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3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78590" y="1862982"/>
            <a:ext cx="731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27: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THỰC HÀNH GẤP, CẮT GHÉP, XẾP HÌNH, VẼ ĐOẠN THẲNG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7cm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656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sp>
        <p:nvSpPr>
          <p:cNvPr id="28" name="TextBox 27"/>
          <p:cNvSpPr txBox="1"/>
          <p:nvPr/>
        </p:nvSpPr>
        <p:spPr>
          <a:xfrm rot="322671">
            <a:off x="4700500" y="297086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 rot="21379289">
            <a:off x="5143584" y="416748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 rot="327986">
            <a:off x="10087515" y="3597916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2" name="Freeform 1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3" idx="1"/>
                <a:endCxn id="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  <a:endCxn id="1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1"/>
                <a:endCxn id="1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1" name="TextBox 30"/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vở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7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57226" y="3187344"/>
            <a:ext cx="2050869" cy="206393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8" name="Right Triangle 7"/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615819" y="5266744"/>
            <a:ext cx="2790825" cy="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cissors cartoon Royalty Free Vector Image - VectorStock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82315" l="19100" r="81500">
                        <a14:backgroundMark x1="37500" y1="29537" x2="48300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883" r="16033" b="17191"/>
          <a:stretch/>
        </p:blipFill>
        <p:spPr bwMode="auto">
          <a:xfrm rot="5802259">
            <a:off x="4799051" y="4806611"/>
            <a:ext cx="698984" cy="8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43329" y="4177852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25068" y="4176441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31751" y="1451100"/>
            <a:ext cx="9958959" cy="1305165"/>
            <a:chOff x="857087" y="446662"/>
            <a:chExt cx="9958959" cy="1305165"/>
          </a:xfrm>
        </p:grpSpPr>
        <p:sp>
          <p:nvSpPr>
            <p:cNvPr id="25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Dùng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chữ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596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9036 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4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tam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501964" y="1981472"/>
            <a:ext cx="1769363" cy="1769363"/>
          </a:xfrm>
          <a:prstGeom prst="rect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95687" y="1992740"/>
            <a:ext cx="1747915" cy="176936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01964" y="1981472"/>
            <a:ext cx="1769363" cy="17806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87994" y="2547780"/>
            <a:ext cx="597301" cy="6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5"/>
            <a:endCxn id="6" idx="2"/>
          </p:cNvCxnSpPr>
          <p:nvPr/>
        </p:nvCxnSpPr>
        <p:spPr>
          <a:xfrm flipH="1">
            <a:off x="4195687" y="2877422"/>
            <a:ext cx="873958" cy="884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/>
          <p:cNvSpPr/>
          <p:nvPr/>
        </p:nvSpPr>
        <p:spPr>
          <a:xfrm rot="8089265">
            <a:off x="6618990" y="3139891"/>
            <a:ext cx="1229338" cy="124442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600029" y="1970204"/>
            <a:ext cx="1769363" cy="1791899"/>
            <a:chOff x="8600029" y="1970204"/>
            <a:chExt cx="1769363" cy="1791899"/>
          </a:xfrm>
        </p:grpSpPr>
        <p:sp>
          <p:nvSpPr>
            <p:cNvPr id="17" name="Rectangle 16"/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600029" y="1981472"/>
              <a:ext cx="1769363" cy="178063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600029" y="1970204"/>
              <a:ext cx="1769363" cy="17918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608853" y="3704784"/>
            <a:ext cx="3328176" cy="3149578"/>
            <a:chOff x="4608853" y="3704784"/>
            <a:chExt cx="3328176" cy="3149578"/>
          </a:xfrm>
        </p:grpSpPr>
        <p:sp>
          <p:nvSpPr>
            <p:cNvPr id="27" name="Right Triangle 26"/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 rot="13446301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 rot="18850491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340972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75471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59767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9871" r="18580" b="11161"/>
          <a:stretch/>
        </p:blipFill>
        <p:spPr bwMode="auto">
          <a:xfrm>
            <a:off x="1091379" y="1179869"/>
            <a:ext cx="10185418" cy="42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80960" y="1907177"/>
            <a:ext cx="1018903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12926" y="1436914"/>
            <a:ext cx="0" cy="15152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725990" y="1907177"/>
            <a:ext cx="1045028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97480" y="4441371"/>
            <a:ext cx="1443446" cy="10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62492" y="4441371"/>
            <a:ext cx="739394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697480" y="4426902"/>
            <a:ext cx="765012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249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0962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24950" y="3937000"/>
            <a:ext cx="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2 </a:t>
              </a:r>
              <a:r>
                <a:rPr lang="en-US" sz="2800" dirty="0" err="1" smtClean="0"/>
                <a:t>phần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5121" y="1724300"/>
            <a:ext cx="966652" cy="483326"/>
            <a:chOff x="5682344" y="2403567"/>
            <a:chExt cx="966652" cy="483326"/>
          </a:xfrm>
        </p:grpSpPr>
        <p:sp>
          <p:nvSpPr>
            <p:cNvPr id="5" name="Rectangle 4"/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41773" y="1724300"/>
            <a:ext cx="966652" cy="483326"/>
            <a:chOff x="6648996" y="2403567"/>
            <a:chExt cx="966652" cy="483326"/>
          </a:xfrm>
        </p:grpSpPr>
        <p:sp>
          <p:nvSpPr>
            <p:cNvPr id="7" name="Rectangle 6"/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7641773" y="1384663"/>
            <a:ext cx="0" cy="14499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760221" y="3577774"/>
            <a:ext cx="1931852" cy="1931852"/>
            <a:chOff x="2090421" y="2041074"/>
            <a:chExt cx="1931852" cy="1931852"/>
          </a:xfrm>
        </p:grpSpPr>
        <p:grpSp>
          <p:nvGrpSpPr>
            <p:cNvPr id="16" name="Group 15"/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690621" y="4542974"/>
            <a:ext cx="966652" cy="965926"/>
            <a:chOff x="4020821" y="3006274"/>
            <a:chExt cx="966652" cy="965926"/>
          </a:xfrm>
        </p:grpSpPr>
        <p:grpSp>
          <p:nvGrpSpPr>
            <p:cNvPr id="34" name="Group 33"/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3686994" y="2933700"/>
            <a:ext cx="0" cy="26949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302138" y="3577774"/>
            <a:ext cx="1933304" cy="1930763"/>
            <a:chOff x="7302138" y="3577774"/>
            <a:chExt cx="1933304" cy="1930763"/>
          </a:xfrm>
        </p:grpSpPr>
        <p:grpSp>
          <p:nvGrpSpPr>
            <p:cNvPr id="44" name="Group 43"/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Triangle 65"/>
              <p:cNvSpPr/>
              <p:nvPr/>
            </p:nvSpPr>
            <p:spPr>
              <a:xfrm rot="16200000">
                <a:off x="7302138" y="4068079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Triangle 66"/>
              <p:cNvSpPr/>
              <p:nvPr/>
            </p:nvSpPr>
            <p:spPr>
              <a:xfrm rot="16200000">
                <a:off x="7791721" y="3584755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 rot="5400000">
            <a:off x="9236711" y="4545193"/>
            <a:ext cx="964113" cy="958945"/>
            <a:chOff x="7302138" y="3584755"/>
            <a:chExt cx="964113" cy="958945"/>
          </a:xfrm>
        </p:grpSpPr>
        <p:sp>
          <p:nvSpPr>
            <p:cNvPr id="70" name="Rectangle 69"/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Triangle 70"/>
            <p:cNvSpPr/>
            <p:nvPr/>
          </p:nvSpPr>
          <p:spPr>
            <a:xfrm rot="16200000">
              <a:off x="7302138" y="4068079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/>
            <p:cNvSpPr/>
            <p:nvPr/>
          </p:nvSpPr>
          <p:spPr>
            <a:xfrm rot="16200000">
              <a:off x="7791721" y="3584755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9231815" y="3232150"/>
            <a:ext cx="0" cy="23964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8902" y="555662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a)                                                    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65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70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607 -0.0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742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6576 -0.1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1185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7032 -0.1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253"/>
          <p:cNvGrpSpPr/>
          <p:nvPr/>
        </p:nvGrpSpPr>
        <p:grpSpPr>
          <a:xfrm>
            <a:off x="1018901" y="1828802"/>
            <a:ext cx="6766561" cy="3866607"/>
            <a:chOff x="1045027" y="2351317"/>
            <a:chExt cx="6766561" cy="3866607"/>
          </a:xfrm>
        </p:grpSpPr>
        <p:grpSp>
          <p:nvGrpSpPr>
            <p:cNvPr id="26" name="Group 25"/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/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3" name="Group 252"/>
          <p:cNvGrpSpPr/>
          <p:nvPr/>
        </p:nvGrpSpPr>
        <p:grpSpPr>
          <a:xfrm>
            <a:off x="8281851" y="1828802"/>
            <a:ext cx="2899955" cy="3866607"/>
            <a:chOff x="7811587" y="2351317"/>
            <a:chExt cx="2899955" cy="3866607"/>
          </a:xfrm>
        </p:grpSpPr>
        <p:grpSp>
          <p:nvGrpSpPr>
            <p:cNvPr id="177" name="Group 176"/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5" name="Rectangle 2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3" name="Rectangle 2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5" name="Group 254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256" name="TextBox 255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</a:t>
              </a:r>
              <a:endParaRPr lang="en-US" sz="2800" dirty="0"/>
            </a:p>
          </p:txBody>
        </p:sp>
        <p:sp>
          <p:nvSpPr>
            <p:cNvPr id="257" name="Oval 256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948940" y="2312672"/>
            <a:ext cx="971003" cy="1450944"/>
            <a:chOff x="2948940" y="2312672"/>
            <a:chExt cx="971003" cy="1450944"/>
          </a:xfrm>
        </p:grpSpPr>
        <p:sp>
          <p:nvSpPr>
            <p:cNvPr id="259" name="Isosceles Triangle 258"/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415245" y="3278236"/>
            <a:ext cx="2899957" cy="1933846"/>
            <a:chOff x="4415245" y="3278236"/>
            <a:chExt cx="2899957" cy="1933846"/>
          </a:xfrm>
        </p:grpSpPr>
        <p:sp>
          <p:nvSpPr>
            <p:cNvPr id="260" name="Trapezoid 259"/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name="adj" fmla="val 50612"/>
              </a:avLst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3</a:t>
              </a:r>
              <a:endParaRPr lang="en-US" sz="2800" dirty="0"/>
            </a:p>
          </p:txBody>
        </p:sp>
      </p:grpSp>
      <p:sp>
        <p:nvSpPr>
          <p:cNvPr id="267" name="Isosceles Triangle 266"/>
          <p:cNvSpPr/>
          <p:nvPr/>
        </p:nvSpPr>
        <p:spPr>
          <a:xfrm>
            <a:off x="8281851" y="2325192"/>
            <a:ext cx="2899955" cy="2886890"/>
          </a:xfrm>
          <a:prstGeom prst="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5371014" y="2324137"/>
            <a:ext cx="971003" cy="1067582"/>
            <a:chOff x="1496787" y="2808518"/>
            <a:chExt cx="971003" cy="1067582"/>
          </a:xfrm>
        </p:grpSpPr>
        <p:sp>
          <p:nvSpPr>
            <p:cNvPr id="271" name="Isosceles Triangle 270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496787" y="2808518"/>
            <a:ext cx="971003" cy="1067582"/>
            <a:chOff x="1496787" y="2808518"/>
            <a:chExt cx="971003" cy="1067582"/>
          </a:xfrm>
        </p:grpSpPr>
        <p:sp>
          <p:nvSpPr>
            <p:cNvPr id="258" name="Isosceles Triangle 257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cxnSp>
        <p:nvCxnSpPr>
          <p:cNvPr id="269" name="Straight Connector 268"/>
          <p:cNvCxnSpPr>
            <a:stCxn id="99" idx="0"/>
            <a:endCxn id="249" idx="0"/>
          </p:cNvCxnSpPr>
          <p:nvPr/>
        </p:nvCxnSpPr>
        <p:spPr>
          <a:xfrm>
            <a:off x="4643844" y="3278780"/>
            <a:ext cx="629629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63555 -0.0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/>
          <p:cNvGrpSpPr/>
          <p:nvPr/>
        </p:nvGrpSpPr>
        <p:grpSpPr>
          <a:xfrm>
            <a:off x="790301" y="1828802"/>
            <a:ext cx="6282143" cy="3866607"/>
            <a:chOff x="1018901" y="1828802"/>
            <a:chExt cx="6282143" cy="3866607"/>
          </a:xfrm>
        </p:grpSpPr>
        <p:grpSp>
          <p:nvGrpSpPr>
            <p:cNvPr id="3" name="Group 2"/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7" name="Group 256"/>
          <p:cNvGrpSpPr/>
          <p:nvPr/>
        </p:nvGrpSpPr>
        <p:grpSpPr>
          <a:xfrm>
            <a:off x="7315199" y="1828802"/>
            <a:ext cx="3866607" cy="3866607"/>
            <a:chOff x="7315199" y="1828802"/>
            <a:chExt cx="3866607" cy="3866607"/>
          </a:xfrm>
        </p:grpSpPr>
        <p:grpSp>
          <p:nvGrpSpPr>
            <p:cNvPr id="9" name="Group 8"/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178"/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/>
          <p:cNvGrpSpPr/>
          <p:nvPr/>
        </p:nvGrpSpPr>
        <p:grpSpPr>
          <a:xfrm>
            <a:off x="809683" y="419135"/>
            <a:ext cx="9958959" cy="1384995"/>
            <a:chOff x="857087" y="446662"/>
            <a:chExt cx="9958959" cy="1384995"/>
          </a:xfrm>
        </p:grpSpPr>
        <p:sp>
          <p:nvSpPr>
            <p:cNvPr id="255" name="TextBox 254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b)</a:t>
              </a:r>
              <a:endParaRPr lang="en-US" sz="2800" dirty="0"/>
            </a:p>
          </p:txBody>
        </p:sp>
        <p:sp>
          <p:nvSpPr>
            <p:cNvPr id="256" name="Oval 25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259" name="Rectangle 258"/>
          <p:cNvSpPr/>
          <p:nvPr/>
        </p:nvSpPr>
        <p:spPr>
          <a:xfrm>
            <a:off x="7798525" y="2312128"/>
            <a:ext cx="2899955" cy="2899955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ight Triangle 260"/>
          <p:cNvSpPr/>
          <p:nvPr/>
        </p:nvSpPr>
        <p:spPr>
          <a:xfrm rot="16200000">
            <a:off x="4884415" y="3039297"/>
            <a:ext cx="1449977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ight Triangle 269"/>
          <p:cNvSpPr/>
          <p:nvPr/>
        </p:nvSpPr>
        <p:spPr>
          <a:xfrm rot="10800000" flipH="1">
            <a:off x="4188824" y="1828802"/>
            <a:ext cx="965562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Group 271"/>
          <p:cNvGrpSpPr/>
          <p:nvPr/>
        </p:nvGrpSpPr>
        <p:grpSpPr>
          <a:xfrm>
            <a:off x="777235" y="2312128"/>
            <a:ext cx="2899957" cy="2901695"/>
            <a:chOff x="777235" y="2312128"/>
            <a:chExt cx="2899957" cy="2901695"/>
          </a:xfrm>
        </p:grpSpPr>
        <p:sp>
          <p:nvSpPr>
            <p:cNvPr id="260" name="Flowchart: Manual Input 259"/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66 w 10000"/>
                <a:gd name="connsiteY0" fmla="*/ 502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66 w 10000"/>
                <a:gd name="connsiteY4" fmla="*/ 5022 h 10000"/>
                <a:gd name="connsiteX0" fmla="*/ 6 w 10006"/>
                <a:gd name="connsiteY0" fmla="*/ 5022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6 w 10006"/>
                <a:gd name="connsiteY4" fmla="*/ 50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" h="10000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sp>
        <p:nvSpPr>
          <p:cNvPr id="273" name="Rectangle 272"/>
          <p:cNvSpPr/>
          <p:nvPr/>
        </p:nvSpPr>
        <p:spPr>
          <a:xfrm>
            <a:off x="4271561" y="2212037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74" name="Rectangle 273"/>
          <p:cNvSpPr/>
          <p:nvPr/>
        </p:nvSpPr>
        <p:spPr>
          <a:xfrm>
            <a:off x="6148251" y="4556886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57591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898 -0.1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4115 -0.0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1" grpId="0" animBg="1"/>
      <p:bldP spid="261" grpId="1" animBg="1"/>
      <p:bldP spid="261" grpId="2" animBg="1"/>
      <p:bldP spid="270" grpId="0" animBg="1"/>
      <p:bldP spid="273" grpId="0"/>
      <p:bldP spid="274" grpId="0"/>
      <p:bldP spid="27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3785">
            <a:off x="3451860" y="1747158"/>
            <a:ext cx="512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KHÁM PHÁ</a:t>
            </a:r>
            <a:endParaRPr lang="en-US" sz="8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 rot="156939">
            <a:off x="3423251" y="3566160"/>
            <a:ext cx="500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504D"/>
                </a:solidFill>
              </a:rPr>
              <a:t>VẼ ĐOẠN THẲNG</a:t>
            </a:r>
            <a:endParaRPr lang="en-US" sz="44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202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100</cp:revision>
  <dcterms:created xsi:type="dcterms:W3CDTF">2021-06-02T01:34:28Z</dcterms:created>
  <dcterms:modified xsi:type="dcterms:W3CDTF">2021-06-04T15:34:05Z</dcterms:modified>
</cp:coreProperties>
</file>