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6" r:id="rId3"/>
    <p:sldId id="300" r:id="rId4"/>
    <p:sldId id="301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0E3EC"/>
    <a:srgbClr val="FDDD82"/>
    <a:srgbClr val="EDA85B"/>
    <a:srgbClr val="FCC8C3"/>
    <a:srgbClr val="C4EBFC"/>
    <a:srgbClr val="FFD472"/>
    <a:srgbClr val="FACAC8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46427" y="1297899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6EDCB-A254-4302-A25E-D3CB23B5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730650"/>
            <a:ext cx="10011400" cy="247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553EA6-A673-477F-8B7E-26DB6507F10F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4AEA21-78E4-4B4D-AE9D-E5A0BE1811FD}"/>
              </a:ext>
            </a:extLst>
          </p:cNvPr>
          <p:cNvGrpSpPr/>
          <p:nvPr/>
        </p:nvGrpSpPr>
        <p:grpSpPr>
          <a:xfrm>
            <a:off x="1465494" y="1443292"/>
            <a:ext cx="1649811" cy="468262"/>
            <a:chOff x="1424803" y="1434057"/>
            <a:chExt cx="1649811" cy="4682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B63E86-798A-4238-80D6-348F8488E74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2EE4D1D-A8DD-421D-895F-8416F7308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BAA207-A5ED-4339-B5CE-1DF5448E1B9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5829A-093C-48BD-9C65-1A3F23FB3D86}"/>
                </a:ext>
              </a:extLst>
            </p:cNvPr>
            <p:cNvSpPr txBox="1"/>
            <p:nvPr/>
          </p:nvSpPr>
          <p:spPr>
            <a:xfrm>
              <a:off x="1424803" y="1434057"/>
              <a:ext cx="164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E1EEF-41B1-4E8D-9DAD-134FFA953CB2}"/>
              </a:ext>
            </a:extLst>
          </p:cNvPr>
          <p:cNvSpPr/>
          <p:nvPr/>
        </p:nvSpPr>
        <p:spPr>
          <a:xfrm>
            <a:off x="3366053" y="2115353"/>
            <a:ext cx="649356" cy="6096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F4708-9E4B-4B20-8FDD-E0725F1D088E}"/>
              </a:ext>
            </a:extLst>
          </p:cNvPr>
          <p:cNvGrpSpPr/>
          <p:nvPr/>
        </p:nvGrpSpPr>
        <p:grpSpPr>
          <a:xfrm>
            <a:off x="5113000" y="2796209"/>
            <a:ext cx="784728" cy="754546"/>
            <a:chOff x="5113000" y="2796209"/>
            <a:chExt cx="784728" cy="754546"/>
          </a:xfrm>
        </p:grpSpPr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id="{7D520998-4DC6-4196-9D56-BC4FA50CD5E9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004981-9BA5-4816-BA7D-CAE71EC250EE}"/>
                </a:ext>
              </a:extLst>
            </p:cNvPr>
            <p:cNvSpPr/>
            <p:nvPr/>
          </p:nvSpPr>
          <p:spPr>
            <a:xfrm>
              <a:off x="5212654" y="2928557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2D4A-3FCA-4D7B-A334-13E141DD10FA}"/>
              </a:ext>
            </a:extLst>
          </p:cNvPr>
          <p:cNvGrpSpPr/>
          <p:nvPr/>
        </p:nvGrpSpPr>
        <p:grpSpPr>
          <a:xfrm>
            <a:off x="7821252" y="3058766"/>
            <a:ext cx="784728" cy="753599"/>
            <a:chOff x="7821252" y="3058766"/>
            <a:chExt cx="784728" cy="753599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EF6799-4524-43DA-87D7-C45064915C89}"/>
                </a:ext>
              </a:extLst>
            </p:cNvPr>
            <p:cNvSpPr/>
            <p:nvPr/>
          </p:nvSpPr>
          <p:spPr>
            <a:xfrm>
              <a:off x="7821252" y="3058766"/>
              <a:ext cx="784728" cy="700434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631F6E-3CC7-4E01-9027-C830A85C68B6}"/>
                </a:ext>
              </a:extLst>
            </p:cNvPr>
            <p:cNvSpPr/>
            <p:nvPr/>
          </p:nvSpPr>
          <p:spPr>
            <a:xfrm>
              <a:off x="7920906" y="3289145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198018-9CFA-4CEB-A4A6-F28BF5FF1B74}"/>
              </a:ext>
            </a:extLst>
          </p:cNvPr>
          <p:cNvGrpSpPr/>
          <p:nvPr/>
        </p:nvGrpSpPr>
        <p:grpSpPr>
          <a:xfrm>
            <a:off x="9634200" y="2329620"/>
            <a:ext cx="784728" cy="754546"/>
            <a:chOff x="5113000" y="2796209"/>
            <a:chExt cx="784728" cy="754546"/>
          </a:xfrm>
          <a:solidFill>
            <a:srgbClr val="90E3EC"/>
          </a:solidFill>
        </p:grpSpPr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id="{FE4D4E72-86A2-432B-93B1-DF962D971702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BBF3CE-BDDE-4F8F-9EC1-60EBEA495391}"/>
                </a:ext>
              </a:extLst>
            </p:cNvPr>
            <p:cNvSpPr/>
            <p:nvPr/>
          </p:nvSpPr>
          <p:spPr>
            <a:xfrm>
              <a:off x="5212654" y="2928557"/>
              <a:ext cx="585418" cy="523220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31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960227" y="3971641"/>
            <a:ext cx="521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Tính tổng các số hạng bằng nhau.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491035-498D-41E3-A4DD-6D53A0AC5216}"/>
              </a:ext>
            </a:extLst>
          </p:cNvPr>
          <p:cNvSpPr/>
          <p:nvPr/>
        </p:nvSpPr>
        <p:spPr>
          <a:xfrm>
            <a:off x="2182363" y="4587779"/>
            <a:ext cx="2930638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24 + 24 + 24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5C38BB-ECEB-468B-BA85-CA70EFE3F760}"/>
              </a:ext>
            </a:extLst>
          </p:cNvPr>
          <p:cNvSpPr/>
          <p:nvPr/>
        </p:nvSpPr>
        <p:spPr>
          <a:xfrm>
            <a:off x="6455586" y="4587779"/>
            <a:ext cx="3374213" cy="670021"/>
          </a:xfrm>
          <a:prstGeom prst="roundRect">
            <a:avLst>
              <a:gd name="adj" fmla="val 29935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 + 2 + 2 + 2 + 2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C697A4-6A61-4F3B-9DD7-100AB159E1AA}"/>
              </a:ext>
            </a:extLst>
          </p:cNvPr>
          <p:cNvGrpSpPr/>
          <p:nvPr/>
        </p:nvGrpSpPr>
        <p:grpSpPr>
          <a:xfrm>
            <a:off x="3293781" y="5412273"/>
            <a:ext cx="793899" cy="662828"/>
            <a:chOff x="1750173" y="2926500"/>
            <a:chExt cx="793899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58C39A-1022-4E53-9F23-4F4E19BA12D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41BC13-2598-4570-A2F1-2A5172AB886D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C666BE-6D30-4594-9533-8D9BECCBAF19}"/>
              </a:ext>
            </a:extLst>
          </p:cNvPr>
          <p:cNvGrpSpPr/>
          <p:nvPr/>
        </p:nvGrpSpPr>
        <p:grpSpPr>
          <a:xfrm>
            <a:off x="7838443" y="5418540"/>
            <a:ext cx="793899" cy="662828"/>
            <a:chOff x="1750173" y="2926500"/>
            <a:chExt cx="793899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73458F-6B97-458A-8D42-48321D8F627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A98B5-BE1B-441F-ACCF-275F1FC97B28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EB82AF-7D39-4DB2-9D6E-D562D9C084D0}"/>
              </a:ext>
            </a:extLst>
          </p:cNvPr>
          <p:cNvSpPr/>
          <p:nvPr/>
        </p:nvSpPr>
        <p:spPr>
          <a:xfrm>
            <a:off x="2967936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9E24B-07A6-478C-9C4C-204F722BB695}"/>
              </a:ext>
            </a:extLst>
          </p:cNvPr>
          <p:cNvSpPr txBox="1"/>
          <p:nvPr/>
        </p:nvSpPr>
        <p:spPr>
          <a:xfrm>
            <a:off x="3415168" y="73064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Cho bảng sau: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FD9B0B-58CC-44BF-BB92-A07B52C5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97674"/>
              </p:ext>
            </p:extLst>
          </p:nvPr>
        </p:nvGraphicFramePr>
        <p:xfrm>
          <a:off x="838200" y="1811867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245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DC4161-0318-4369-AD61-6CFD984865A9}"/>
              </a:ext>
            </a:extLst>
          </p:cNvPr>
          <p:cNvSpPr txBox="1"/>
          <p:nvPr/>
        </p:nvSpPr>
        <p:spPr>
          <a:xfrm>
            <a:off x="6639114" y="624623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tổng của ba số tròn chục có trong bảng.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AE62E-BB5A-4C32-A9AD-CB77222E6DF5}"/>
              </a:ext>
            </a:extLst>
          </p:cNvPr>
          <p:cNvSpPr/>
          <p:nvPr/>
        </p:nvSpPr>
        <p:spPr>
          <a:xfrm>
            <a:off x="2447926" y="2600325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78E55-D923-492C-ADB0-660FFC33E5B0}"/>
              </a:ext>
            </a:extLst>
          </p:cNvPr>
          <p:cNvSpPr/>
          <p:nvPr/>
        </p:nvSpPr>
        <p:spPr>
          <a:xfrm>
            <a:off x="4865472" y="339247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71682-CC82-4127-8D87-EF72488460AB}"/>
              </a:ext>
            </a:extLst>
          </p:cNvPr>
          <p:cNvSpPr/>
          <p:nvPr/>
        </p:nvSpPr>
        <p:spPr>
          <a:xfrm>
            <a:off x="1647827" y="4938724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69C2E-A7CB-4427-9626-AFF407225454}"/>
              </a:ext>
            </a:extLst>
          </p:cNvPr>
          <p:cNvSpPr/>
          <p:nvPr/>
        </p:nvSpPr>
        <p:spPr>
          <a:xfrm>
            <a:off x="7080585" y="1674830"/>
            <a:ext cx="3978974" cy="751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20 + 30 + 40 = 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0BBD5-AF47-4918-B2D0-45DBB3DE2318}"/>
              </a:ext>
            </a:extLst>
          </p:cNvPr>
          <p:cNvSpPr txBox="1"/>
          <p:nvPr/>
        </p:nvSpPr>
        <p:spPr>
          <a:xfrm>
            <a:off x="9870482" y="1802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95F83-E1C2-451E-95E5-F44347B83253}"/>
              </a:ext>
            </a:extLst>
          </p:cNvPr>
          <p:cNvSpPr txBox="1"/>
          <p:nvPr/>
        </p:nvSpPr>
        <p:spPr>
          <a:xfrm>
            <a:off x="6639114" y="2554186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là 23?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B18DC-0DE3-4436-BCA7-22DCEA58C11E}"/>
              </a:ext>
            </a:extLst>
          </p:cNvPr>
          <p:cNvSpPr/>
          <p:nvPr/>
        </p:nvSpPr>
        <p:spPr>
          <a:xfrm>
            <a:off x="838200" y="1831446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876200-CD8F-4A00-A372-B19F22EC28D6}"/>
              </a:ext>
            </a:extLst>
          </p:cNvPr>
          <p:cNvSpPr/>
          <p:nvPr/>
        </p:nvSpPr>
        <p:spPr>
          <a:xfrm>
            <a:off x="1657904" y="1830364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A7C857-EE7C-4F44-9ABC-B5695C8095A4}"/>
              </a:ext>
            </a:extLst>
          </p:cNvPr>
          <p:cNvSpPr/>
          <p:nvPr/>
        </p:nvSpPr>
        <p:spPr>
          <a:xfrm>
            <a:off x="7648313" y="3486039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11 + 12 = 23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2FCD6-2FAD-4277-A06F-FBA9229CB1E6}"/>
              </a:ext>
            </a:extLst>
          </p:cNvPr>
          <p:cNvSpPr txBox="1"/>
          <p:nvPr/>
        </p:nvSpPr>
        <p:spPr>
          <a:xfrm>
            <a:off x="6639114" y="4243904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lớn nhất?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7C790-D3ED-4BAB-87B8-D3B20973F128}"/>
              </a:ext>
            </a:extLst>
          </p:cNvPr>
          <p:cNvSpPr/>
          <p:nvPr/>
        </p:nvSpPr>
        <p:spPr>
          <a:xfrm>
            <a:off x="4870450" y="4938724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FDAF6-A3E1-420E-8DFC-E971179C8D1A}"/>
              </a:ext>
            </a:extLst>
          </p:cNvPr>
          <p:cNvSpPr/>
          <p:nvPr/>
        </p:nvSpPr>
        <p:spPr>
          <a:xfrm>
            <a:off x="5690154" y="4937642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AB75596-458F-4D30-AAA6-48F3640502CE}"/>
              </a:ext>
            </a:extLst>
          </p:cNvPr>
          <p:cNvSpPr/>
          <p:nvPr/>
        </p:nvSpPr>
        <p:spPr>
          <a:xfrm>
            <a:off x="7645639" y="5248935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44 + 45 = 89</a:t>
            </a:r>
          </a:p>
        </p:txBody>
      </p:sp>
    </p:spTree>
    <p:extLst>
      <p:ext uri="{BB962C8B-B14F-4D97-AF65-F5344CB8AC3E}">
        <p14:creationId xmlns:p14="http://schemas.microsoft.com/office/powerpoint/2010/main" val="321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351" y="2361476"/>
            <a:ext cx="6381881" cy="4086885"/>
          </a:xfrm>
          <a:prstGeom prst="rect">
            <a:avLst/>
          </a:prstGeom>
        </p:spPr>
      </p:pic>
      <p:pic>
        <p:nvPicPr>
          <p:cNvPr id="1026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92305"/>
            <a:ext cx="2708952" cy="2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2F88D6CC-6491-49D9-A498-9B716D35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FC6F49-55A2-4C34-B62F-BB8586F1AE41}"/>
              </a:ext>
            </a:extLst>
          </p:cNvPr>
          <p:cNvSpPr/>
          <p:nvPr/>
        </p:nvSpPr>
        <p:spPr>
          <a:xfrm>
            <a:off x="2853636" y="5306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BC23-2CBA-4279-BB84-5413D2B887BC}"/>
              </a:ext>
            </a:extLst>
          </p:cNvPr>
          <p:cNvSpPr txBox="1"/>
          <p:nvPr/>
        </p:nvSpPr>
        <p:spPr>
          <a:xfrm>
            <a:off x="3300868" y="530613"/>
            <a:ext cx="804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thanh gỗ dài 92cm. Bác thợ mộc đã cưa đi một đoạn dài 27cm. Hỏi thanh gỗ còn lại dài bao nhiêu xăng-ti-mét?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15D74-7BBA-4D89-9FEA-E50D7C3DC3AF}"/>
              </a:ext>
            </a:extLst>
          </p:cNvPr>
          <p:cNvSpPr txBox="1"/>
          <p:nvPr/>
        </p:nvSpPr>
        <p:spPr>
          <a:xfrm>
            <a:off x="6306905" y="139410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F72E6-8C03-46F3-A816-BD18EDE32BE8}"/>
              </a:ext>
            </a:extLst>
          </p:cNvPr>
          <p:cNvSpPr txBox="1"/>
          <p:nvPr/>
        </p:nvSpPr>
        <p:spPr>
          <a:xfrm>
            <a:off x="4178673" y="1894537"/>
            <a:ext cx="654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Thanh gỗ còn lại dài số xăng-ti-mét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2A1EE-1DCA-4F63-8ABF-66A18F45147E}"/>
              </a:ext>
            </a:extLst>
          </p:cNvPr>
          <p:cNvSpPr txBox="1"/>
          <p:nvPr/>
        </p:nvSpPr>
        <p:spPr>
          <a:xfrm>
            <a:off x="4667250" y="247531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92 – 27 = 65 (cm)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F8DEA-F4D1-4F4E-AE66-52224DFE633A}"/>
              </a:ext>
            </a:extLst>
          </p:cNvPr>
          <p:cNvSpPr txBox="1"/>
          <p:nvPr/>
        </p:nvSpPr>
        <p:spPr>
          <a:xfrm>
            <a:off x="5998931" y="3021516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D78DF-CDE6-4B82-84CB-DA90E87F3555}"/>
              </a:ext>
            </a:extLst>
          </p:cNvPr>
          <p:cNvSpPr/>
          <p:nvPr/>
        </p:nvSpPr>
        <p:spPr>
          <a:xfrm>
            <a:off x="1032399" y="37096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AA66F-F162-4C7D-AA23-D97D609A6C08}"/>
              </a:ext>
            </a:extLst>
          </p:cNvPr>
          <p:cNvGrpSpPr/>
          <p:nvPr/>
        </p:nvGrpSpPr>
        <p:grpSpPr>
          <a:xfrm>
            <a:off x="1596921" y="3780214"/>
            <a:ext cx="1116312" cy="461666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70DC0C-5C62-4F03-BCF2-4E1F0756938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5179AE-2D65-4501-97C2-B03C877836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703AB-591B-4013-B2C6-E5DB3434005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EBD7C3-ADE3-498B-A526-A6D9DD7215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12DDBF-C077-415B-98BA-462119CEBDBE}"/>
              </a:ext>
            </a:extLst>
          </p:cNvPr>
          <p:cNvSpPr/>
          <p:nvPr/>
        </p:nvSpPr>
        <p:spPr>
          <a:xfrm rot="5400000">
            <a:off x="2539678" y="4429538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96B9B-00B0-440F-9FB7-363744DCE791}"/>
              </a:ext>
            </a:extLst>
          </p:cNvPr>
          <p:cNvSpPr txBox="1"/>
          <p:nvPr/>
        </p:nvSpPr>
        <p:spPr>
          <a:xfrm>
            <a:off x="730152" y="5021982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01DFD-2E89-40E6-A715-10745CE73722}"/>
              </a:ext>
            </a:extLst>
          </p:cNvPr>
          <p:cNvSpPr/>
          <p:nvPr/>
        </p:nvSpPr>
        <p:spPr>
          <a:xfrm>
            <a:off x="7740926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2D19B-E554-47E2-B3B9-B667EC04A9CD}"/>
              </a:ext>
            </a:extLst>
          </p:cNvPr>
          <p:cNvSpPr/>
          <p:nvPr/>
        </p:nvSpPr>
        <p:spPr>
          <a:xfrm>
            <a:off x="8727322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A1477-2562-4B52-A914-C3C6852D97A8}"/>
              </a:ext>
            </a:extLst>
          </p:cNvPr>
          <p:cNvSpPr/>
          <p:nvPr/>
        </p:nvSpPr>
        <p:spPr>
          <a:xfrm>
            <a:off x="7278228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273B5E-1A2E-41BC-A5FF-6D752DE693E7}"/>
              </a:ext>
            </a:extLst>
          </p:cNvPr>
          <p:cNvSpPr/>
          <p:nvPr/>
        </p:nvSpPr>
        <p:spPr>
          <a:xfrm>
            <a:off x="8264624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2148B6-07D6-4757-8D71-4D26734854D2}"/>
              </a:ext>
            </a:extLst>
          </p:cNvPr>
          <p:cNvSpPr/>
          <p:nvPr/>
        </p:nvSpPr>
        <p:spPr>
          <a:xfrm>
            <a:off x="7858274" y="412623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4AFA26-30F4-4050-A1F9-5646A45FAC68}"/>
              </a:ext>
            </a:extLst>
          </p:cNvPr>
          <p:cNvSpPr/>
          <p:nvPr/>
        </p:nvSpPr>
        <p:spPr>
          <a:xfrm>
            <a:off x="7354469" y="3712042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90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234</Words>
  <Application>Microsoft Office PowerPoint</Application>
  <PresentationFormat>Widescreen</PresentationFormat>
  <Paragraphs>94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110</cp:revision>
  <dcterms:created xsi:type="dcterms:W3CDTF">2021-06-02T01:34:28Z</dcterms:created>
  <dcterms:modified xsi:type="dcterms:W3CDTF">2024-12-29T14:56:04Z</dcterms:modified>
</cp:coreProperties>
</file>