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9" r:id="rId3"/>
    <p:sldId id="290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1667568"/>
            <a:ext cx="9585189" cy="2095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0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189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115</cp:revision>
  <dcterms:created xsi:type="dcterms:W3CDTF">2021-06-02T01:34:28Z</dcterms:created>
  <dcterms:modified xsi:type="dcterms:W3CDTF">2024-12-29T15:09:51Z</dcterms:modified>
</cp:coreProperties>
</file>