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360" r:id="rId4"/>
    <p:sldId id="370" r:id="rId5"/>
    <p:sldId id="369" r:id="rId6"/>
    <p:sldId id="368" r:id="rId7"/>
    <p:sldId id="367" r:id="rId8"/>
    <p:sldId id="366" r:id="rId9"/>
    <p:sldId id="365" r:id="rId10"/>
    <p:sldId id="364" r:id="rId11"/>
    <p:sldId id="363" r:id="rId12"/>
    <p:sldId id="37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27" d="100"/>
          <a:sy n="127" d="100"/>
        </p:scale>
        <p:origin x="1146" y="114"/>
      </p:cViewPr>
      <p:guideLst>
        <p:guide orient="horz" pos="2160"/>
        <p:guide pos="28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" y="221"/>
            <a:ext cx="1283813" cy="1211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70" y="306705"/>
            <a:ext cx="7860665" cy="690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2850"/>
            <a:ext cx="9150985" cy="56445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105" y="-140335"/>
            <a:ext cx="8630285" cy="623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phẩm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yếu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tố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chấm</a:t>
            </a:r>
            <a:endParaRPr lang="en-US" sz="3600" b="1" dirty="0" err="1" smtClean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026" y="435624"/>
            <a:ext cx="3647598" cy="2400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6545"/>
            <a:ext cx="3533775" cy="40214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385" y="2905760"/>
            <a:ext cx="3276600" cy="39522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12" y="831273"/>
            <a:ext cx="7276260" cy="1819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87" y="2920902"/>
            <a:ext cx="5439534" cy="17718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" y="-67"/>
            <a:ext cx="1157682" cy="1131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706" y="130115"/>
            <a:ext cx="4296375" cy="638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20" y="4100195"/>
            <a:ext cx="4023360" cy="2759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560" y="4100195"/>
            <a:ext cx="4561840" cy="27578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92744" y="6106839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Con </a:t>
            </a:r>
            <a:r>
              <a:rPr lang="en-US" sz="1600" b="1" dirty="0" err="1" smtClean="0">
                <a:solidFill>
                  <a:schemeClr val="bg1"/>
                </a:solidFill>
              </a:rPr>
              <a:t>bọ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rùa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50633" y="4359438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Con </a:t>
            </a:r>
            <a:r>
              <a:rPr lang="en-US" sz="1600" b="1" dirty="0" err="1" smtClean="0">
                <a:solidFill>
                  <a:schemeClr val="bg1"/>
                </a:solidFill>
              </a:rPr>
              <a:t>mèo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3560" y="1230630"/>
            <a:ext cx="4561840" cy="27349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774680" y="1757894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Con </a:t>
            </a:r>
            <a:r>
              <a:rPr lang="en-US" sz="1600" b="1" dirty="0" err="1" smtClean="0">
                <a:solidFill>
                  <a:schemeClr val="bg1"/>
                </a:solidFill>
              </a:rPr>
              <a:t>cá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20" y="1231265"/>
            <a:ext cx="4023360" cy="273367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65384" y="193107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Con </a:t>
            </a:r>
            <a:r>
              <a:rPr lang="en-US" sz="1600" b="1" dirty="0" err="1" smtClean="0">
                <a:solidFill>
                  <a:srgbClr val="FF0000"/>
                </a:solidFill>
              </a:rPr>
              <a:t>hươu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10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1866900"/>
            <a:ext cx="4584065" cy="4991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47969" y="2022080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Lá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cây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235" y="1866900"/>
            <a:ext cx="4215765" cy="4991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28263" y="460658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</a:rPr>
              <a:t>Hoa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58" y="1446"/>
            <a:ext cx="4220164" cy="619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420" y="3866515"/>
            <a:ext cx="4640580" cy="2992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0890"/>
            <a:ext cx="4147185" cy="6087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580" y="635"/>
            <a:ext cx="3028315" cy="37680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1619885"/>
            <a:ext cx="5121910" cy="3618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840" y="224790"/>
            <a:ext cx="3954145" cy="64084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7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" y="3730"/>
            <a:ext cx="1914792" cy="1476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160" y="384175"/>
            <a:ext cx="6004560" cy="852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1553845"/>
            <a:ext cx="9144000" cy="5303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91692" y="2158105"/>
            <a:ext cx="1533869" cy="811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Tạo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chấm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bằng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tăm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bông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5449" y="5197289"/>
            <a:ext cx="1533869" cy="811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Tạo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chấm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bằng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ngón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tay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6" y="635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85" y="1326515"/>
            <a:ext cx="9144635" cy="5532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19425" y="713740"/>
            <a:ext cx="3823335" cy="745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chấm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gắn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hạt</a:t>
            </a:r>
            <a:endParaRPr lang="en-US" sz="2400" b="1" dirty="0" err="1" smtClean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815" y="218440"/>
            <a:ext cx="6706870" cy="701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" y="-10"/>
            <a:ext cx="1379972" cy="10641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" y="-19"/>
            <a:ext cx="1436604" cy="1284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370" y="357505"/>
            <a:ext cx="7714615" cy="80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1285240"/>
            <a:ext cx="9143365" cy="55727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178</Words>
  <Application>WPS Presentation</Application>
  <PresentationFormat>On-screen Show (4:3)</PresentationFormat>
  <Paragraphs>26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Thơm Phạm Thị</cp:lastModifiedBy>
  <cp:revision>124</cp:revision>
  <dcterms:created xsi:type="dcterms:W3CDTF">2021-01-29T04:19:00Z</dcterms:created>
  <dcterms:modified xsi:type="dcterms:W3CDTF">2024-12-10T07:11:10Z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F8428FD621F948E3B9788AE11632EB20_12</vt:lpwstr>
  </property>
  <property fmtid="{D5CDD505-2E9C-101B-9397-08002B2CF9AE}" pid="3" name="KSOProductBuildVer">
    <vt:lpwstr>1033-12.2.0.19307</vt:lpwstr>
  </property>
</Properties>
</file>