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71" r:id="rId6"/>
    <p:sldId id="259" r:id="rId7"/>
    <p:sldId id="272" r:id="rId8"/>
    <p:sldId id="260" r:id="rId9"/>
    <p:sldId id="273" r:id="rId10"/>
    <p:sldId id="261" r:id="rId11"/>
    <p:sldId id="263" r:id="rId12"/>
    <p:sldId id="274" r:id="rId13"/>
    <p:sldId id="262" r:id="rId14"/>
    <p:sldId id="26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4DE8-A8E3-42F4-B597-E36FB01FDA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799A-B524-4555-AFF0-20BF2BD345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922" y="197084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40" y="1163320"/>
            <a:ext cx="9257665" cy="550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35" y="1472565"/>
            <a:ext cx="7415530" cy="5386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210978"/>
            <a:ext cx="1636989" cy="15263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24" y="397942"/>
            <a:ext cx="9486476" cy="90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390"/>
            <a:ext cx="6743700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3" y="1844835"/>
            <a:ext cx="5134692" cy="4658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622935"/>
            <a:ext cx="10513060" cy="8102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74210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328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>
            <a:fillRect/>
          </a:stretch>
        </p:blipFill>
        <p:spPr>
          <a:xfrm>
            <a:off x="2454678" y="1476546"/>
            <a:ext cx="950322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" y="2205344"/>
            <a:ext cx="7329470" cy="2020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752"/>
          <a:stretch>
            <a:fillRect/>
          </a:stretch>
        </p:blipFill>
        <p:spPr>
          <a:xfrm>
            <a:off x="6315906" y="3644024"/>
            <a:ext cx="5977174" cy="32897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/>
          <a:stretch>
            <a:fillRect/>
          </a:stretch>
        </p:blipFill>
        <p:spPr>
          <a:xfrm>
            <a:off x="1458499" y="543050"/>
            <a:ext cx="10370048" cy="7473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" y="38711"/>
            <a:ext cx="1616478" cy="161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1" y="1402165"/>
            <a:ext cx="2813501" cy="91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609" r="4783" b="3406"/>
          <a:stretch>
            <a:fillRect/>
          </a:stretch>
        </p:blipFill>
        <p:spPr>
          <a:xfrm>
            <a:off x="2539918" y="1398567"/>
            <a:ext cx="9503229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3" y="2258019"/>
            <a:ext cx="4359661" cy="4257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0" y="1929649"/>
            <a:ext cx="1921379" cy="4868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5043" y="2258019"/>
            <a:ext cx="293914" cy="13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1690688"/>
            <a:ext cx="2648320" cy="376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3" y="1802550"/>
            <a:ext cx="2734057" cy="4534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7" y="1690688"/>
            <a:ext cx="2686425" cy="412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59" y="0"/>
            <a:ext cx="3290549" cy="6886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3"/>
          <a:stretch>
            <a:fillRect/>
          </a:stretch>
        </p:blipFill>
        <p:spPr>
          <a:xfrm>
            <a:off x="1277620" y="2821940"/>
            <a:ext cx="9792970" cy="34531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5" y="365125"/>
            <a:ext cx="9922329" cy="117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" y="12650"/>
            <a:ext cx="1723390" cy="167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79600"/>
            <a:ext cx="5506085" cy="4872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40" y="1879600"/>
            <a:ext cx="5888990" cy="4872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" y="12700"/>
            <a:ext cx="8736330" cy="8610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38885" cy="120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" y="1069340"/>
            <a:ext cx="11920855" cy="5788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9" y="1901375"/>
            <a:ext cx="3534268" cy="4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06" y="425903"/>
            <a:ext cx="4715533" cy="609685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" y="319724"/>
            <a:ext cx="1295059" cy="12609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3" y="380449"/>
            <a:ext cx="6486339" cy="129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>
            <a:fillRect/>
          </a:stretch>
        </p:blipFill>
        <p:spPr>
          <a:xfrm>
            <a:off x="55296" y="1433745"/>
            <a:ext cx="7750165" cy="528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3" y="1433745"/>
            <a:ext cx="6715350" cy="15518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4" y="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" y="64585"/>
            <a:ext cx="1295059" cy="126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3" y="1264676"/>
            <a:ext cx="8897652" cy="5413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" y="-137160"/>
            <a:ext cx="8707125" cy="1325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3495"/>
            <a:ext cx="1031240" cy="1004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028065"/>
            <a:ext cx="12171680" cy="5922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72" y="250825"/>
            <a:ext cx="8656668" cy="11371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" y="1374140"/>
            <a:ext cx="5238750" cy="541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30" y="4183380"/>
            <a:ext cx="7466965" cy="162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133480"/>
            <a:ext cx="1401109" cy="13101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MĨ THUẬT LỚP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Thơm Phạm Thị</cp:lastModifiedBy>
  <cp:revision>5</cp:revision>
  <dcterms:created xsi:type="dcterms:W3CDTF">2022-09-04T03:11:00Z</dcterms:created>
  <dcterms:modified xsi:type="dcterms:W3CDTF">2024-12-13T03:51:58Z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9D91A1CD7D44478FA5CA5BB87C8694C3_12</vt:lpwstr>
  </property>
  <property fmtid="{D5CDD505-2E9C-101B-9397-08002B2CF9AE}" pid="3" name="KSOProductBuildVer">
    <vt:lpwstr>1033-12.2.0.19307</vt:lpwstr>
  </property>
</Properties>
</file>