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5" r:id="rId7"/>
    <p:sldId id="260" r:id="rId8"/>
    <p:sldId id="261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15" autoAdjust="0"/>
    <p:restoredTop sz="94660"/>
  </p:normalViewPr>
  <p:slideViewPr>
    <p:cSldViewPr snapToGrid="0">
      <p:cViewPr varScale="1">
        <p:scale>
          <a:sx n="93" d="100"/>
          <a:sy n="93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60E3-B7D5-4839-85B0-2768607A54B7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5881-9108-473B-AE75-824050F50CCF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D60E3-B7D5-4839-85B0-2768607A54B7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85881-9108-473B-AE75-824050F50CCF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9887" y="1026599"/>
            <a:ext cx="6370320" cy="2387600"/>
          </a:xfrm>
        </p:spPr>
        <p:txBody>
          <a:bodyPr/>
          <a:lstStyle/>
          <a:p>
            <a:r>
              <a:rPr lang="en-US" sz="8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 THUẬT</a:t>
            </a:r>
            <a:br>
              <a:rPr lang="en-US" dirty="0" smtClean="0"/>
            </a:br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LỚP 3</a:t>
            </a:r>
            <a:endParaRPr lang="vi-VN" sz="4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5" y="547009"/>
            <a:ext cx="4067792" cy="57343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"/>
          <a:stretch>
            <a:fillRect/>
          </a:stretch>
        </p:blipFill>
        <p:spPr>
          <a:xfrm>
            <a:off x="-1" y="51370"/>
            <a:ext cx="12114731" cy="2321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2886075"/>
            <a:ext cx="1042479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6340" cy="1165225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083945"/>
            <a:ext cx="11675110" cy="568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0490" cy="1124585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6465"/>
            <a:ext cx="12192000" cy="5931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"/>
            <a:ext cx="1365885" cy="1330325"/>
          </a:xfrm>
        </p:spPr>
      </p:pic>
      <p:sp>
        <p:nvSpPr>
          <p:cNvPr id="3" name="Rectangle 2"/>
          <p:cNvSpPr/>
          <p:nvPr/>
        </p:nvSpPr>
        <p:spPr>
          <a:xfrm>
            <a:off x="9164548" y="5763802"/>
            <a:ext cx="698643" cy="256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4920"/>
            <a:ext cx="12192000" cy="56146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39901" y="6164494"/>
            <a:ext cx="441789" cy="114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"/>
            <a:ext cx="1343660" cy="1308735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5" y="1137285"/>
            <a:ext cx="10665460" cy="5334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6" y="81194"/>
            <a:ext cx="1530384" cy="14901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905" y="258262"/>
            <a:ext cx="4639322" cy="6268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1" y="1308757"/>
            <a:ext cx="2951215" cy="4331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00" y="900477"/>
            <a:ext cx="3024582" cy="4842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90" y="258262"/>
            <a:ext cx="4506094" cy="764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98" y="5743254"/>
            <a:ext cx="5341635" cy="1078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Office Theme</vt:lpstr>
      <vt:lpstr>MĨ THUẬT LỚP 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LỚP 3</dc:title>
  <dc:creator>AutoBVT</dc:creator>
  <cp:lastModifiedBy>Thơm Phạm Thị</cp:lastModifiedBy>
  <cp:revision>6</cp:revision>
  <dcterms:created xsi:type="dcterms:W3CDTF">2022-07-30T13:40:00Z</dcterms:created>
  <dcterms:modified xsi:type="dcterms:W3CDTF">2024-12-13T03:46:54Z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BB32F9FFEB134B27959B71DCC0984CC3_12</vt:lpwstr>
  </property>
  <property fmtid="{D5CDD505-2E9C-101B-9397-08002B2CF9AE}" pid="3" name="KSOProductBuildVer">
    <vt:lpwstr>1033-12.2.0.19307</vt:lpwstr>
  </property>
</Properties>
</file>