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387" r:id="rId4"/>
    <p:sldId id="389" r:id="rId5"/>
    <p:sldId id="388" r:id="rId6"/>
    <p:sldId id="386" r:id="rId7"/>
    <p:sldId id="385" r:id="rId8"/>
    <p:sldId id="383" r:id="rId9"/>
    <p:sldId id="390" r:id="rId10"/>
    <p:sldId id="380" r:id="rId11"/>
    <p:sldId id="379" r:id="rId12"/>
    <p:sldId id="378" r:id="rId13"/>
    <p:sldId id="393" r:id="rId14"/>
    <p:sldId id="396" r:id="rId15"/>
    <p:sldId id="397" r:id="rId16"/>
    <p:sldId id="39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28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78" y="48"/>
      </p:cViewPr>
      <p:guideLst>
        <p:guide orient="horz" pos="2193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360" y="1848485"/>
            <a:ext cx="6143625" cy="371919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" y="183"/>
            <a:ext cx="1270669" cy="121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510" y="387350"/>
            <a:ext cx="7736840" cy="7010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5865" y="1212215"/>
            <a:ext cx="5643880" cy="549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Sản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phẩm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sinh</a:t>
            </a:r>
            <a:endParaRPr lang="en-US" sz="3200" b="1" dirty="0" err="1">
              <a:solidFill>
                <a:schemeClr val="tx1"/>
              </a:solidFill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4"/>
          <a:srcRect l="4589" t="5667" r="6908" b="8119"/>
          <a:stretch>
            <a:fillRect/>
          </a:stretch>
        </p:blipFill>
        <p:spPr>
          <a:xfrm>
            <a:off x="107315" y="1885950"/>
            <a:ext cx="9036685" cy="4857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915098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06" y="0"/>
            <a:ext cx="9151247" cy="6858000"/>
          </a:xfrm>
          <a:prstGeom prst="rect">
            <a:avLst/>
          </a:prstGeom>
        </p:spPr>
      </p:pic>
      <p:grpSp>
        <p:nvGrpSpPr>
          <p:cNvPr id="11" name="Nhóm 10"/>
          <p:cNvGrpSpPr/>
          <p:nvPr/>
        </p:nvGrpSpPr>
        <p:grpSpPr>
          <a:xfrm>
            <a:off x="103505" y="99060"/>
            <a:ext cx="9157335" cy="6674485"/>
            <a:chOff x="212033" y="139770"/>
            <a:chExt cx="8931967" cy="6578458"/>
          </a:xfrm>
        </p:grpSpPr>
        <p:pic>
          <p:nvPicPr>
            <p:cNvPr id="4" name="Hình ảnh 3"/>
            <p:cNvPicPr>
              <a:picLocks noChangeAspect="1"/>
            </p:cNvPicPr>
            <p:nvPr/>
          </p:nvPicPr>
          <p:blipFill rotWithShape="1">
            <a:blip r:embed="rId2"/>
            <a:srcRect l="3044" t="5408" r="5749" b="5280"/>
            <a:stretch>
              <a:fillRect/>
            </a:stretch>
          </p:blipFill>
          <p:spPr>
            <a:xfrm>
              <a:off x="212606" y="139770"/>
              <a:ext cx="4116946" cy="285522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5" name="Hình ảnh 4"/>
            <p:cNvPicPr>
              <a:picLocks noChangeAspect="1"/>
            </p:cNvPicPr>
            <p:nvPr/>
          </p:nvPicPr>
          <p:blipFill rotWithShape="1">
            <a:blip r:embed="rId3"/>
            <a:srcRect t="3601" r="3236" b="4506"/>
            <a:stretch>
              <a:fillRect/>
            </a:stretch>
          </p:blipFill>
          <p:spPr>
            <a:xfrm>
              <a:off x="4894534" y="139771"/>
              <a:ext cx="4249466" cy="285522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6" name="Hình ảnh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0752" y="3495261"/>
              <a:ext cx="4223248" cy="322296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7" name="Hình ảnh 6"/>
            <p:cNvPicPr>
              <a:picLocks noChangeAspect="1"/>
            </p:cNvPicPr>
            <p:nvPr/>
          </p:nvPicPr>
          <p:blipFill rotWithShape="1">
            <a:blip r:embed="rId5"/>
            <a:srcRect t="5151" r="8261" b="4763"/>
            <a:stretch>
              <a:fillRect/>
            </a:stretch>
          </p:blipFill>
          <p:spPr>
            <a:xfrm>
              <a:off x="212033" y="3495260"/>
              <a:ext cx="4116946" cy="321696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2"/>
          <a:srcRect l="4781" t="7990" r="3430" b="15605"/>
          <a:stretch>
            <a:fillRect/>
          </a:stretch>
        </p:blipFill>
        <p:spPr>
          <a:xfrm>
            <a:off x="4" y="0"/>
            <a:ext cx="9151242" cy="68414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"/>
          <a:srcRect l="4589" t="6441" r="6521" b="880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2"/>
          <a:srcRect l="6328" t="9796" r="4202" b="11475"/>
          <a:stretch>
            <a:fillRect/>
          </a:stretch>
        </p:blipFill>
        <p:spPr>
          <a:xfrm>
            <a:off x="-119270" y="-13250"/>
            <a:ext cx="9143999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9143365" cy="294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745" y="3494405"/>
            <a:ext cx="9187815" cy="24549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" y="209"/>
            <a:ext cx="1093743" cy="1062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70" y="290195"/>
            <a:ext cx="3992245" cy="481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9035"/>
            <a:ext cx="9150985" cy="5621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02350"/>
            <a:ext cx="9143365" cy="69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Có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rất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nhiều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loại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nét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khác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nhau</a:t>
            </a:r>
            <a:endParaRPr lang="en-US" sz="4000" b="1" dirty="0" err="1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90"/>
            <a:ext cx="5848350" cy="3024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2785"/>
            <a:ext cx="5848350" cy="2522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685030" y="1297305"/>
            <a:ext cx="5764530" cy="31527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-635"/>
            <a:ext cx="5409565" cy="781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3719195"/>
            <a:ext cx="4477385" cy="313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295" y="3719195"/>
            <a:ext cx="4378325" cy="313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" y="817880"/>
            <a:ext cx="4476750" cy="28714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295" y="800735"/>
            <a:ext cx="4371340" cy="28886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239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cá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98354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Con </a:t>
            </a:r>
            <a:r>
              <a:rPr lang="en-US" sz="1600" b="1" dirty="0" err="1">
                <a:solidFill>
                  <a:schemeClr val="bg1"/>
                </a:solidFill>
              </a:rPr>
              <a:t>bướm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2395" y="608574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 </a:t>
            </a:r>
            <a:r>
              <a:rPr lang="en-US" sz="1600" b="1" dirty="0" err="1">
                <a:solidFill>
                  <a:schemeClr val="tx1"/>
                </a:solidFill>
              </a:rPr>
              <a:t>ngựa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14813" y="3774553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Con </a:t>
            </a:r>
            <a:r>
              <a:rPr lang="en-US" sz="1600" b="1" dirty="0" err="1">
                <a:solidFill>
                  <a:schemeClr val="tx1"/>
                </a:solidFill>
              </a:rPr>
              <a:t>hổ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-635"/>
            <a:ext cx="4316730" cy="3201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0" y="-635"/>
            <a:ext cx="4610100" cy="3206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4550"/>
            <a:ext cx="4316095" cy="3473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265" y="3384550"/>
            <a:ext cx="4610735" cy="34734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81" y="2853782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Lá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cây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16389" y="280017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Hoa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3043" y="3384311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Áo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64538" y="3429000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Ba </a:t>
            </a:r>
            <a:r>
              <a:rPr lang="en-US" sz="1600" b="1" dirty="0" err="1">
                <a:solidFill>
                  <a:schemeClr val="tx1"/>
                </a:solidFill>
              </a:rPr>
              <a:t>lô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3" y="-276"/>
            <a:ext cx="1093791" cy="83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" y="1053465"/>
            <a:ext cx="3186430" cy="2582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4144010"/>
            <a:ext cx="3241040" cy="2364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285" y="6985"/>
            <a:ext cx="3815080" cy="271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695" y="4048760"/>
            <a:ext cx="2807335" cy="2276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0725" y="2804795"/>
            <a:ext cx="3039110" cy="19583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207" y="3625258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Tạo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nét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từ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màu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sáp</a:t>
            </a:r>
            <a:endParaRPr lang="en-US" sz="2000" b="1" dirty="0" err="1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419" y="650877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Tạo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nét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từ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giấy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màu</a:t>
            </a:r>
            <a:endParaRPr lang="en-US" sz="2000" b="1" dirty="0" err="1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7353" y="4819136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Tạo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nét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từ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đất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nặn</a:t>
            </a:r>
            <a:endParaRPr lang="en-US" sz="2000" b="1" dirty="0" err="1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99493" y="2778848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Tạo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nét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từ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màu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dạ</a:t>
            </a:r>
            <a:endParaRPr lang="en-US" sz="2000" b="1" dirty="0" err="1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99493" y="6383014"/>
            <a:ext cx="2616537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Tạo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nét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từ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màu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bột</a:t>
            </a:r>
            <a:endParaRPr lang="en-US" sz="2000" b="1" dirty="0" err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" y="-276"/>
            <a:ext cx="1093791" cy="832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885" y="954405"/>
            <a:ext cx="9246870" cy="59042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90"/>
            <a:ext cx="9151620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1445"/>
            <a:ext cx="3029585" cy="4838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055" y="1401445"/>
            <a:ext cx="5909945" cy="48380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223</Words>
  <Application>WPS Presentation</Application>
  <PresentationFormat>Trình chiếu Trên màn hình (4:3)</PresentationFormat>
  <Paragraphs>36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Times New Roman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128</cp:revision>
  <dcterms:created xsi:type="dcterms:W3CDTF">2021-01-29T04:19:00Z</dcterms:created>
  <dcterms:modified xsi:type="dcterms:W3CDTF">2024-12-10T07:31:21Z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11084FD86C984717BF35BAC91C0B4166_12</vt:lpwstr>
  </property>
  <property fmtid="{D5CDD505-2E9C-101B-9397-08002B2CF9AE}" pid="3" name="KSOProductBuildVer">
    <vt:lpwstr>1033-12.2.0.19307</vt:lpwstr>
  </property>
</Properties>
</file>