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86" r:id="rId3"/>
    <p:sldId id="387" r:id="rId4"/>
    <p:sldId id="388" r:id="rId5"/>
    <p:sldId id="389" r:id="rId6"/>
    <p:sldId id="390" r:id="rId7"/>
    <p:sldId id="385" r:id="rId8"/>
    <p:sldId id="384" r:id="rId9"/>
    <p:sldId id="391" r:id="rId10"/>
    <p:sldId id="382" r:id="rId11"/>
    <p:sldId id="396" r:id="rId12"/>
    <p:sldId id="398" r:id="rId13"/>
    <p:sldId id="399" r:id="rId14"/>
    <p:sldId id="397" r:id="rId15"/>
    <p:sldId id="395" r:id="rId16"/>
    <p:sldId id="381" r:id="rId17"/>
    <p:sldId id="392" r:id="rId18"/>
    <p:sldId id="379" r:id="rId19"/>
    <p:sldId id="3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4000"/>
            <a:lum/>
          </a:blip>
          <a:srcRect/>
          <a:stretch>
            <a:fillRect l="-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839200" cy="18542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UBND HUYỆN AN LÃO</a:t>
            </a:r>
            <a:b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H&amp; THCS LÊ KHẮC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CẨN 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52600"/>
            <a:ext cx="8839200" cy="2514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6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0" y="4267200"/>
            <a:ext cx="47244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GV: PHẠM THỊ TH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ƠM</a:t>
            </a:r>
            <a:endParaRPr lang="vi-VN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046922" y="344557"/>
            <a:ext cx="689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"/>
          <a:srcRect l="3430" t="6699" r="7488" b="10184"/>
          <a:stretch>
            <a:fillRect/>
          </a:stretch>
        </p:blipFill>
        <p:spPr>
          <a:xfrm>
            <a:off x="318052" y="1205949"/>
            <a:ext cx="8521148" cy="5307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/>
          <a:srcRect t="3913" r="4782" b="43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/>
          <a:srcRect t="3344" r="3236" b="55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t="-47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pPr algn="ctr"/>
            <a:r>
              <a:rPr lang="vi-VN" dirty="0"/>
              <a:t>Chủ đề 2:</a:t>
            </a:r>
            <a:br>
              <a:rPr lang="vi-VN" dirty="0"/>
            </a:br>
            <a:r>
              <a:rPr lang="vi-VN" dirty="0"/>
              <a:t>  </a:t>
            </a:r>
            <a:r>
              <a:rPr lang="vi-VN" b="1" dirty="0">
                <a:solidFill>
                  <a:srgbClr val="FF0000"/>
                </a:solidFill>
              </a:rPr>
              <a:t>SỰ THÚ VỊ CỦA NÉT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sz="2800" dirty="0">
                <a:solidFill>
                  <a:srgbClr val="002060"/>
                </a:solidFill>
              </a:rPr>
              <a:t>  </a:t>
            </a:r>
            <a:r>
              <a:rPr lang="vi-VN" sz="3600" dirty="0">
                <a:solidFill>
                  <a:srgbClr val="002060"/>
                </a:solidFill>
              </a:rPr>
              <a:t>(Tiết 2)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73025"/>
            <a:ext cx="8845550" cy="3369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9424" y="629283"/>
            <a:ext cx="1875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Thảo luận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74499" r="5698" b="9667"/>
          <a:stretch>
            <a:fillRect/>
          </a:stretch>
        </p:blipFill>
        <p:spPr bwMode="auto">
          <a:xfrm>
            <a:off x="710565" y="3641090"/>
            <a:ext cx="7762875" cy="31197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3" y="0"/>
            <a:ext cx="2701780" cy="1325563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Vận dụng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227" y="2952925"/>
            <a:ext cx="8439324" cy="2661976"/>
          </a:xfrm>
        </p:spPr>
        <p:txBody>
          <a:bodyPr/>
          <a:lstStyle/>
          <a:p>
            <a:pPr marL="0" indent="0" algn="ctr">
              <a:buNone/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nét để trang trí 1 đồ vật mà em yêu thích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015" y="232939"/>
            <a:ext cx="6367244" cy="5918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5" y="304001"/>
            <a:ext cx="6411453" cy="595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7" y="249157"/>
            <a:ext cx="6650481" cy="601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64" y="179096"/>
            <a:ext cx="6610525" cy="6026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3" y="179096"/>
            <a:ext cx="6586295" cy="6426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45" y="75501"/>
            <a:ext cx="7222921" cy="2667699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Củng cố- dặn dò: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sz="3300" dirty="0"/>
              <a:t>- Sử dụng sản phẩm để trang trí góc học tập.</a:t>
            </a:r>
            <a:br>
              <a:rPr lang="vi-VN" sz="3300" dirty="0"/>
            </a:br>
            <a:r>
              <a:rPr lang="vi-VN" sz="3300" dirty="0"/>
              <a:t>- Chuẩn bị đồ dùng cho chủ đề 3: </a:t>
            </a:r>
            <a:r>
              <a:rPr lang="vi-VN" sz="3300" i="1" dirty="0">
                <a:solidFill>
                  <a:srgbClr val="FF0000"/>
                </a:solidFill>
              </a:rPr>
              <a:t>Sự kết hợp của các hình cơ bản</a:t>
            </a:r>
            <a:r>
              <a:rPr lang="vi-VN" sz="3300" dirty="0">
                <a:solidFill>
                  <a:srgbClr val="FF0000"/>
                </a:solidFill>
              </a:rPr>
              <a:t>.</a:t>
            </a:r>
            <a:endParaRPr lang="en-US" sz="3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713" y="1602298"/>
            <a:ext cx="5512091" cy="1493240"/>
          </a:xfrm>
        </p:spPr>
        <p:txBody>
          <a:bodyPr/>
          <a:lstStyle/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eTapVe-BeBaoNguiKIDS-59493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1274" y="2732709"/>
            <a:ext cx="1763790" cy="176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27000" r="-3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64" y="411062"/>
            <a:ext cx="7508148" cy="2852255"/>
          </a:xfrm>
        </p:spPr>
        <p:txBody>
          <a:bodyPr>
            <a:normAutofit fontScale="90000"/>
          </a:bodyPr>
          <a:lstStyle/>
          <a:p>
            <a:r>
              <a:rPr lang="vi-VN" dirty="0"/>
              <a:t>  </a:t>
            </a:r>
            <a:br>
              <a:rPr lang="vi-VN" dirty="0"/>
            </a:br>
            <a:r>
              <a:rPr lang="vi-VN" dirty="0"/>
              <a:t>Chủ đề 2: </a:t>
            </a:r>
            <a:br>
              <a:rPr lang="vi-VN" dirty="0"/>
            </a:br>
            <a:br>
              <a:rPr lang="vi-VN" dirty="0"/>
            </a:br>
            <a:r>
              <a:rPr lang="vi-VN" dirty="0"/>
              <a:t> </a:t>
            </a:r>
            <a:r>
              <a:rPr lang="vi-VN" sz="6700" dirty="0">
                <a:solidFill>
                  <a:srgbClr val="FF0000"/>
                </a:solidFill>
              </a:rPr>
              <a:t>SỰ THÚ VỊ CỦA NÉT</a:t>
            </a:r>
            <a:br>
              <a:rPr lang="vi-VN" dirty="0"/>
            </a:br>
            <a:r>
              <a:rPr lang="vi-VN" dirty="0"/>
              <a:t>                 ( Thời lượng : 2 tiết)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35" y="2088860"/>
            <a:ext cx="5293453" cy="2869034"/>
          </a:xfrm>
        </p:spPr>
        <p:txBody>
          <a:bodyPr>
            <a:normAutofit/>
          </a:bodyPr>
          <a:lstStyle/>
          <a:p>
            <a:pPr algn="just"/>
            <a:r>
              <a:rPr lang="vi-VN" sz="4000" dirty="0">
                <a:solidFill>
                  <a:schemeClr val="bg1"/>
                </a:solidFill>
              </a:rPr>
              <a:t>HS biết cách thể hiện nét và sử dụng yếu tố nét để trang trí sản phẩm mĩ thuật.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pPr algn="ctr"/>
            <a:r>
              <a:rPr lang="vi-VN" dirty="0"/>
              <a:t>  Chủ đề 2:</a:t>
            </a:r>
            <a:br>
              <a:rPr lang="vi-VN" dirty="0"/>
            </a:br>
            <a:r>
              <a:rPr lang="vi-VN" dirty="0"/>
              <a:t>  </a:t>
            </a:r>
            <a:r>
              <a:rPr lang="vi-VN" b="1" dirty="0">
                <a:solidFill>
                  <a:srgbClr val="FF0000"/>
                </a:solidFill>
              </a:rPr>
              <a:t>SỰ THÚ VỊ CỦA NÉT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  </a:t>
            </a:r>
            <a:r>
              <a:rPr lang="vi-VN" sz="4000" dirty="0">
                <a:solidFill>
                  <a:srgbClr val="002060"/>
                </a:solidFill>
              </a:rPr>
              <a:t>(Tiết 1)</a:t>
            </a:r>
            <a:endParaRPr lang="vi-VN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316" y="124119"/>
            <a:ext cx="1890434" cy="1484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248" y="875022"/>
            <a:ext cx="3876252" cy="551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72615"/>
            <a:ext cx="5192395" cy="629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trí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dụng</a:t>
            </a:r>
            <a:endParaRPr lang="en-US" sz="2800" b="1" dirty="0" err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0301"/>
            <a:ext cx="4982099" cy="3429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2750" y="634307"/>
            <a:ext cx="21648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Quan sát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560" y="604909"/>
            <a:ext cx="3858046" cy="57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Nét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1596" y="3663861"/>
            <a:ext cx="3848173" cy="267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96" y="680132"/>
            <a:ext cx="3695859" cy="266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60" y="1937858"/>
            <a:ext cx="4357270" cy="36247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6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938" y="1619075"/>
            <a:ext cx="4387967" cy="671119"/>
          </a:xfrm>
        </p:spPr>
        <p:txBody>
          <a:bodyPr>
            <a:normAutofit fontScale="90000"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           Câu hỏi thảo luận: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517" y="2214694"/>
            <a:ext cx="6165909" cy="3791823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</a:rPr>
              <a:t>đâu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?</a:t>
            </a:r>
            <a:endParaRPr lang="en-US" sz="24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976" y="1445880"/>
            <a:ext cx="6120480" cy="503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05" y="93543"/>
            <a:ext cx="6104223" cy="1166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6" y="1445880"/>
            <a:ext cx="6112351" cy="5035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5" y="1188756"/>
            <a:ext cx="6180032" cy="555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6" y="1188756"/>
            <a:ext cx="6188161" cy="56476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27384" y="307555"/>
            <a:ext cx="1447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Thể hiện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1006</Words>
  <Application>WPS Presentation</Application>
  <PresentationFormat>Trình chiếu Trên màn hình (4:3)</PresentationFormat>
  <Paragraphs>43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Office Theme</vt:lpstr>
      <vt:lpstr>  PHÒNG GD &amp; ĐT HUYỆN CHƯ SÊ TRƯỜNG TIỂU PHẠM HỒNG THÁI </vt:lpstr>
      <vt:lpstr>          Khởi động</vt:lpstr>
      <vt:lpstr>   Chủ đề 2:    SỰ THÚ VỊ CỦA NÉT                  ( Thời lượng : 2 tiết)</vt:lpstr>
      <vt:lpstr>HS biết cách thể hiện nét và sử dụng yếu tố nét để trang trí sản phẩm mĩ thuật. </vt:lpstr>
      <vt:lpstr>Chủ đề 2:   SỰ THÚ VỊ CỦA NÉT                                               (Tiết 1)</vt:lpstr>
      <vt:lpstr>PowerPoint 演示文稿</vt:lpstr>
      <vt:lpstr>PowerPoint 演示文稿</vt:lpstr>
      <vt:lpstr>            Câu hỏi thảo luận: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Chủ đề 2:   SỰ THÚ VỊ CỦA NÉT                                               (Tiết 2)</vt:lpstr>
      <vt:lpstr>PowerPoint 演示文稿</vt:lpstr>
      <vt:lpstr>Vận dụng</vt:lpstr>
      <vt:lpstr>PowerPoint 演示文稿</vt:lpstr>
      <vt:lpstr>Củng cố- dặn dò: -Sử dụng sản phẩm để trang trí góc học tập. - Chuẩn bị đồ dùng cho chủ đề 3: Sự kết hợp của các hình cơ bản.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123</cp:revision>
  <dcterms:created xsi:type="dcterms:W3CDTF">2021-01-29T04:19:00Z</dcterms:created>
  <dcterms:modified xsi:type="dcterms:W3CDTF">2024-12-12T03:52:23Z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FE882C72EA1B41EBB6C517DEE8767328_12</vt:lpwstr>
  </property>
  <property fmtid="{D5CDD505-2E9C-101B-9397-08002B2CF9AE}" pid="3" name="KSOProductBuildVer">
    <vt:lpwstr>1033-12.2.0.19307</vt:lpwstr>
  </property>
</Properties>
</file>