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2" r:id="rId3"/>
    <p:sldId id="413" r:id="rId4"/>
    <p:sldId id="414" r:id="rId5"/>
    <p:sldId id="417" r:id="rId6"/>
    <p:sldId id="394" r:id="rId7"/>
    <p:sldId id="408" r:id="rId8"/>
    <p:sldId id="415" r:id="rId9"/>
    <p:sldId id="405" r:id="rId10"/>
    <p:sldId id="418" r:id="rId11"/>
    <p:sldId id="416" r:id="rId12"/>
    <p:sldId id="402" r:id="rId13"/>
    <p:sldId id="419" r:id="rId14"/>
    <p:sldId id="404" r:id="rId15"/>
    <p:sldId id="401" r:id="rId16"/>
    <p:sldId id="420" r:id="rId17"/>
    <p:sldId id="400" r:id="rId18"/>
    <p:sldId id="399" r:id="rId19"/>
    <p:sldId id="39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752600"/>
            <a:ext cx="8839200" cy="35433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vi-VN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0380" y="4089400"/>
            <a:ext cx="6383020" cy="7613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GV</a:t>
            </a:r>
            <a:r>
              <a:rPr lang="vi-VN" sz="2800" b="1" i="1">
                <a:solidFill>
                  <a:srgbClr val="002060"/>
                </a:solidFill>
                <a:latin typeface="Times New Roman" panose="02020603050405020304" pitchFamily="18" charset="0"/>
              </a:rPr>
              <a:t>: PHẠM THỊ THƠM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308100" y="167640"/>
            <a:ext cx="684530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spcBef>
                <a:spcPct val="50000"/>
              </a:spcBef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UBND HUYỆN AN LÃO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  <a:p>
            <a:pPr algn="ctr">
              <a:spcBef>
                <a:spcPct val="50000"/>
              </a:spcBef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TRƯỜNG TH VÀ THCS LÊ KHẮC CẨN</a:t>
            </a:r>
            <a:endParaRPr 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539750"/>
            <a:ext cx="5118100" cy="1308100"/>
          </a:xfrm>
        </p:spPr>
        <p:txBody>
          <a:bodyPr>
            <a:normAutofit fontScale="90000"/>
          </a:bodyPr>
          <a:lstStyle/>
          <a:p>
            <a:br>
              <a:rPr lang="vi-VN" dirty="0"/>
            </a:br>
            <a:r>
              <a:rPr lang="vi-VN" dirty="0"/>
              <a:t>    </a:t>
            </a:r>
            <a:br>
              <a:rPr lang="vi-VN" dirty="0"/>
            </a:br>
            <a:r>
              <a:rPr lang="vi-VN" b="1" dirty="0"/>
              <a:t>     </a:t>
            </a:r>
            <a:r>
              <a:rPr lang="vi-VN" sz="3800" b="1" dirty="0">
                <a:solidFill>
                  <a:srgbClr val="FF0000"/>
                </a:solidFill>
              </a:rPr>
              <a:t>Câu hỏi thảo luận:</a:t>
            </a:r>
            <a:br>
              <a:rPr lang="vi-VN" sz="3800" dirty="0">
                <a:solidFill>
                  <a:srgbClr val="FF0000"/>
                </a:solidFill>
              </a:rPr>
            </a:b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1981199"/>
            <a:ext cx="7416800" cy="4195763"/>
          </a:xfrm>
        </p:spPr>
        <p:txBody>
          <a:bodyPr/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</a:rPr>
              <a:t>Trong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thể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hiện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hình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ảnh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gì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  <a:endParaRPr lang="en-US" sz="3600" b="1" dirty="0">
              <a:solidFill>
                <a:srgbClr val="00B050"/>
              </a:solidFill>
            </a:endParaRPr>
          </a:p>
          <a:p>
            <a:pPr lvl="0"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ảnh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này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3600" b="1" dirty="0" err="1">
                <a:solidFill>
                  <a:srgbClr val="C705D1"/>
                </a:solidFill>
              </a:rPr>
              <a:t>Hãy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đọc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tên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màu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em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đã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biết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trong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bức</a:t>
            </a:r>
            <a:r>
              <a:rPr lang="en-US" sz="3600" b="1" dirty="0">
                <a:solidFill>
                  <a:srgbClr val="C705D1"/>
                </a:solidFill>
              </a:rPr>
              <a:t> </a:t>
            </a:r>
            <a:r>
              <a:rPr lang="en-US" sz="3600" b="1" dirty="0" err="1">
                <a:solidFill>
                  <a:srgbClr val="C705D1"/>
                </a:solidFill>
              </a:rPr>
              <a:t>tranh</a:t>
            </a:r>
            <a:r>
              <a:rPr lang="en-US" sz="3600" b="1" dirty="0">
                <a:solidFill>
                  <a:srgbClr val="C705D1"/>
                </a:solidFill>
              </a:rPr>
              <a:t>.</a:t>
            </a:r>
            <a:endParaRPr lang="en-US" sz="3600" b="1" dirty="0">
              <a:solidFill>
                <a:srgbClr val="C705D1"/>
              </a:solidFill>
            </a:endParaRPr>
          </a:p>
          <a:p>
            <a:pPr marL="0" indent="0" algn="just">
              <a:buNone/>
            </a:pPr>
            <a:endParaRPr lang="en-US" sz="3600" b="1" dirty="0">
              <a:solidFill>
                <a:srgbClr val="C705D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128" y="82807"/>
            <a:ext cx="8113918" cy="67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7527"/>
          <a:stretch>
            <a:fillRect/>
          </a:stretch>
        </p:blipFill>
        <p:spPr>
          <a:xfrm>
            <a:off x="-635" y="881380"/>
            <a:ext cx="9144635" cy="59766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234950"/>
            <a:ext cx="8623935" cy="636206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295275"/>
            <a:ext cx="7160260" cy="556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" y="1284605"/>
            <a:ext cx="4721225" cy="5488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72" y="1284227"/>
            <a:ext cx="3712035" cy="5487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" y="2064385"/>
            <a:ext cx="4608195" cy="47078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0"/>
            <a:ext cx="91516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3675"/>
            <a:ext cx="1506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405133"/>
            <a:ext cx="7273158" cy="66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" y="1459230"/>
            <a:ext cx="8328660" cy="504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" y="1459230"/>
            <a:ext cx="8360410" cy="503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" y="1419225"/>
            <a:ext cx="8052435" cy="501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" y="1419225"/>
            <a:ext cx="8331200" cy="498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" y="1419225"/>
            <a:ext cx="8549640" cy="507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7043"/>
          <a:stretch>
            <a:fillRect/>
          </a:stretch>
        </p:blipFill>
        <p:spPr bwMode="auto">
          <a:xfrm>
            <a:off x="153035" y="1419225"/>
            <a:ext cx="8637270" cy="517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" y="528955"/>
            <a:ext cx="8244205" cy="5527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865" y="4"/>
            <a:ext cx="8269896" cy="1969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884" y="2635395"/>
            <a:ext cx="5950516" cy="414218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" y="2096135"/>
            <a:ext cx="7096125" cy="468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6004" y="1430448"/>
            <a:ext cx="6572816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</a:rPr>
              <a:t>Củng cố- dặn dò:</a:t>
            </a:r>
            <a:br>
              <a:rPr lang="en-US" sz="3200" b="1" dirty="0"/>
            </a:br>
            <a:r>
              <a:rPr lang="vi-VN" sz="3200" b="1" dirty="0"/>
              <a:t>- </a:t>
            </a: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 </a:t>
            </a:r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chủ</a:t>
            </a:r>
            <a:r>
              <a:rPr lang="en-US" sz="3200" b="1" dirty="0"/>
              <a:t> </a:t>
            </a:r>
            <a:r>
              <a:rPr lang="en-US" sz="3200" b="1" dirty="0" err="1"/>
              <a:t>đề</a:t>
            </a:r>
            <a:r>
              <a:rPr lang="en-US" sz="3200" b="1" dirty="0"/>
              <a:t> </a:t>
            </a:r>
            <a:r>
              <a:rPr lang="vi-VN" sz="3200" b="1" dirty="0"/>
              <a:t>5</a:t>
            </a:r>
            <a:r>
              <a:rPr lang="en-US" sz="3200" b="1" dirty="0"/>
              <a:t>: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Sự</a:t>
            </a:r>
            <a:r>
              <a:rPr lang="vi-VN" sz="3400" b="1" i="1" dirty="0">
                <a:solidFill>
                  <a:srgbClr val="FF0000"/>
                </a:solidFill>
                <a:latin typeface="Calibri (Body)"/>
              </a:rPr>
              <a:t> kết hợp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thú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vị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Calibri (Body)"/>
              </a:rPr>
              <a:t>của</a:t>
            </a:r>
            <a:r>
              <a:rPr lang="en-US" sz="3400" b="1" i="1" dirty="0">
                <a:solidFill>
                  <a:srgbClr val="FF0000"/>
                </a:solidFill>
                <a:latin typeface="Calibri (Body)"/>
              </a:rPr>
              <a:t> </a:t>
            </a:r>
            <a:r>
              <a:rPr lang="vi-VN" sz="3400" b="1" i="1" dirty="0">
                <a:solidFill>
                  <a:srgbClr val="FF0000"/>
                </a:solidFill>
                <a:latin typeface="Calibri (Body)"/>
              </a:rPr>
              <a:t>khối</a:t>
            </a:r>
            <a:endParaRPr lang="en-US" sz="3400" i="1" dirty="0">
              <a:latin typeface="Calibri (Body)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4613945" y="-16778"/>
            <a:ext cx="3791824" cy="32549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</a:rPr>
              <a:t>Khởi 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Mau-Hoa-Thieu-Nhi-Yen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965" y="3384432"/>
            <a:ext cx="2216035" cy="2216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  <a:p>
            <a:pPr marL="0" indent="0">
              <a:buNone/>
            </a:pPr>
            <a:endParaRPr lang="vi-VN" dirty="0"/>
          </a:p>
          <a:p>
            <a:pPr marL="0" indent="0" algn="ctr">
              <a:buNone/>
            </a:pPr>
            <a:r>
              <a:rPr lang="vi-VN" i="1" dirty="0"/>
              <a:t>  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dirty="0"/>
              <a:t>           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 MẢNG MÀU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THÍCH</a:t>
            </a:r>
            <a:endParaRPr lang="vi-VN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dirty="0"/>
              <a:t>                                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(3 tiết)</a:t>
            </a:r>
            <a:r>
              <a:rPr lang="vi-VN" dirty="0"/>
              <a:t>                </a:t>
            </a:r>
            <a:endParaRPr lang="vi-V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0" y="488950"/>
            <a:ext cx="3606800" cy="730251"/>
          </a:xfrm>
        </p:spPr>
        <p:txBody>
          <a:bodyPr>
            <a:normAutofit fontScale="90000"/>
          </a:bodyPr>
          <a:lstStyle/>
          <a:p>
            <a:br>
              <a:rPr lang="vi-VN" sz="3600" b="1" dirty="0">
                <a:solidFill>
                  <a:srgbClr val="FF0000"/>
                </a:solidFill>
              </a:rPr>
            </a:br>
            <a:r>
              <a:rPr lang="vi-VN" sz="3600" b="1" dirty="0">
                <a:solidFill>
                  <a:srgbClr val="FF0000"/>
                </a:solidFill>
              </a:rPr>
              <a:t>Yêu cầu cần </a:t>
            </a:r>
            <a:r>
              <a:rPr lang="vi-VN" sz="3600" b="1" dirty="0">
                <a:solidFill>
                  <a:srgbClr val="FF0000"/>
                </a:solidFill>
              </a:rPr>
              <a:t>đạt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6105" y="1155065"/>
            <a:ext cx="5904230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b="1" dirty="0"/>
              <a:t>HS tạo được những mảng màu yêu thích và chỉ được màu đậm, màu nhạt trong các sản phẩm mĩ thuật.</a:t>
            </a:r>
            <a:endParaRPr lang="en-US" sz="2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" y="2540"/>
            <a:ext cx="1059815" cy="1083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90" y="42545"/>
            <a:ext cx="6473825" cy="8083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176655"/>
            <a:ext cx="3886200" cy="27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05" y="4093210"/>
            <a:ext cx="4626610" cy="276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47" y="1164747"/>
            <a:ext cx="4322124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"/>
            <a:ext cx="9144000" cy="68497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t="-11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247255" cy="809625"/>
          </a:xfrm>
        </p:spPr>
        <p:txBody>
          <a:bodyPr>
            <a:normAutofit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Câu hỏi thảo luận: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089025"/>
            <a:ext cx="7645400" cy="4351338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sắc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có</a:t>
            </a:r>
            <a:r>
              <a:rPr lang="en-US" sz="2700" b="1" dirty="0">
                <a:solidFill>
                  <a:schemeClr val="tx2"/>
                </a:solidFill>
              </a:rPr>
              <a:t> ở </a:t>
            </a:r>
            <a:r>
              <a:rPr lang="en-US" sz="2700" b="1" dirty="0" err="1">
                <a:solidFill>
                  <a:schemeClr val="tx2"/>
                </a:solidFill>
              </a:rPr>
              <a:t>đâu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Em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nhận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ra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những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màu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sz="2700" b="1" dirty="0" err="1">
                <a:solidFill>
                  <a:schemeClr val="tx2"/>
                </a:solidFill>
              </a:rPr>
              <a:t>gì</a:t>
            </a:r>
            <a:r>
              <a:rPr lang="en-US" sz="2700" b="1" dirty="0">
                <a:solidFill>
                  <a:schemeClr val="tx2"/>
                </a:solidFill>
              </a:rPr>
              <a:t>? </a:t>
            </a:r>
            <a:r>
              <a:rPr lang="en-US" sz="2700" b="1" dirty="0" err="1">
                <a:solidFill>
                  <a:schemeClr val="tx2"/>
                </a:solidFill>
              </a:rPr>
              <a:t>Hãy</a:t>
            </a:r>
            <a:r>
              <a:rPr lang="en-US" sz="2700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đọc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tên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các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màu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em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biết</a:t>
            </a:r>
            <a:r>
              <a:rPr lang="en-US" b="1" dirty="0">
                <a:solidFill>
                  <a:schemeClr val="tx2"/>
                </a:solidFill>
              </a:rPr>
              <a:t>.</a:t>
            </a:r>
            <a:endParaRPr lang="vi-VN" b="1" dirty="0">
              <a:solidFill>
                <a:schemeClr val="tx2"/>
              </a:solidFill>
            </a:endParaRPr>
          </a:p>
          <a:p>
            <a:pPr lvl="0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phải</a:t>
            </a:r>
            <a:r>
              <a:rPr lang="vi-VN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                 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màu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cơ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 err="1">
                <a:solidFill>
                  <a:srgbClr val="7030A0"/>
                </a:solidFill>
              </a:rPr>
              <a:t>Trong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những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màu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này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thích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màu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nào</a:t>
            </a:r>
            <a:r>
              <a:rPr lang="en-US" b="1" dirty="0">
                <a:solidFill>
                  <a:srgbClr val="7030A0"/>
                </a:solidFill>
              </a:rPr>
              <a:t>?</a:t>
            </a:r>
            <a:endParaRPr lang="en-US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           </a:t>
            </a:r>
            <a:r>
              <a:rPr lang="en-US" b="1" dirty="0" err="1">
                <a:solidFill>
                  <a:srgbClr val="7030A0"/>
                </a:solidFill>
              </a:rPr>
              <a:t>Hãy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liên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tưởng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đến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endParaRPr lang="vi-VN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vi-VN" b="1" dirty="0">
                <a:solidFill>
                  <a:srgbClr val="7030A0"/>
                </a:solidFill>
              </a:rPr>
              <a:t>             </a:t>
            </a:r>
            <a:r>
              <a:rPr lang="en-US" b="1" dirty="0" err="1">
                <a:solidFill>
                  <a:srgbClr val="7030A0"/>
                </a:solidFill>
              </a:rPr>
              <a:t>đồ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vậ</a:t>
            </a:r>
            <a:r>
              <a:rPr lang="vi-VN" b="1" dirty="0">
                <a:solidFill>
                  <a:srgbClr val="7030A0"/>
                </a:solidFill>
              </a:rPr>
              <a:t>t </a:t>
            </a:r>
            <a:r>
              <a:rPr lang="en-US" b="1" dirty="0" err="1">
                <a:solidFill>
                  <a:srgbClr val="7030A0"/>
                </a:solidFill>
              </a:rPr>
              <a:t>có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màu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em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thích</a:t>
            </a:r>
            <a:r>
              <a:rPr lang="en-US" b="1" dirty="0">
                <a:solidFill>
                  <a:srgbClr val="7030A0"/>
                </a:solidFill>
              </a:rPr>
              <a:t>.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5702" y="295594"/>
            <a:ext cx="5216542" cy="60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" y="1591310"/>
            <a:ext cx="4645660" cy="460819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70" y="1663700"/>
            <a:ext cx="4210050" cy="45358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865980"/>
            <a:ext cx="3815545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935037"/>
            <a:ext cx="47625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60850" y="4173537"/>
            <a:ext cx="47625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1600" b="1" i="1" dirty="0"/>
              <a:t>Điệu múa cổ</a:t>
            </a:r>
            <a:r>
              <a:rPr lang="vi-VN" dirty="0"/>
              <a:t>, Tranh sơn mài</a:t>
            </a:r>
            <a:endParaRPr lang="vi-VN" dirty="0"/>
          </a:p>
          <a:p>
            <a:r>
              <a:rPr lang="vi-VN" dirty="0"/>
              <a:t> Nguyễn Tư Nghiêm,190, 50x75cm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1046</Words>
  <Application>WPS Presentation</Application>
  <PresentationFormat>Trình chiếu Trên màn hình (4:3)</PresentationFormat>
  <Paragraphs>42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Calibri (Body)</vt:lpstr>
      <vt:lpstr>Calibri</vt:lpstr>
      <vt:lpstr>Microsoft YaHei</vt:lpstr>
      <vt:lpstr>Arial Unicode MS</vt:lpstr>
      <vt:lpstr>Calibri Light</vt:lpstr>
      <vt:lpstr>Arial Black</vt:lpstr>
      <vt:lpstr>Office Theme</vt:lpstr>
      <vt:lpstr>PowerPoint 演示文稿</vt:lpstr>
      <vt:lpstr>PowerPoint 演示文稿</vt:lpstr>
      <vt:lpstr>PowerPoint 演示文稿</vt:lpstr>
      <vt:lpstr> Mục tiêu của em: </vt:lpstr>
      <vt:lpstr>PowerPoint 演示文稿</vt:lpstr>
      <vt:lpstr>PowerPoint 演示文稿</vt:lpstr>
      <vt:lpstr>Câu hỏi thảo luận:</vt:lpstr>
      <vt:lpstr>PowerPoint 演示文稿</vt:lpstr>
      <vt:lpstr>PowerPoint 演示文稿</vt:lpstr>
      <vt:lpstr>           Câu hỏi thảo luận: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153</cp:revision>
  <dcterms:created xsi:type="dcterms:W3CDTF">2021-01-29T04:19:00Z</dcterms:created>
  <dcterms:modified xsi:type="dcterms:W3CDTF">2024-12-13T01:14:19Z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63B8E1DF0D3147BDA1A5F56275D880C5_12</vt:lpwstr>
  </property>
  <property fmtid="{D5CDD505-2E9C-101B-9397-08002B2CF9AE}" pid="3" name="KSOProductBuildVer">
    <vt:lpwstr>1033-12.2.0.19307</vt:lpwstr>
  </property>
</Properties>
</file>