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422" r:id="rId4"/>
    <p:sldId id="443" r:id="rId5"/>
    <p:sldId id="442" r:id="rId6"/>
    <p:sldId id="441" r:id="rId7"/>
    <p:sldId id="444" r:id="rId8"/>
    <p:sldId id="440" r:id="rId9"/>
    <p:sldId id="438" r:id="rId10"/>
    <p:sldId id="437" r:id="rId11"/>
    <p:sldId id="436" r:id="rId12"/>
    <p:sldId id="43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-6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360" y="1848485"/>
            <a:ext cx="6059170" cy="371919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909570" cy="3820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184921"/>
            <a:ext cx="3867690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339215"/>
            <a:ext cx="8926830" cy="5375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30" y="1501775"/>
            <a:ext cx="8495665" cy="1812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5" y="3615690"/>
            <a:ext cx="7591425" cy="21634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" y="290"/>
            <a:ext cx="1295581" cy="1276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40" y="194310"/>
            <a:ext cx="4561205" cy="534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8300" y="4125595"/>
            <a:ext cx="4965700" cy="27324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6985"/>
            <a:ext cx="4516755" cy="2727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" y="181610"/>
            <a:ext cx="8343265" cy="7664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410" y="2673985"/>
            <a:ext cx="4466590" cy="4184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5690"/>
            <a:ext cx="4572000" cy="3836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38" y="343036"/>
            <a:ext cx="5239481" cy="86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631" y="1277611"/>
            <a:ext cx="3343742" cy="5058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9" y="1277611"/>
            <a:ext cx="4708945" cy="321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24" y="5155227"/>
            <a:ext cx="4953093" cy="760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9605" y="639445"/>
            <a:ext cx="7495540" cy="52133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/>
              <a:t>Tổ</a:t>
            </a:r>
            <a:r>
              <a:rPr lang="en-US" sz="4400" dirty="0" smtClean="0"/>
              <a:t> </a:t>
            </a:r>
            <a:r>
              <a:rPr lang="en-US" sz="4400" dirty="0" err="1" smtClean="0"/>
              <a:t>chức</a:t>
            </a:r>
            <a:r>
              <a:rPr lang="en-US" sz="4400" dirty="0" smtClean="0"/>
              <a:t> </a:t>
            </a:r>
            <a:r>
              <a:rPr lang="en-US" sz="4400" dirty="0" err="1" smtClean="0"/>
              <a:t>trò</a:t>
            </a:r>
            <a:r>
              <a:rPr lang="en-US" sz="4400" dirty="0" smtClean="0"/>
              <a:t> </a:t>
            </a:r>
            <a:r>
              <a:rPr lang="en-US" sz="4400" dirty="0" err="1" smtClean="0"/>
              <a:t>chơi</a:t>
            </a:r>
            <a:endParaRPr lang="en-US" sz="4400" dirty="0" err="1" smtClean="0"/>
          </a:p>
        </p:txBody>
      </p:sp>
      <p:sp>
        <p:nvSpPr>
          <p:cNvPr id="7" name="Rectangle 6"/>
          <p:cNvSpPr/>
          <p:nvPr/>
        </p:nvSpPr>
        <p:spPr>
          <a:xfrm>
            <a:off x="89535" y="1266825"/>
            <a:ext cx="8945245" cy="55911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Trò chơi gợi ý: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màu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4000" b="1" dirty="0" smtClean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vi-VN" sz="2800" b="1" dirty="0" smtClean="0">
                <a:solidFill>
                  <a:schemeClr val="tx1"/>
                </a:solidFill>
              </a:rPr>
              <a:t>Mục </a:t>
            </a:r>
            <a:r>
              <a:rPr lang="vi-VN" sz="2800" b="1" dirty="0">
                <a:solidFill>
                  <a:schemeClr val="tx1"/>
                </a:solidFill>
              </a:rPr>
              <a:t>đích</a:t>
            </a:r>
            <a:r>
              <a:rPr lang="vi-VN" sz="2800" b="1" dirty="0" smtClean="0">
                <a:solidFill>
                  <a:schemeClr val="tx1"/>
                </a:solidFill>
              </a:rPr>
              <a:t>: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Rèn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học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sinh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quen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với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sự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dạng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và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kết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hợp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về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màu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sắc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trong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thiên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nhiên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endParaRPr lang="vi-VN" sz="2800" dirty="0">
              <a:solidFill>
                <a:schemeClr val="tx1"/>
              </a:solidFill>
            </a:endParaRPr>
          </a:p>
          <a:p>
            <a:r>
              <a:rPr lang="vi-VN" sz="2800" b="1" dirty="0">
                <a:solidFill>
                  <a:schemeClr val="tx1"/>
                </a:solidFill>
              </a:rPr>
              <a:t>Cách </a:t>
            </a:r>
            <a:r>
              <a:rPr lang="vi-VN" sz="2800" b="1" dirty="0" smtClean="0">
                <a:solidFill>
                  <a:schemeClr val="tx1"/>
                </a:solidFill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</a:rPr>
              <a:t>Giáo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viên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chuẩn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bị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ảnh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chụp</a:t>
            </a:r>
            <a:r>
              <a:rPr lang="en-US" sz="2800" dirty="0" smtClean="0">
                <a:solidFill>
                  <a:schemeClr val="tx1"/>
                </a:solidFill>
              </a:rPr>
              <a:t>, video clip </a:t>
            </a:r>
            <a:r>
              <a:rPr lang="en-US" sz="2800" dirty="0" err="1" smtClean="0">
                <a:solidFill>
                  <a:schemeClr val="tx1"/>
                </a:solidFill>
              </a:rPr>
              <a:t>về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cảnh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đẹp</a:t>
            </a:r>
            <a:r>
              <a:rPr lang="en-US" sz="2800" dirty="0" smtClean="0">
                <a:solidFill>
                  <a:schemeClr val="tx1"/>
                </a:solidFill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</a:rPr>
              <a:t>khoảng</a:t>
            </a:r>
            <a:r>
              <a:rPr lang="en-US" sz="2800" dirty="0" smtClean="0">
                <a:solidFill>
                  <a:schemeClr val="tx1"/>
                </a:solidFill>
              </a:rPr>
              <a:t> 15 </a:t>
            </a:r>
            <a:r>
              <a:rPr lang="en-US" sz="2800" dirty="0" err="1" smtClean="0">
                <a:solidFill>
                  <a:schemeClr val="tx1"/>
                </a:solidFill>
              </a:rPr>
              <a:t>giây</a:t>
            </a:r>
            <a:r>
              <a:rPr lang="en-US" sz="2800" dirty="0" smtClean="0">
                <a:solidFill>
                  <a:schemeClr val="tx1"/>
                </a:solidFill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</a:rPr>
              <a:t>và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chiếu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học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sinh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xem</a:t>
            </a:r>
            <a:r>
              <a:rPr lang="en-US" sz="2800" dirty="0" smtClean="0">
                <a:solidFill>
                  <a:schemeClr val="tx1"/>
                </a:solidFill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</a:rPr>
              <a:t>Sau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mời</a:t>
            </a:r>
            <a:r>
              <a:rPr lang="en-US" sz="2800" dirty="0" smtClean="0">
                <a:solidFill>
                  <a:schemeClr val="tx1"/>
                </a:solidFill>
              </a:rPr>
              <a:t> HS </a:t>
            </a:r>
            <a:r>
              <a:rPr lang="en-US" sz="2800" dirty="0" err="1" smtClean="0">
                <a:solidFill>
                  <a:schemeClr val="tx1"/>
                </a:solidFill>
              </a:rPr>
              <a:t>mô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hình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ảnh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về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thiên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nhiên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màu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sắc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mảng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màu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gì</a:t>
            </a:r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tiến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hành</a:t>
            </a:r>
            <a:r>
              <a:rPr lang="en-US" sz="2800" b="1" dirty="0" smtClean="0">
                <a:solidFill>
                  <a:schemeClr val="tx1"/>
                </a:solidFill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</a:rPr>
              <a:t>Giáo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viên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mời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cá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nhân</a:t>
            </a:r>
            <a:r>
              <a:rPr lang="en-US" sz="2800" dirty="0" smtClean="0">
                <a:solidFill>
                  <a:schemeClr val="tx1"/>
                </a:solidFill>
              </a:rPr>
              <a:t>/ </a:t>
            </a:r>
            <a:r>
              <a:rPr lang="en-US" sz="2800" dirty="0" err="1" smtClean="0">
                <a:solidFill>
                  <a:schemeClr val="tx1"/>
                </a:solidFill>
              </a:rPr>
              <a:t>đại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diện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nhóm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gọi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tên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màu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mảng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màu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trong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ảnh</a:t>
            </a:r>
            <a:r>
              <a:rPr lang="en-US" sz="2800" dirty="0" smtClean="0">
                <a:solidFill>
                  <a:schemeClr val="tx1"/>
                </a:solidFill>
              </a:rPr>
              <a:t>, video clip. </a:t>
            </a:r>
            <a:r>
              <a:rPr lang="en-US" sz="2800" dirty="0" err="1" smtClean="0">
                <a:solidFill>
                  <a:schemeClr val="tx1"/>
                </a:solidFill>
              </a:rPr>
              <a:t>Khi</a:t>
            </a:r>
            <a:r>
              <a:rPr lang="en-US" sz="2800" dirty="0" smtClean="0">
                <a:solidFill>
                  <a:schemeClr val="tx1"/>
                </a:solidFill>
              </a:rPr>
              <a:t> HS </a:t>
            </a:r>
            <a:r>
              <a:rPr lang="en-US" sz="2800" dirty="0" err="1" smtClean="0">
                <a:solidFill>
                  <a:schemeClr val="tx1"/>
                </a:solidFill>
              </a:rPr>
              <a:t>gọi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tên</a:t>
            </a:r>
            <a:r>
              <a:rPr lang="en-US" sz="2800" dirty="0" smtClean="0">
                <a:solidFill>
                  <a:schemeClr val="tx1"/>
                </a:solidFill>
              </a:rPr>
              <a:t>, GV </a:t>
            </a:r>
            <a:r>
              <a:rPr lang="en-US" sz="2800" dirty="0" err="1" smtClean="0">
                <a:solidFill>
                  <a:schemeClr val="tx1"/>
                </a:solidFill>
              </a:rPr>
              <a:t>đặt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câu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hỏi</a:t>
            </a:r>
            <a:r>
              <a:rPr lang="en-US" sz="2800" dirty="0" smtClean="0">
                <a:solidFill>
                  <a:schemeClr val="tx1"/>
                </a:solidFill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</a:rPr>
              <a:t>Xung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quanh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màu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màu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này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màu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gì</a:t>
            </a:r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Qua </a:t>
            </a:r>
            <a:r>
              <a:rPr lang="en-US" sz="2800" b="1" dirty="0" err="1" smtClean="0">
                <a:solidFill>
                  <a:schemeClr val="tx1"/>
                </a:solidFill>
              </a:rPr>
              <a:t>đó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giáo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đưa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lệnh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nối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tiếp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với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hoạt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hiện</a:t>
            </a:r>
            <a:endParaRPr lang="en-US" sz="2800" b="1" dirty="0" err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0" y="84785"/>
            <a:ext cx="1473409" cy="112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670" y="198755"/>
            <a:ext cx="7592695" cy="9328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0560" y="1491615"/>
            <a:ext cx="5833110" cy="5981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b="1" dirty="0" err="1" smtClean="0"/>
              <a:t>Sản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phẩm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mĩ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thuật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của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sinh</a:t>
            </a:r>
            <a:endParaRPr lang="en-US" sz="3200" b="1" dirty="0" err="1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2168525"/>
            <a:ext cx="3783330" cy="4689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581" y="3123523"/>
            <a:ext cx="5103491" cy="3734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63" y="74182"/>
            <a:ext cx="1486107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095" y="260350"/>
            <a:ext cx="7367905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50" y="1685290"/>
            <a:ext cx="4654550" cy="4749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740" y="1769745"/>
            <a:ext cx="3673475" cy="466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480" y="132216"/>
            <a:ext cx="3867690" cy="79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75" y="1204595"/>
            <a:ext cx="8579485" cy="5576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632</Words>
  <Application>WPS Presentation</Application>
  <PresentationFormat>Trình chiếu trên màn hình (4:3)</PresentationFormat>
  <Paragraphs>15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Thơm Phạm Thị</cp:lastModifiedBy>
  <cp:revision>143</cp:revision>
  <dcterms:created xsi:type="dcterms:W3CDTF">2021-01-29T04:19:00Z</dcterms:created>
  <dcterms:modified xsi:type="dcterms:W3CDTF">2024-12-13T02:09:31Z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597F787C37FA4E09AD9EBEE12B8D50CA_12</vt:lpwstr>
  </property>
  <property fmtid="{D5CDD505-2E9C-101B-9397-08002B2CF9AE}" pid="3" name="KSOProductBuildVer">
    <vt:lpwstr>1033-12.2.0.19307</vt:lpwstr>
  </property>
</Properties>
</file>