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  <p:sldMasterId id="2147483748" r:id="rId2"/>
  </p:sldMasterIdLst>
  <p:notesMasterIdLst>
    <p:notesMasterId r:id="rId5"/>
  </p:notesMasterIdLst>
  <p:sldIdLst>
    <p:sldId id="321" r:id="rId3"/>
    <p:sldId id="32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85D64-AE51-4033-A415-29F4D4D66FD5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0D481-E225-4BC2-BFCC-5730E84A43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13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45336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710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1812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461D-A9AE-4EC2-861F-590C9694E739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F908-F780-422B-AFEF-23C0ED1920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81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461D-A9AE-4EC2-861F-590C9694E739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F908-F780-422B-AFEF-23C0ED1920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24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461D-A9AE-4EC2-861F-590C9694E739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F908-F780-422B-AFEF-23C0ED1920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97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461D-A9AE-4EC2-861F-590C9694E739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F908-F780-422B-AFEF-23C0ED1920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04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461D-A9AE-4EC2-861F-590C9694E739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F908-F780-422B-AFEF-23C0ED1920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90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461D-A9AE-4EC2-861F-590C9694E739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F908-F780-422B-AFEF-23C0ED1920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18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461D-A9AE-4EC2-861F-590C9694E739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F908-F780-422B-AFEF-23C0ED1920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522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461D-A9AE-4EC2-861F-590C9694E739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F908-F780-422B-AFEF-23C0ED1920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2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77605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461D-A9AE-4EC2-861F-590C9694E739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F908-F780-422B-AFEF-23C0ED1920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37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461D-A9AE-4EC2-861F-590C9694E739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F908-F780-422B-AFEF-23C0ED1920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58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461D-A9AE-4EC2-861F-590C9694E739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F908-F780-422B-AFEF-23C0ED1920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7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001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813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388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9301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079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091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083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557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D461D-A9AE-4EC2-861F-590C9694E739}" type="datetimeFigureOut">
              <a:rPr lang="en-US" smtClean="0"/>
              <a:pPr/>
              <a:t>12/25/2024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7F908-F780-422B-AFEF-23C0ED1920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4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3060C83-F051-4F0E-ABAD-AA0DFC48B2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83C98ABE-055B-441F-B07E-44F97F083C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9FDB030-9B49-4CED-8CCD-4D99382388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783CA14-24A1-485C-8B30-D6A5D87987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9A97C86A-04D6-40F7-AE84-31AB43E6A84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xmlns="" id="{FF9F2414-84E8-453E-B1F3-389FDE8192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xmlns="" id="{51E4C5C0-B056-49A7-B281-3AA597D2D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969" y="1480837"/>
            <a:ext cx="11243733" cy="4007610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3ECA69A1-7536-43AC-85EF-C7106179F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7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3060C83-F051-4F0E-ABAD-AA0DFC48B2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83C98ABE-055B-441F-B07E-44F97F083C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9FDB030-9B49-4CED-8CCD-4D99382388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783CA14-24A1-485C-8B30-D6A5D87987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9A97C86A-04D6-40F7-AE84-31AB43E6A84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xmlns="" id="{FF9F2414-84E8-453E-B1F3-389FDE8192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timeline&#10;&#10;Description automatically generated">
            <a:extLst>
              <a:ext uri="{FF2B5EF4-FFF2-40B4-BE49-F238E27FC236}">
                <a16:creationId xmlns:a16="http://schemas.microsoft.com/office/drawing/2014/main" xmlns="" id="{2B037F8D-4232-4335-86A8-3968DD3D92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13" y="67925"/>
            <a:ext cx="11924778" cy="6790076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3ECA69A1-7536-43AC-85EF-C7106179F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3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6_Office Theme</vt:lpstr>
      <vt:lpstr>9_Office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thao</dc:creator>
  <cp:lastModifiedBy>huyentuyen2018@gmail.com</cp:lastModifiedBy>
  <cp:revision>80</cp:revision>
  <dcterms:created xsi:type="dcterms:W3CDTF">2021-05-27T09:39:36Z</dcterms:created>
  <dcterms:modified xsi:type="dcterms:W3CDTF">2024-12-25T12:20:45Z</dcterms:modified>
</cp:coreProperties>
</file>