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36" r:id="rId2"/>
  </p:sldMasterIdLst>
  <p:notesMasterIdLst>
    <p:notesMasterId r:id="rId6"/>
  </p:notesMasterIdLst>
  <p:sldIdLst>
    <p:sldId id="288" r:id="rId3"/>
    <p:sldId id="314" r:id="rId4"/>
    <p:sldId id="31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85D64-AE51-4033-A415-29F4D4D66FD5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0D481-E225-4BC2-BFCC-5730E84A4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1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80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9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53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413267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45336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760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0010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135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3883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3016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79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16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0918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0832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7104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1812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77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68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53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47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8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90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61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6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57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B9D2367-6F25-44BC-B7B3-DA197D49A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305" y="1038351"/>
            <a:ext cx="8829675" cy="355894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0A83C806-B512-4421-82B1-DB92D9F13DCE}"/>
              </a:ext>
            </a:extLst>
          </p:cNvPr>
          <p:cNvSpPr/>
          <p:nvPr/>
        </p:nvSpPr>
        <p:spPr>
          <a:xfrm>
            <a:off x="706583" y="4677276"/>
            <a:ext cx="9518072" cy="1230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vi-VN" sz="3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Chỉ sự vật: bếp, chảo, quạt, đồ chơi, chổi, cây, rau</a:t>
            </a:r>
          </a:p>
          <a:p>
            <a:pPr algn="l"/>
            <a:r>
              <a:rPr lang="vi-VN" sz="3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Chỉ hoạt động: nấu, nhặt, chơi, sửa, quét, tưới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5F9083-D6D4-470C-9EF0-8FD01141F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5982"/>
          </a:xfrm>
        </p:spPr>
        <p:txBody>
          <a:bodyPr>
            <a:normAutofit/>
          </a:bodyPr>
          <a:lstStyle/>
          <a:p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 Tìm 3 từ ngữ chỉ hoạt động trong đoạn thơ dưới đây: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C955952-1255-4E7F-AA61-73FB1935F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257" y="1825625"/>
            <a:ext cx="7173685" cy="27178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C542269D-0986-4367-A9B7-5ED0EFDCD08C}"/>
              </a:ext>
            </a:extLst>
          </p:cNvPr>
          <p:cNvCxnSpPr>
            <a:cxnSpLocks/>
          </p:cNvCxnSpPr>
          <p:nvPr/>
        </p:nvCxnSpPr>
        <p:spPr>
          <a:xfrm>
            <a:off x="3016332" y="2315689"/>
            <a:ext cx="55814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27272297-5C68-45CF-852F-CD49CCAE4C80}"/>
              </a:ext>
            </a:extLst>
          </p:cNvPr>
          <p:cNvCxnSpPr>
            <a:cxnSpLocks/>
          </p:cNvCxnSpPr>
          <p:nvPr/>
        </p:nvCxnSpPr>
        <p:spPr>
          <a:xfrm>
            <a:off x="3051958" y="2802577"/>
            <a:ext cx="55814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D351A7DF-706F-4C04-840E-6F5DDAA9C065}"/>
              </a:ext>
            </a:extLst>
          </p:cNvPr>
          <p:cNvCxnSpPr>
            <a:cxnSpLocks/>
          </p:cNvCxnSpPr>
          <p:nvPr/>
        </p:nvCxnSpPr>
        <p:spPr>
          <a:xfrm>
            <a:off x="7683335" y="2861954"/>
            <a:ext cx="55814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219200" y="963561"/>
            <a:ext cx="40312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72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F1DC55-0F4C-4A04-980A-C834C4367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864" y="127382"/>
            <a:ext cx="10515600" cy="1020722"/>
          </a:xfrm>
        </p:spPr>
        <p:txBody>
          <a:bodyPr/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 Quan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6991DEA9-4EFC-4E87-86FF-B2AC048E7B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6194" y="1200831"/>
            <a:ext cx="7275007" cy="5210855"/>
          </a:xfrm>
        </p:spPr>
      </p:pic>
      <p:sp>
        <p:nvSpPr>
          <p:cNvPr id="6" name="Thought Bubble: Cloud 5">
            <a:extLst>
              <a:ext uri="{FF2B5EF4-FFF2-40B4-BE49-F238E27FC236}">
                <a16:creationId xmlns="" xmlns:a16="http://schemas.microsoft.com/office/drawing/2014/main" id="{174484C3-E024-4BB3-9475-3CBC4DB9B2F6}"/>
              </a:ext>
            </a:extLst>
          </p:cNvPr>
          <p:cNvSpPr/>
          <p:nvPr/>
        </p:nvSpPr>
        <p:spPr>
          <a:xfrm>
            <a:off x="7214993" y="1306286"/>
            <a:ext cx="4977008" cy="3831771"/>
          </a:xfrm>
          <a:prstGeom prst="cloudCallout">
            <a:avLst>
              <a:gd name="adj1" fmla="val -36701"/>
              <a:gd name="adj2" fmla="val 371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cờ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400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ang</a:t>
            </a:r>
            <a:r>
              <a:rPr lang="en-US" sz="2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tivi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dọn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Bạn</a:t>
            </a:r>
            <a:r>
              <a:rPr lang="en-US" sz="2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nho</a:t>
            </a:r>
            <a:r>
              <a:rPr lang="en-US" sz="2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̉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691148" y="953730"/>
            <a:ext cx="3451123" cy="983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115664" y="963561"/>
            <a:ext cx="325447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85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64</Words>
  <Application>Microsoft Office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Microsoft YaHei</vt:lpstr>
      <vt:lpstr>Arial</vt:lpstr>
      <vt:lpstr>Arial-Rounded</vt:lpstr>
      <vt:lpstr>Calibri</vt:lpstr>
      <vt:lpstr>Calibri Light</vt:lpstr>
      <vt:lpstr>Times New Roman</vt:lpstr>
      <vt:lpstr>4_Office Theme</vt:lpstr>
      <vt:lpstr>6_Office Theme</vt:lpstr>
      <vt:lpstr>PowerPoint Presentation</vt:lpstr>
      <vt:lpstr>2. Tìm 3 từ ngữ chỉ hoạt động trong đoạn thơ dưới đây:</vt:lpstr>
      <vt:lpstr>3. Quan sát tranh và trả lời câu hỏi: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huyentuyen2018@gmail.com</cp:lastModifiedBy>
  <cp:revision>83</cp:revision>
  <dcterms:created xsi:type="dcterms:W3CDTF">2021-05-27T09:39:36Z</dcterms:created>
  <dcterms:modified xsi:type="dcterms:W3CDTF">2024-12-25T12:09:43Z</dcterms:modified>
</cp:coreProperties>
</file>