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8" r:id="rId2"/>
    <p:sldMasterId id="2147483760" r:id="rId3"/>
    <p:sldMasterId id="2147483772" r:id="rId4"/>
  </p:sldMasterIdLst>
  <p:notesMasterIdLst>
    <p:notesMasterId r:id="rId8"/>
  </p:notesMasterIdLst>
  <p:sldIdLst>
    <p:sldId id="317" r:id="rId5"/>
    <p:sldId id="350" r:id="rId6"/>
    <p:sldId id="3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8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466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60958" indent="0" algn="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6EDD-F6D4-4A82-917D-67E2B6A77BD0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56DE-C254-449D-829D-299CA6E34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78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225C-1E89-4269-BFE2-6DFCAD06DD12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AC09-D917-4209-9AF1-677B4A5EF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713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466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3832-C50A-4BC1-9658-D9B8278560D8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DD2B-E12D-47E3-88B3-184992259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703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9FEF-6A9D-4E62-A58E-3E2891940291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A15A-2229-4A61-94C3-D2978F05D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4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7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65CA-D65E-4DF8-92EF-EFDD1DA09AC9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2926-4D51-437A-82C9-DDC14499F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44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53BE-3B25-43B2-99A9-B7B485F71F64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D241-7EB1-4308-AA99-FA3CE4142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195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A0A8-0CDE-42AB-91FE-12810763668B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D4C2-8270-493F-B8AB-62F0B0C68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3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46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867"/>
            </a:lvl1pPr>
            <a:lvl2pPr indent="0" algn="l">
              <a:buNone/>
              <a:defRPr sz="1600"/>
            </a:lvl2pPr>
            <a:lvl3pPr indent="0" algn="l">
              <a:buNone/>
              <a:defRPr sz="1333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68DF-691E-42F3-AD91-26379C3F79A1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8165-429A-4798-9620-CC8F69A38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523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701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663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20885"/>
            <a:ext cx="6350000" cy="6371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6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667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333"/>
              </a:spcBef>
              <a:buFontTx/>
              <a:buNone/>
              <a:defRPr sz="1733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4267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BC14-BD7C-4E39-9C24-39A6BA26A09B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35DD-B7BD-44D2-A6CD-081F85FAE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20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F2D3-495E-4197-BEE4-EF2C22394B28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5A82-A8D4-4573-A3B3-91034C225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941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5390-DD93-486E-A7C9-4B98847182E6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26C3-7F0F-4454-BF2C-3B93C3F4E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31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466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60958" indent="0" algn="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6EDD-F6D4-4A82-917D-67E2B6A77BD0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56DE-C254-449D-829D-299CA6E34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64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225C-1E89-4269-BFE2-6DFCAD06DD12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AC09-D917-4209-9AF1-677B4A5EF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53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466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3832-C50A-4BC1-9658-D9B8278560D8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DD2B-E12D-47E3-88B3-184992259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8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9FEF-6A9D-4E62-A58E-3E2891940291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A15A-2229-4A61-94C3-D2978F05D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788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7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65CA-D65E-4DF8-92EF-EFDD1DA09AC9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2926-4D51-437A-82C9-DDC14499F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85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53BE-3B25-43B2-99A9-B7B485F71F64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D241-7EB1-4308-AA99-FA3CE4142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17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A0A8-0CDE-42AB-91FE-12810763668B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D4C2-8270-493F-B8AB-62F0B0C68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39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46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867"/>
            </a:lvl1pPr>
            <a:lvl2pPr indent="0" algn="l">
              <a:buNone/>
              <a:defRPr sz="1600"/>
            </a:lvl2pPr>
            <a:lvl3pPr indent="0" algn="l">
              <a:buNone/>
              <a:defRPr sz="1333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68DF-691E-42F3-AD91-26379C3F79A1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8165-429A-4798-9620-CC8F69A38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27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701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663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20885"/>
            <a:ext cx="6350000" cy="6371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6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667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333"/>
              </a:spcBef>
              <a:buFontTx/>
              <a:buNone/>
              <a:defRPr sz="1733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4267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BC14-BD7C-4E39-9C24-39A6BA26A09B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35DD-B7BD-44D2-A6CD-081F85FAE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72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F2D3-495E-4197-BEE4-EF2C22394B28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5A82-A8D4-4573-A3B3-91034C225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625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5390-DD93-486E-A7C9-4B98847182E6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26C3-7F0F-4454-BF2C-3B93C3F4E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59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8467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8466"/>
            <a:ext cx="6350000" cy="6392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4634"/>
            <a:ext cx="10972800" cy="43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E25C5-499B-46B1-A291-FD7E3E1ECCCC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61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45C75"/>
                </a:solidFill>
                <a:latin typeface="Palatino Linotype" panose="0204050205050503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8FA24-25E2-4008-AF5F-E5CDB0DFBC5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1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3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67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9pPr>
    </p:titleStyle>
    <p:bodyStyle>
      <a:lvl1pPr marL="364058" indent="-36405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52996" indent="-328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280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227" indent="-27939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949402" indent="-27939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316422" indent="-2804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243834" algn="l" rtl="0" eaLnBrk="1" latinLnBrk="0" hangingPunct="1">
        <a:spcBef>
          <a:spcPct val="20000"/>
        </a:spcBef>
        <a:buClr>
          <a:schemeClr val="tx2"/>
        </a:buClr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2438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8467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8466"/>
            <a:ext cx="6350000" cy="6392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4634"/>
            <a:ext cx="10972800" cy="43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E25C5-499B-46B1-A291-FD7E3E1ECCCC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61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45C75"/>
                </a:solidFill>
                <a:latin typeface="Palatino Linotype" panose="0204050205050503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8FA24-25E2-4008-AF5F-E5CDB0DFBC5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1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87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67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6667">
          <a:solidFill>
            <a:schemeClr val="tx2"/>
          </a:solidFill>
          <a:latin typeface="Century Gothic" pitchFamily="34" charset="0"/>
        </a:defRPr>
      </a:lvl9pPr>
    </p:titleStyle>
    <p:bodyStyle>
      <a:lvl1pPr marL="364058" indent="-36405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52996" indent="-3280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280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227" indent="-27939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949402" indent="-27939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316422" indent="-2804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243834" algn="l" rtl="0" eaLnBrk="1" latinLnBrk="0" hangingPunct="1">
        <a:spcBef>
          <a:spcPct val="20000"/>
        </a:spcBef>
        <a:buClr>
          <a:schemeClr val="tx2"/>
        </a:buClr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2438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5E75D7AC-2095-4868-82A8-71D3F446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7" y="890806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6906376-9F8E-4500-BFB8-01FE18DAE9BA}"/>
              </a:ext>
            </a:extLst>
          </p:cNvPr>
          <p:cNvSpPr/>
          <p:nvPr/>
        </p:nvSpPr>
        <p:spPr>
          <a:xfrm>
            <a:off x="8298873" y="1835941"/>
            <a:ext cx="3789640" cy="2476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9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330200"/>
            <a:ext cx="11887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3- </a:t>
            </a:r>
            <a:r>
              <a:rPr lang="en-US" sz="4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 </a:t>
            </a:r>
            <a:r>
              <a:rPr lang="en-US" sz="4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 </a:t>
            </a:r>
            <a:r>
              <a:rPr lang="en-US" sz="48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về một công việc em đã làm cùng người thân </a:t>
            </a:r>
            <a:r>
              <a:rPr lang="en-US" sz="48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4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304800" y="2465917"/>
            <a:ext cx="11798710" cy="20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 </a:t>
            </a:r>
            <a:r>
              <a:rPr lang="en-US" sz="4267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 cùng người thân làm việc gì</a:t>
            </a:r>
            <a:r>
              <a:rPr lang="vi-VN" sz="4267" kern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?</a:t>
            </a:r>
            <a:r>
              <a:rPr lang="en-US" sz="4267" kern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Khi nào?</a:t>
            </a:r>
            <a:endParaRPr lang="en-US" sz="42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 </a:t>
            </a:r>
            <a:r>
              <a:rPr lang="en-US" sz="4267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 cùng người thân làm việc đó như thế nào?</a:t>
            </a:r>
          </a:p>
          <a:p>
            <a:pPr defTabSz="914377">
              <a:buClr>
                <a:srgbClr val="000000"/>
              </a:buClr>
              <a:defRPr/>
            </a:pPr>
            <a:r>
              <a:rPr lang="en-US" sz="4267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-Em cảm thấy thế nào khi làm việc cùng người thân?</a:t>
            </a:r>
            <a:endParaRPr lang="en-US" sz="42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Minus 64"/>
          <p:cNvSpPr/>
          <p:nvPr/>
        </p:nvSpPr>
        <p:spPr>
          <a:xfrm>
            <a:off x="1727200" y="584201"/>
            <a:ext cx="10871200" cy="19261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33">
              <a:solidFill>
                <a:prstClr val="white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-634999" y="1691219"/>
            <a:ext cx="5541296" cy="216240"/>
          </a:xfrm>
          <a:prstGeom prst="mathMinus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63500"/>
            <a:ext cx="11887200" cy="6247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tiêu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chí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xét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1.Viết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úng </a:t>
            </a:r>
            <a:r>
              <a:rPr lang="en-US" sz="5333" b="1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.</a:t>
            </a:r>
            <a:endParaRPr lang="en-US" sz="5333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từ .</a:t>
            </a:r>
            <a:endParaRPr lang="en-US" sz="5333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3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diễn</a:t>
            </a: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đạt câu.</a:t>
            </a:r>
            <a:endParaRPr lang="en-US" sz="5333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4.Có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âu </a:t>
            </a:r>
            <a:r>
              <a:rPr lang="en-US" sz="5333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</a:t>
            </a:r>
            <a:r>
              <a:rPr lang="en-US" sz="5333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5333" b="1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tạo.</a:t>
            </a:r>
            <a:endParaRPr lang="en-US" sz="5333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9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101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Century Gothic</vt:lpstr>
      <vt:lpstr>Palatino Linotype</vt:lpstr>
      <vt:lpstr>Times New Roman</vt:lpstr>
      <vt:lpstr>Wingdings 2</vt:lpstr>
      <vt:lpstr>6_Office Theme</vt:lpstr>
      <vt:lpstr>9_Office Theme</vt:lpstr>
      <vt:lpstr>1_Flow</vt:lpstr>
      <vt:lpstr>2_Flow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huyentuyen2018@gmail.com</cp:lastModifiedBy>
  <cp:revision>81</cp:revision>
  <dcterms:created xsi:type="dcterms:W3CDTF">2021-05-27T09:39:36Z</dcterms:created>
  <dcterms:modified xsi:type="dcterms:W3CDTF">2024-12-25T12:16:10Z</dcterms:modified>
</cp:coreProperties>
</file>