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36" r:id="rId2"/>
    <p:sldMasterId id="2147483760" r:id="rId3"/>
  </p:sldMasterIdLst>
  <p:notesMasterIdLst>
    <p:notesMasterId r:id="rId7"/>
  </p:notesMasterIdLst>
  <p:sldIdLst>
    <p:sldId id="311" r:id="rId4"/>
    <p:sldId id="286" r:id="rId5"/>
    <p:sldId id="28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85D64-AE51-4033-A415-29F4D4D66FD5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0D481-E225-4BC2-BFCC-5730E84A43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13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FED00-B1CD-41CE-8CCC-0E16A0702E6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6082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80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9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53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82505" y="108235"/>
            <a:ext cx="4097612" cy="10348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3" cstate="print"/>
          <a:srcRect/>
          <a:stretch>
            <a:fillRect/>
          </a:stretch>
        </p:blipFill>
        <p:spPr>
          <a:xfrm>
            <a:off x="19416" y="6502009"/>
            <a:ext cx="12192000" cy="353756"/>
          </a:xfrm>
          <a:prstGeom prst="rect">
            <a:avLst/>
          </a:prstGeom>
        </p:spPr>
      </p:pic>
      <p:sp>
        <p:nvSpPr>
          <p:cNvPr id="3" name="标题 2"/>
          <p:cNvSpPr>
            <a:spLocks noGrp="1"/>
          </p:cNvSpPr>
          <p:nvPr>
            <p:ph type="title" hasCustomPrompt="1"/>
          </p:nvPr>
        </p:nvSpPr>
        <p:spPr>
          <a:xfrm>
            <a:off x="2131309" y="131270"/>
            <a:ext cx="9552544" cy="757797"/>
          </a:xfrm>
          <a:prstGeom prst="rect">
            <a:avLst/>
          </a:prstGeom>
        </p:spPr>
        <p:txBody>
          <a:bodyPr/>
          <a:lstStyle>
            <a:lvl1pPr>
              <a:defRPr sz="4265" b="1">
                <a:solidFill>
                  <a:schemeClr val="accent1">
                    <a:lumMod val="50000"/>
                  </a:schemeClr>
                </a:solidFill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r>
              <a:rPr lang="zh-CN" altLang="en-US" dirty="0"/>
              <a:t>单击此处编辑母版标题</a:t>
            </a:r>
          </a:p>
        </p:txBody>
      </p:sp>
    </p:spTree>
    <p:extLst>
      <p:ext uri="{BB962C8B-B14F-4D97-AF65-F5344CB8AC3E}">
        <p14:creationId xmlns:p14="http://schemas.microsoft.com/office/powerpoint/2010/main" val="413267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713">
        <p14:switch dir="r"/>
      </p:transition>
    </mc:Choice>
    <mc:Fallback xmlns="">
      <p:transition spd="slow" advClick="0" advTm="3713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45336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7760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0010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8135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3883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3016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079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16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0918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08329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71047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18127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365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52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275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751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445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779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814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364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18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766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5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68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53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47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8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9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6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328-5D9C-4CDA-A4B0-8F0932BA2C1A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EE447-4DD9-425C-BEC0-5EA12C7BC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557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8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4502891" y="1396314"/>
            <a:ext cx="425280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vi-V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Ông bị đau chân</a:t>
            </a:r>
          </a:p>
          <a:p>
            <a:pPr lvl="0">
              <a:defRPr/>
            </a:pPr>
            <a:r>
              <a:rPr lang="vi-V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Nó sưng nó </a:t>
            </a:r>
            <a:r>
              <a:rPr lang="vi-V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tấy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vi-VN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vi-V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 phải chống gậy</a:t>
            </a:r>
          </a:p>
          <a:p>
            <a:pPr lvl="0">
              <a:defRPr/>
            </a:pPr>
            <a:r>
              <a:rPr lang="vi-V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Khập khiễng, khập </a:t>
            </a:r>
            <a:r>
              <a:rPr lang="vi-V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khà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vi-VN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vi-V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Bước lên thềm nhà</a:t>
            </a:r>
          </a:p>
          <a:p>
            <a:pPr lvl="0">
              <a:defRPr/>
            </a:pPr>
            <a:r>
              <a:rPr lang="vi-V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Nhấc chân quá </a:t>
            </a:r>
            <a:r>
              <a:rPr lang="vi-V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vi-V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Thấy ông nhăn </a:t>
            </a:r>
            <a:r>
              <a:rPr lang="vi-V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nhó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vi-VN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vi-V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Việt chơi ngoài sân</a:t>
            </a:r>
          </a:p>
          <a:p>
            <a:pPr lvl="0">
              <a:defRPr/>
            </a:pPr>
            <a:r>
              <a:rPr lang="vi-V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Lon ton lại gần,</a:t>
            </a:r>
          </a:p>
          <a:p>
            <a:pPr lvl="0">
              <a:defRPr/>
            </a:pPr>
            <a:r>
              <a:rPr lang="vi-V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Âu yếm, nhanh nhảu</a:t>
            </a:r>
            <a:r>
              <a:rPr lang="vi-V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vịn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cháu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>
              <a:defRPr/>
            </a:pP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Cháu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13564" y="655212"/>
            <a:ext cx="344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 ông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1877" y="254365"/>
            <a:ext cx="6158345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2.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Chọn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hoặc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631" y="1562651"/>
            <a:ext cx="6269182" cy="72350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a.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Chọn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hoặc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tr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thay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ô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vuông</a:t>
            </a:r>
            <a:endParaRPr lang="en-US" dirty="0"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446BA2AE-815B-4849-A21E-B94E59340051}"/>
              </a:ext>
            </a:extLst>
          </p:cNvPr>
          <p:cNvSpPr txBox="1">
            <a:spLocks/>
          </p:cNvSpPr>
          <p:nvPr/>
        </p:nvSpPr>
        <p:spPr>
          <a:xfrm>
            <a:off x="838200" y="2793188"/>
            <a:ext cx="7172022" cy="2859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Lần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tiên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chữ</a:t>
            </a:r>
            <a:endParaRPr lang="en-US" dirty="0"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Bé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tung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tăng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khắp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nhà</a:t>
            </a:r>
            <a:endParaRPr lang="en-US" dirty="0"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trứng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gà</a:t>
            </a:r>
            <a:endParaRPr lang="en-US" dirty="0"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Trống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choai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nhanh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nhảu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đáp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: “O….o”</a:t>
            </a:r>
          </a:p>
        </p:txBody>
      </p:sp>
      <p:pic>
        <p:nvPicPr>
          <p:cNvPr id="6" name="Content Placeholder 8" descr="0083">
            <a:extLst>
              <a:ext uri="{FF2B5EF4-FFF2-40B4-BE49-F238E27FC236}">
                <a16:creationId xmlns:a16="http://schemas.microsoft.com/office/drawing/2014/main" xmlns="" id="{6D482A59-4E5C-470E-B620-C20BBBAC602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89568" y="2793188"/>
            <a:ext cx="319361" cy="477807"/>
          </a:xfrm>
          <a:prstGeom prst="rect">
            <a:avLst/>
          </a:prstGeom>
        </p:spPr>
      </p:pic>
      <p:pic>
        <p:nvPicPr>
          <p:cNvPr id="7" name="Content Placeholder 8" descr="0083">
            <a:extLst>
              <a:ext uri="{FF2B5EF4-FFF2-40B4-BE49-F238E27FC236}">
                <a16:creationId xmlns:a16="http://schemas.microsoft.com/office/drawing/2014/main" xmlns="" id="{DB83DF43-1152-4F6E-82EA-BC1DF2DFB4B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96342" y="3762390"/>
            <a:ext cx="468902" cy="477807"/>
          </a:xfrm>
          <a:prstGeom prst="rect">
            <a:avLst/>
          </a:prstGeom>
        </p:spPr>
      </p:pic>
      <p:pic>
        <p:nvPicPr>
          <p:cNvPr id="8" name="Content Placeholder 8" descr="0083">
            <a:extLst>
              <a:ext uri="{FF2B5EF4-FFF2-40B4-BE49-F238E27FC236}">
                <a16:creationId xmlns:a16="http://schemas.microsoft.com/office/drawing/2014/main" xmlns="" id="{3FA826FB-CB39-4091-A698-DFE25E2C8EB4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44988" y="3762389"/>
            <a:ext cx="223245" cy="477807"/>
          </a:xfrm>
          <a:prstGeom prst="rect">
            <a:avLst/>
          </a:prstGeom>
        </p:spPr>
      </p:pic>
      <p:pic>
        <p:nvPicPr>
          <p:cNvPr id="9" name="Content Placeholder 8" descr="0083">
            <a:extLst>
              <a:ext uri="{FF2B5EF4-FFF2-40B4-BE49-F238E27FC236}">
                <a16:creationId xmlns:a16="http://schemas.microsoft.com/office/drawing/2014/main" xmlns="" id="{9F997203-0648-4863-9DEA-09C3509CD754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93621" y="4246171"/>
            <a:ext cx="342054" cy="477807"/>
          </a:xfrm>
          <a:prstGeom prst="rect">
            <a:avLst/>
          </a:prstGeom>
        </p:spPr>
      </p:pic>
      <p:pic>
        <p:nvPicPr>
          <p:cNvPr id="10" name="Content Placeholder 8" descr="0083">
            <a:extLst>
              <a:ext uri="{FF2B5EF4-FFF2-40B4-BE49-F238E27FC236}">
                <a16:creationId xmlns:a16="http://schemas.microsoft.com/office/drawing/2014/main" xmlns="" id="{D83360C2-B26A-4B38-AD65-46B8AE426591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51877" y="4246171"/>
            <a:ext cx="337141" cy="4778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8490"/>
            <a:ext cx="8784772" cy="1325563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E3F603ED-D1C3-4DAC-BA35-48FC22AD8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68829" y="2353469"/>
            <a:ext cx="9133114" cy="2958760"/>
          </a:xfr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99FF3496-515F-4356-BA46-2F2CBA09A07D}"/>
              </a:ext>
            </a:extLst>
          </p:cNvPr>
          <p:cNvSpPr/>
          <p:nvPr/>
        </p:nvSpPr>
        <p:spPr>
          <a:xfrm>
            <a:off x="5334000" y="2906486"/>
            <a:ext cx="413657" cy="326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at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25B0EFD1-A6B0-4C33-8D3E-CD4E3B653C2A}"/>
              </a:ext>
            </a:extLst>
          </p:cNvPr>
          <p:cNvSpPr/>
          <p:nvPr/>
        </p:nvSpPr>
        <p:spPr>
          <a:xfrm>
            <a:off x="7097486" y="2830285"/>
            <a:ext cx="489857" cy="326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ac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DDE76BD7-5FAA-424B-ABF1-C08C4DBAC929}"/>
              </a:ext>
            </a:extLst>
          </p:cNvPr>
          <p:cNvSpPr/>
          <p:nvPr/>
        </p:nvSpPr>
        <p:spPr>
          <a:xfrm>
            <a:off x="9133115" y="2852058"/>
            <a:ext cx="489857" cy="326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at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A7986BFE-E8D9-47E3-A7BD-27C660E149B7}"/>
              </a:ext>
            </a:extLst>
          </p:cNvPr>
          <p:cNvSpPr/>
          <p:nvPr/>
        </p:nvSpPr>
        <p:spPr>
          <a:xfrm>
            <a:off x="5421086" y="3946071"/>
            <a:ext cx="489857" cy="326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ac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F9542AF6-E26E-45EB-A279-B11313C2F563}"/>
              </a:ext>
            </a:extLst>
          </p:cNvPr>
          <p:cNvSpPr/>
          <p:nvPr/>
        </p:nvSpPr>
        <p:spPr>
          <a:xfrm>
            <a:off x="7516585" y="3827405"/>
            <a:ext cx="489857" cy="326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ac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9475D254-230B-496F-B512-4FB3F85E66E1}"/>
              </a:ext>
            </a:extLst>
          </p:cNvPr>
          <p:cNvSpPr/>
          <p:nvPr/>
        </p:nvSpPr>
        <p:spPr>
          <a:xfrm>
            <a:off x="8809264" y="3827405"/>
            <a:ext cx="489857" cy="326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116</Words>
  <Application>Microsoft Office PowerPoint</Application>
  <PresentationFormat>Widescreen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Microsoft YaHei</vt:lpstr>
      <vt:lpstr>Arial</vt:lpstr>
      <vt:lpstr>Arial-Rounded</vt:lpstr>
      <vt:lpstr>Calibri</vt:lpstr>
      <vt:lpstr>Calibri Light</vt:lpstr>
      <vt:lpstr>Times New Roman</vt:lpstr>
      <vt:lpstr>4_Office Theme</vt:lpstr>
      <vt:lpstr>6_Office Theme</vt:lpstr>
      <vt:lpstr>1_Default Design</vt:lpstr>
      <vt:lpstr>PowerPoint Presentation</vt:lpstr>
      <vt:lpstr>2. Chọn a hoặc b</vt:lpstr>
      <vt:lpstr>Chọn ac hay at thay cho ô vuông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thao</dc:creator>
  <cp:lastModifiedBy>huyentuyen2018@gmail.com</cp:lastModifiedBy>
  <cp:revision>80</cp:revision>
  <dcterms:created xsi:type="dcterms:W3CDTF">2021-05-27T09:39:36Z</dcterms:created>
  <dcterms:modified xsi:type="dcterms:W3CDTF">2024-12-25T11:59:07Z</dcterms:modified>
</cp:coreProperties>
</file>