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712" r:id="rId3"/>
    <p:sldMasterId id="2147483724" r:id="rId4"/>
    <p:sldMasterId id="2147483736" r:id="rId5"/>
    <p:sldMasterId id="2147483748" r:id="rId6"/>
    <p:sldMasterId id="2147483760" r:id="rId7"/>
    <p:sldMasterId id="2147483772" r:id="rId8"/>
    <p:sldMasterId id="2147483784" r:id="rId9"/>
    <p:sldMasterId id="2147483796" r:id="rId10"/>
  </p:sldMasterIdLst>
  <p:notesMasterIdLst>
    <p:notesMasterId r:id="rId23"/>
  </p:notesMasterIdLst>
  <p:handoutMasterIdLst>
    <p:handoutMasterId r:id="rId24"/>
  </p:handoutMasterIdLst>
  <p:sldIdLst>
    <p:sldId id="336" r:id="rId11"/>
    <p:sldId id="338" r:id="rId12"/>
    <p:sldId id="321" r:id="rId13"/>
    <p:sldId id="352" r:id="rId14"/>
    <p:sldId id="340" r:id="rId15"/>
    <p:sldId id="326" r:id="rId16"/>
    <p:sldId id="313" r:id="rId17"/>
    <p:sldId id="342" r:id="rId18"/>
    <p:sldId id="344" r:id="rId19"/>
    <p:sldId id="346" r:id="rId20"/>
    <p:sldId id="348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010" autoAdjust="0"/>
  </p:normalViewPr>
  <p:slideViewPr>
    <p:cSldViewPr snapToGrid="0" showGuides="1">
      <p:cViewPr varScale="1">
        <p:scale>
          <a:sx n="65" d="100"/>
          <a:sy n="65" d="100"/>
        </p:scale>
        <p:origin x="68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978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795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649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1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93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844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245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B2AA4F-B828-4D7C-AFD3-893933DAFCB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57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12/25/2024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070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785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273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973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976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92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34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702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522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8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667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075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1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465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60960" indent="0" algn="r">
              <a:buNone/>
              <a:defRPr>
                <a:solidFill>
                  <a:schemeClr val="tx1"/>
                </a:solidFill>
              </a:defRPr>
            </a:lvl1pPr>
            <a:lvl2pPr marL="609600" indent="0" algn="ctr">
              <a:buNone/>
            </a:lvl2pPr>
            <a:lvl3pPr marL="1219200" indent="0" algn="ctr">
              <a:buNone/>
            </a:lvl3pPr>
            <a:lvl4pPr marL="1828800" indent="0" algn="ctr">
              <a:buNone/>
            </a:lvl4pPr>
            <a:lvl5pPr marL="2438400" indent="0" algn="ctr">
              <a:buNone/>
            </a:lvl5pPr>
            <a:lvl6pPr marL="3048000" indent="0" algn="ctr">
              <a:buNone/>
            </a:lvl6pPr>
            <a:lvl7pPr marL="3657600" indent="0" algn="ctr">
              <a:buNone/>
            </a:lvl7pPr>
            <a:lvl8pPr marL="4267200" indent="0" algn="ctr">
              <a:buNone/>
            </a:lvl8pPr>
            <a:lvl9pPr marL="48768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976CA-8FBC-4AEB-BDE7-A689EB5F9148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17C29-8961-4FB2-A74A-0D768B37D08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BEE0-EF4A-4551-BA15-5D86B7F5ACA1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CDFC-E784-4D27-9E0F-AE96C5352F6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465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935">
                <a:solidFill>
                  <a:schemeClr val="tx1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BBBD-77B8-49FC-B3E4-C6359B694C3B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612F-E76E-41EA-8CC8-D9B0E635BAD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0AD94-12AF-400B-905D-C0DB4AA9DAD8}" type="datetimeFigureOut">
              <a:rPr lang="en-US"/>
              <a:t>12/25/2024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ACB16-42B3-4B28-A90A-7384644A81D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5" b="1"/>
            </a:lvl2pPr>
            <a:lvl3pPr>
              <a:buNone/>
              <a:defRPr sz="2400" b="1"/>
            </a:lvl3pPr>
            <a:lvl4pPr>
              <a:buNone/>
              <a:defRPr sz="2135" b="1"/>
            </a:lvl4pPr>
            <a:lvl5pPr>
              <a:buNone/>
              <a:defRPr sz="2135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57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5" b="1"/>
            </a:lvl2pPr>
            <a:lvl3pPr>
              <a:buNone/>
              <a:defRPr sz="2400" b="1"/>
            </a:lvl3pPr>
            <a:lvl4pPr>
              <a:buNone/>
              <a:defRPr sz="2135" b="1"/>
            </a:lvl4pPr>
            <a:lvl5pPr>
              <a:buNone/>
              <a:defRPr sz="2135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5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935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C4E0-E23A-4FE7-BEE4-57627500405F}" type="datetimeFigureOut">
              <a:rPr lang="en-US"/>
              <a:t>12/25/2024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BC850-28F2-45EE-B9F1-9FCFD70AED5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66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56AF2-5E2E-479A-8611-9207EAF73AEB}" type="datetimeFigureOut">
              <a:rPr lang="en-US"/>
              <a:t>12/25/2024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4616-C217-4ED8-8E7E-681C2461970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994FB-AE36-4B0C-B2FC-76266E405DF9}" type="datetimeFigureOut">
              <a:rPr lang="en-US"/>
              <a:t>12/25/2024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D42DB-979B-4671-A87D-1369CDA7441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1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46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865"/>
            </a:lvl1pPr>
            <a:lvl2pPr indent="0" algn="l">
              <a:buNone/>
              <a:defRPr sz="1600"/>
            </a:lvl2pPr>
            <a:lvl3pPr indent="0" algn="l">
              <a:buNone/>
              <a:defRPr sz="1335"/>
            </a:lvl3pPr>
            <a:lvl4pPr indent="0" algn="l">
              <a:buNone/>
              <a:defRPr sz="1200"/>
            </a:lvl4pPr>
            <a:lvl5pPr indent="0" algn="l"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3735"/>
            </a:lvl1pPr>
            <a:lvl2pPr>
              <a:defRPr sz="3465"/>
            </a:lvl2pPr>
            <a:lvl3pPr>
              <a:defRPr sz="3200"/>
            </a:lvl3pPr>
            <a:lvl4pPr>
              <a:defRPr sz="2665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B0FA8-DEBA-4616-AA23-5BF7ADBDE74B}" type="datetimeFigureOut">
              <a:rPr lang="en-US"/>
              <a:t>12/25/2024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7D5E-E5BB-4C87-86F7-E9CB7A44B5A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701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663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 flipV="1">
            <a:off x="5842000" y="6220885"/>
            <a:ext cx="6350000" cy="63711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6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665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335"/>
              </a:spcBef>
              <a:buFontTx/>
              <a:buNone/>
              <a:defRPr sz="173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4265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5AB1-DE2D-4119-8C10-76A72E42D5C3}" type="datetimeFigureOut">
              <a:rPr lang="en-US"/>
              <a:t>12/25/2024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C2606-15F0-44CC-8673-BD2721F0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FCFD-583B-452E-A5FD-023C96C584A3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9970-D0E3-4DE3-99CD-104E6A45A08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47F39-9067-4B8C-895C-95AEF0A3EA46}" type="datetimeFigureOut">
              <a:rPr lang="en-US"/>
              <a:t>12/25/2024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4503-0419-48E9-8DE1-32368D79A54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48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48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20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28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8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6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67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91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26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76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32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10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56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3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66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4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2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720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91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73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5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33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34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90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8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02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317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02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88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6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1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87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47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3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936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00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2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514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03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77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27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73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634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44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64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862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50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631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082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644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652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9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199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940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145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61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13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2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82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171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743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0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748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768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645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446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6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965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9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108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t>12/25/2024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7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12700" y="-8467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2000" y="-8466"/>
            <a:ext cx="6350000" cy="6392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1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4634"/>
            <a:ext cx="10972800" cy="438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EDF520-50BC-4BBB-8F19-CA890832F752}" type="datetimeFigureOut">
              <a:rPr lang="en-US"/>
              <a:t>12/25/2024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61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6183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 eaLnBrk="1" hangingPunct="1">
              <a:defRPr sz="1600">
                <a:solidFill>
                  <a:srgbClr val="045C75"/>
                </a:solidFill>
                <a:latin typeface="Palatino Linotype" panose="0204050205050503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F8EFE1-E055-45EE-926E-4FC61B60F10A}" type="slidenum">
              <a:rPr lang="en-US" altLang="en-US"/>
              <a:t>‹#›</a:t>
            </a:fld>
            <a:endParaRPr lang="en-US" altLang="en-US"/>
          </a:p>
        </p:txBody>
      </p:sp>
      <p:grpSp>
        <p:nvGrpSpPr>
          <p:cNvPr id="1033" name="Group 1"/>
          <p:cNvGrpSpPr/>
          <p:nvPr/>
        </p:nvGrpSpPr>
        <p:grpSpPr bwMode="auto">
          <a:xfrm>
            <a:off x="-25399" y="203201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6665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5pPr>
      <a:lvl6pPr marL="6096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6pPr>
      <a:lvl7pPr marL="12192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7pPr>
      <a:lvl8pPr marL="18288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8pPr>
      <a:lvl9pPr marL="2438400" algn="l" rtl="0" fontAlgn="base">
        <a:spcBef>
          <a:spcPct val="0"/>
        </a:spcBef>
        <a:spcAft>
          <a:spcPct val="0"/>
        </a:spcAft>
        <a:defRPr sz="6665">
          <a:solidFill>
            <a:schemeClr val="tx2"/>
          </a:solidFill>
          <a:latin typeface="Century Gothic" panose="020B0502020202020204" pitchFamily="34" charset="0"/>
        </a:defRPr>
      </a:lvl9pPr>
    </p:titleStyle>
    <p:bodyStyle>
      <a:lvl1pPr marL="363855" indent="-36385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465" kern="1200">
          <a:solidFill>
            <a:schemeClr val="tx1"/>
          </a:solidFill>
          <a:latin typeface="+mn-lt"/>
          <a:ea typeface="+mn-ea"/>
          <a:cs typeface="+mn-cs"/>
        </a:defRPr>
      </a:lvl1pPr>
      <a:lvl2pPr marL="852805" indent="-32829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indent="-3282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055" indent="-2794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1949450" indent="-27940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2316480" indent="-28067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560320" indent="-24384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2135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26080" indent="-243840" algn="l" rtl="0" eaLnBrk="1" latinLnBrk="0" hangingPunct="1">
        <a:spcBef>
          <a:spcPct val="20000"/>
        </a:spcBef>
        <a:buClr>
          <a:schemeClr val="tx2"/>
        </a:buClr>
        <a:buChar char="•"/>
        <a:defRPr kumimoji="0"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indent="-24384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865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2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8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0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9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7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75" y="951230"/>
            <a:ext cx="11977841" cy="1457673"/>
          </a:xfrm>
        </p:spPr>
        <p:txBody>
          <a:bodyPr/>
          <a:lstStyle/>
          <a:p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1.Kể những việc em làm khiến người thân vui ?</a:t>
            </a:r>
          </a:p>
          <a:p>
            <a:pPr marL="0" indent="0">
              <a:buNone/>
            </a:pP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1 phú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3407" y="3396430"/>
            <a:ext cx="5384800" cy="3028950"/>
          </a:xfrm>
        </p:spPr>
      </p:pic>
    </p:spTree>
    <p:extLst>
      <p:ext uri="{BB962C8B-B14F-4D97-AF65-F5344CB8AC3E}">
        <p14:creationId xmlns:p14="http://schemas.microsoft.com/office/powerpoint/2010/main" val="260762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Cháu đỡ ông lên.”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 nó thương ông.”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 smtClean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Cháu đỡ ông lên.”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 nó thương ông.”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6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1346426" cy="1143000"/>
          </a:xfrm>
        </p:spPr>
        <p:txBody>
          <a:bodyPr>
            <a:normAutofit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0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6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Nhấc chân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quá </a:t>
            </a:r>
            <a:r>
              <a:rPr lang="vi-VN" sz="2400" smtClean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Cháu đỡ ông lên.”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 nó thương ông.”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536578-577B-4BDB-9D78-DB8B17D9EDD5}"/>
              </a:ext>
            </a:extLst>
          </p:cNvPr>
          <p:cNvSpPr txBox="1"/>
          <p:nvPr/>
        </p:nvSpPr>
        <p:spPr>
          <a:xfrm>
            <a:off x="334611" y="1070814"/>
            <a:ext cx="54997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536578-577B-4BDB-9D78-DB8B17D9EDD5}"/>
              </a:ext>
            </a:extLst>
          </p:cNvPr>
          <p:cNvSpPr txBox="1"/>
          <p:nvPr/>
        </p:nvSpPr>
        <p:spPr>
          <a:xfrm>
            <a:off x="334611" y="3429002"/>
            <a:ext cx="91506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536578-577B-4BDB-9D78-DB8B17D9EDD5}"/>
              </a:ext>
            </a:extLst>
          </p:cNvPr>
          <p:cNvSpPr txBox="1"/>
          <p:nvPr/>
        </p:nvSpPr>
        <p:spPr>
          <a:xfrm>
            <a:off x="3701669" y="1253535"/>
            <a:ext cx="54997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47104945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8060" y="354330"/>
            <a:ext cx="10501630" cy="34899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N4 </a:t>
            </a: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giải nghĩa từ khó hiểu</a:t>
            </a:r>
          </a:p>
          <a:p>
            <a:pPr lvl="0" defTabSz="913765">
              <a:defRPr/>
            </a:pP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Tìm và luyện đọc từ khó phát âm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3 Phút - Countdown timer 3 minute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7125" y="384429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65607" y="2602656"/>
            <a:ext cx="7695536" cy="16927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Dáng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cao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bên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thấp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đều</a:t>
            </a:r>
            <a:endParaRPr lang="en-US" altLang="vi-VN" sz="36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5243" y="160337"/>
            <a:ext cx="626675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Sưng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nhức</a:t>
            </a:r>
            <a:endParaRPr lang="en-US" altLang="vi-VN" sz="36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4808" y="2722380"/>
            <a:ext cx="2658648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khiễng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khà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10156" y="1360667"/>
            <a:ext cx="2729346" cy="9679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Tấy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294824" y="3203446"/>
            <a:ext cx="845128" cy="429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utoShape 4" descr="Nguyên nhân và cách xử trí tốt nhất khi đau nhứ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6" descr="Nguyên nhân và cách xử trí tốt nhất khi đau nhứ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8" descr="Nguyên nhân và cách xử trí tốt nhất khi đau nhứ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4" name="Picture 10" descr="Nguyên nhân và cách xử trí tốt nhất khi đau n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7936"/>
            <a:ext cx="5759739" cy="244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3161544" y="556952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65607" y="4770922"/>
            <a:ext cx="7695535" cy="1796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Dáng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chạy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trẻ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)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bước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ngắn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vi-VN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nhanh</a:t>
            </a:r>
            <a:r>
              <a:rPr lang="en-US" alt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4808" y="5278582"/>
            <a:ext cx="2270574" cy="1177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 ton</a:t>
            </a:r>
          </a:p>
        </p:txBody>
      </p:sp>
    </p:spTree>
    <p:extLst>
      <p:ext uri="{BB962C8B-B14F-4D97-AF65-F5344CB8AC3E}">
        <p14:creationId xmlns:p14="http://schemas.microsoft.com/office/powerpoint/2010/main" val="286757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Nhấc chân </a:t>
            </a:r>
            <a:r>
              <a:rPr lang="vi-VN" sz="240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quá </a:t>
            </a:r>
            <a:r>
              <a:rPr lang="vi-VN" sz="2400" smtClean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smtClean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804485" y="121181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688963" y="156983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3001062" y="198623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657813" y="230984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189073" y="264775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222340" y="298402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7124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Đồng hồ đếm ngược 3 phút gây sốc 3 Minutes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091670" cy="6307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7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064496" y="238990"/>
            <a:ext cx="1868552" cy="2438914"/>
          </a:xfrm>
          <a:prstGeom prst="rect">
            <a:avLst/>
          </a:prstGeom>
        </p:spPr>
      </p:pic>
      <p:pic>
        <p:nvPicPr>
          <p:cNvPr id="8" name="图片 10" descr="d1ca708a87c9b39e9bdf39142e09b55e"/>
          <p:cNvPicPr/>
          <p:nvPr/>
        </p:nvPicPr>
        <p:blipFill>
          <a:blip r:embed="rId5" cstate="print"/>
          <a:stretch>
            <a:fillRect/>
          </a:stretch>
        </p:blipFill>
        <p:spPr>
          <a:xfrm rot="20487199">
            <a:off x="174787" y="-289269"/>
            <a:ext cx="3495431" cy="3495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4" y="1180516"/>
            <a:ext cx="8806672" cy="294711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79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 sưng nó tấy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Khập khiễng, khập khà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Nhấc chân quá khó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 ông nhăn nhó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 chơi ngoài sân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Lon ton lại gần,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Âu yếm, nhanh nhảu: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vịn vai cháu,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Cháu đỡ ông lên.”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 bước lên thềm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 lòng sung sướng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Quẳng gậy, cúi xuống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Quên cả đớn đau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Ôm cháu xoa đầu:</a:t>
            </a:r>
          </a:p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 hô thằng bé!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 thế mà khoẻ</a:t>
            </a:r>
          </a:p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 nó thương ông.”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5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120</TotalTime>
  <Words>577</Words>
  <Application>Microsoft Office PowerPoint</Application>
  <PresentationFormat>Widescreen</PresentationFormat>
  <Paragraphs>122</Paragraphs>
  <Slides>12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36" baseType="lpstr">
      <vt:lpstr>Microsoft YaHei</vt:lpstr>
      <vt:lpstr>SimSun</vt:lpstr>
      <vt:lpstr>Arial</vt:lpstr>
      <vt:lpstr>Arial-Rounded</vt:lpstr>
      <vt:lpstr>Calibri</vt:lpstr>
      <vt:lpstr>Calibri Light</vt:lpstr>
      <vt:lpstr>Century Gothic</vt:lpstr>
      <vt:lpstr>Euphemia</vt:lpstr>
      <vt:lpstr>Palatino Linotype</vt:lpstr>
      <vt:lpstr>Times New Roman</vt:lpstr>
      <vt:lpstr>Verdana</vt:lpstr>
      <vt:lpstr>Wingdings</vt:lpstr>
      <vt:lpstr>Wingdings 2</vt:lpstr>
      <vt:lpstr>等线</vt:lpstr>
      <vt:lpstr>Children Playing 16x9</vt:lpstr>
      <vt:lpstr>1_Flow</vt:lpstr>
      <vt:lpstr>2_Office Theme</vt:lpstr>
      <vt:lpstr>3_Office Theme</vt:lpstr>
      <vt:lpstr>9_Office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Thương ông</vt:lpstr>
      <vt:lpstr>Thương ông</vt:lpstr>
      <vt:lpstr>Thương ông</vt:lpstr>
      <vt:lpstr>1. Từ ngữ nào dưới đây thể hiện dáng vẻ của Việt?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asus</dc:creator>
  <cp:lastModifiedBy>huyentuyen2018@gmail.com</cp:lastModifiedBy>
  <cp:revision>147</cp:revision>
  <dcterms:created xsi:type="dcterms:W3CDTF">2021-11-01T02:37:00Z</dcterms:created>
  <dcterms:modified xsi:type="dcterms:W3CDTF">2024-12-25T11:46:58Z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EF6177914E5F44F3A1EB0504A8595DA3_13</vt:lpwstr>
  </property>
  <property fmtid="{D5CDD505-2E9C-101B-9397-08002B2CF9AE}" pid="3" name="KSOProductBuildVer">
    <vt:lpwstr>1033-12.2.0.18607</vt:lpwstr>
  </property>
</Properties>
</file>