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12"/>
  </p:notesMasterIdLst>
  <p:sldIdLst>
    <p:sldId id="312" r:id="rId6"/>
    <p:sldId id="288" r:id="rId7"/>
    <p:sldId id="497" r:id="rId8"/>
    <p:sldId id="315" r:id="rId9"/>
    <p:sldId id="31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Nói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và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1894822" y="422819"/>
            <a:ext cx="7957457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634331"/>
            <a:ext cx="6429375" cy="4733925"/>
          </a:xfrm>
          <a:prstGeom prst="rect">
            <a:avLst/>
          </a:prstGeom>
        </p:spPr>
      </p:pic>
      <p:sp>
        <p:nvSpPr>
          <p:cNvPr id="4" name="Thought Bubble: Cloud 3"/>
          <p:cNvSpPr/>
          <p:nvPr/>
        </p:nvSpPr>
        <p:spPr>
          <a:xfrm>
            <a:off x="225380" y="1480184"/>
            <a:ext cx="2528453" cy="1598295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11" name="Thought Bubble: Cloud 10"/>
          <p:cNvSpPr/>
          <p:nvPr/>
        </p:nvSpPr>
        <p:spPr>
          <a:xfrm>
            <a:off x="8952826" y="1318437"/>
            <a:ext cx="2528453" cy="1598295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12" name="Thought Bubble: Cloud 11"/>
          <p:cNvSpPr/>
          <p:nvPr/>
        </p:nvSpPr>
        <p:spPr>
          <a:xfrm>
            <a:off x="225379" y="3423920"/>
            <a:ext cx="2528453" cy="1598295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13" name="Thought Bubble: Cloud 12"/>
          <p:cNvSpPr/>
          <p:nvPr/>
        </p:nvSpPr>
        <p:spPr>
          <a:xfrm>
            <a:off x="8889086" y="3142121"/>
            <a:ext cx="2528453" cy="1598295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2095" y="4001294"/>
            <a:ext cx="3238500" cy="2466975"/>
          </a:xfrm>
        </p:spPr>
      </p:pic>
      <p:sp>
        <p:nvSpPr>
          <p:cNvPr id="9" name="Rectangle: Rounded Corners 8"/>
          <p:cNvSpPr/>
          <p:nvPr/>
        </p:nvSpPr>
        <p:spPr>
          <a:xfrm>
            <a:off x="2195850" y="442119"/>
            <a:ext cx="6632490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76" y="1505744"/>
            <a:ext cx="3276600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095" y="1505744"/>
            <a:ext cx="3124200" cy="2447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254" y="4053681"/>
            <a:ext cx="31051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/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757487"/>
            <a:ext cx="6962775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WPS Presentation</Application>
  <PresentationFormat>Widescreen</PresentationFormat>
  <Paragraphs>23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Calibri</vt:lpstr>
      <vt:lpstr>Calibri</vt:lpstr>
      <vt:lpstr>Calibri Light</vt:lpstr>
      <vt:lpstr>Verdana</vt:lpstr>
      <vt:lpstr>Arial-Rounded</vt:lpstr>
      <vt:lpstr>VNI 27 Bendigo</vt:lpstr>
      <vt:lpstr>Times New Roman</vt:lpstr>
      <vt:lpstr>Arial Unicode MS</vt:lpstr>
      <vt:lpstr>4_Office Theme</vt:lpstr>
      <vt:lpstr>3_Office Theme</vt:lpstr>
      <vt:lpstr>9_Office Theme</vt:lpstr>
      <vt:lpstr>7_Office Theme</vt:lpstr>
      <vt:lpstr>PowerPoint 演示文稿</vt:lpstr>
      <vt:lpstr>PowerPoint 演示文稿</vt:lpstr>
      <vt:lpstr>PowerPoint 演示文稿</vt:lpstr>
      <vt:lpstr>3. Quan sát tranh và trả lời câu hỏi: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Phạm Thảo</cp:lastModifiedBy>
  <cp:revision>11</cp:revision>
  <dcterms:created xsi:type="dcterms:W3CDTF">2021-05-27T10:18:00Z</dcterms:created>
  <dcterms:modified xsi:type="dcterms:W3CDTF">2024-12-30T15:36:55Z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965CB49275474569BF1E211038AB890B_13</vt:lpwstr>
  </property>
  <property fmtid="{D5CDD505-2E9C-101B-9397-08002B2CF9AE}" pid="3" name="KSOProductBuildVer">
    <vt:lpwstr>1033-12.2.0.19307</vt:lpwstr>
  </property>
</Properties>
</file>