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6" r:id="rId4"/>
    <p:sldMasterId id="2147483675" r:id="rId5"/>
    <p:sldMasterId id="2147483684" r:id="rId6"/>
  </p:sldMasterIdLst>
  <p:notesMasterIdLst>
    <p:notesMasterId r:id="rId12"/>
  </p:notesMasterIdLst>
  <p:handoutMasterIdLst>
    <p:handoutMasterId r:id="rId13"/>
  </p:handoutMasterIdLst>
  <p:sldIdLst>
    <p:sldId id="353" r:id="rId7"/>
    <p:sldId id="355" r:id="rId8"/>
    <p:sldId id="357" r:id="rId9"/>
    <p:sldId id="359" r:id="rId10"/>
    <p:sldId id="3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10" autoAdjust="0"/>
  </p:normalViewPr>
  <p:slideViewPr>
    <p:cSldViewPr snapToGrid="0" showGuides="1">
      <p:cViewPr varScale="1">
        <p:scale>
          <a:sx n="65" d="100"/>
          <a:sy n="65" d="100"/>
        </p:scale>
        <p:origin x="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169676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 dirty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169676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 dirty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169676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 dirty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169676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 dirty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5" kern="0">
              <a:solidFill>
                <a:srgbClr val="BAE5E4"/>
              </a:solidFill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 dirty="0">
                <a:solidFill>
                  <a:srgbClr val="BAE5E4"/>
                </a:solidFill>
                <a:sym typeface="Arial" panose="020B0604020202020204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lang="en-US" sz="1865" kern="0">
                <a:solidFill>
                  <a:srgbClr val="BAE5E4"/>
                </a:solidFill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169676" y="505424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18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heme" Target="../theme/theme4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heme" Target="../theme/theme5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1065" kern="0" dirty="0">
                <a:solidFill>
                  <a:srgbClr val="050505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1065" kern="0" dirty="0">
                <a:solidFill>
                  <a:srgbClr val="050505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1065" kern="0" dirty="0">
                <a:solidFill>
                  <a:srgbClr val="050505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1065" kern="0" dirty="0">
                <a:solidFill>
                  <a:srgbClr val="050505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5" name="TextBox 4"/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1065" kern="0" dirty="0">
                <a:solidFill>
                  <a:srgbClr val="050505"/>
                </a:solidFill>
                <a:cs typeface="Arial" panose="020B0604020202020204"/>
                <a:sym typeface="Arial" panose="020B0604020202020204"/>
              </a:rPr>
              <a:t>FeistyForwarders_0968120672</a:t>
            </a:r>
            <a:endParaRPr lang="en-US" sz="1065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3.xml"/><Relationship Id="rId3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74891" y="655065"/>
            <a:ext cx="759166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CHỮ HOA</a:t>
            </a: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5865" kern="0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P</a:t>
            </a:r>
            <a:endParaRPr lang="en-US" sz="4800" kern="0" dirty="0">
              <a:solidFill>
                <a:srgbClr val="FFFFFF"/>
              </a:solidFill>
              <a:latin typeface="HP001" panose="020B0603050302020204" pitchFamily="34" charset="0"/>
              <a:ea typeface="HP001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30502" y="1766963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665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Viết</a:t>
            </a:r>
            <a:r>
              <a:rPr lang="en-US" sz="2665" b="1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5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665" b="1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5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hoa</a:t>
            </a:r>
            <a:r>
              <a:rPr lang="en-US" sz="2665" b="1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>
                <a:solidFill>
                  <a:srgbClr val="F7446B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P</a:t>
            </a:r>
            <a:endParaRPr lang="en-US" sz="2665" b="1" kern="0" dirty="0">
              <a:solidFill>
                <a:srgbClr val="F7446B"/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"/>
          <a:srcRect l="12873" t="23984" r="13536" b="23984"/>
          <a:stretch>
            <a:fillRect/>
          </a:stretch>
        </p:blipFill>
        <p:spPr>
          <a:xfrm>
            <a:off x="6544719" y="3732458"/>
            <a:ext cx="2721203" cy="27212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/>
          <a:srcRect r="57724"/>
          <a:stretch>
            <a:fillRect/>
          </a:stretch>
        </p:blipFill>
        <p:spPr>
          <a:xfrm>
            <a:off x="3144483" y="2806782"/>
            <a:ext cx="2951517" cy="36607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6514" r="54988"/>
          <a:stretch>
            <a:fillRect/>
          </a:stretch>
        </p:blipFill>
        <p:spPr>
          <a:xfrm>
            <a:off x="1926950" y="381001"/>
            <a:ext cx="1847941" cy="1836041"/>
          </a:xfrm>
          <a:prstGeom prst="flowChartConnector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285" y="54089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665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Viết</a:t>
            </a:r>
            <a:r>
              <a:rPr lang="en-US" sz="2665" b="1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5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665" b="1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5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hoa</a:t>
            </a:r>
            <a:r>
              <a:rPr lang="en-US" sz="2665" b="1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>
                <a:solidFill>
                  <a:srgbClr val="F7446B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P </a:t>
            </a:r>
            <a:r>
              <a:rPr lang="en-US" sz="2400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(</a:t>
            </a:r>
            <a:r>
              <a:rPr lang="vi-VN" sz="2400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cỡ vừa)</a:t>
            </a:r>
            <a:endParaRPr lang="en-US" sz="2400" b="1" kern="0" dirty="0">
              <a:solidFill>
                <a:srgbClr val="F7446B"/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6408" y="1480024"/>
            <a:ext cx="7888192" cy="461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751" y="45720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665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Viết</a:t>
            </a:r>
            <a:r>
              <a:rPr lang="en-US" sz="2665" b="1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5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665" b="1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5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hoa</a:t>
            </a:r>
            <a:r>
              <a:rPr lang="en-US" sz="2665" b="1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265" b="1" kern="0" dirty="0">
                <a:solidFill>
                  <a:srgbClr val="F7446B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P </a:t>
            </a:r>
            <a:r>
              <a:rPr lang="en-US" sz="2400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(</a:t>
            </a:r>
            <a:r>
              <a:rPr lang="vi-VN" sz="2400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cỡ </a:t>
            </a:r>
            <a:r>
              <a:rPr lang="en-US" sz="2400" kern="0" dirty="0" err="1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nhỏ</a:t>
            </a:r>
            <a:r>
              <a:rPr lang="vi-VN" sz="2400" kern="0" dirty="0">
                <a:solidFill>
                  <a:srgbClr val="F7446B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)</a:t>
            </a:r>
            <a:endParaRPr lang="en-US" sz="2400" b="1" kern="0" dirty="0">
              <a:solidFill>
                <a:srgbClr val="F7446B"/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l="9315" r="3333" b="13170"/>
          <a:stretch>
            <a:fillRect/>
          </a:stretch>
        </p:blipFill>
        <p:spPr>
          <a:xfrm>
            <a:off x="3144435" y="1404650"/>
            <a:ext cx="6212925" cy="499615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VIẾT ỨNG DỤNG</a:t>
            </a:r>
            <a:endParaRPr lang="en-US" sz="4800" kern="0" dirty="0">
              <a:solidFill>
                <a:srgbClr val="FFFFFF"/>
              </a:solidFill>
              <a:latin typeface="HP001" panose="020B0603050302020204" pitchFamily="34" charset="0"/>
              <a:ea typeface="HP001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6613" y="3511173"/>
            <a:ext cx="8159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viết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hoa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? </a:t>
            </a:r>
            <a:endParaRPr lang="en-US" sz="2000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b.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Khoảng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giữa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các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ghi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tiếng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2.5 li 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6613" y="4907013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Khoảng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cách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giữa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các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ghi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tiếng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là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1 con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o.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6613" y="4049900"/>
            <a:ext cx="1781184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Wingdings" panose="05000000000000000000" pitchFamily="2" charset="2"/>
              </a:rPr>
              <a:t>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Wingdings" panose="05000000000000000000" pitchFamily="2" charset="2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Wingdings" panose="05000000000000000000" pitchFamily="2" charset="2"/>
              </a:rPr>
              <a:t> </a:t>
            </a:r>
            <a:r>
              <a:rPr lang="en-US" sz="2135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P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6613" y="5765175"/>
            <a:ext cx="815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P</a:t>
            </a:r>
            <a:r>
              <a:rPr lang="en-US" sz="2400" kern="0" dirty="0">
                <a:solidFill>
                  <a:srgbClr val="FC7D77">
                    <a:lumMod val="75000"/>
                  </a:srgbClr>
                </a:solidFill>
                <a:latin typeface="HP001" panose="020B0603050302020204" pitchFamily="34" charset="0"/>
                <a:ea typeface="HP001" panose="020B0603050302020204" pitchFamily="34" charset="0"/>
                <a:cs typeface="Arial" panose="020B0604020202020204"/>
                <a:sym typeface="Arial" panose="020B0604020202020204"/>
              </a:rPr>
              <a:t>, g, h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"/>
          <a:srcRect l="6514" r="54988"/>
          <a:stretch>
            <a:fillRect/>
          </a:stretch>
        </p:blipFill>
        <p:spPr>
          <a:xfrm>
            <a:off x="1926950" y="381001"/>
            <a:ext cx="1847941" cy="1836041"/>
          </a:xfrm>
          <a:prstGeom prst="flowChartConnector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4800" kern="0" dirty="0" err="1">
                <a:solidFill>
                  <a:srgbClr val="FFFFFF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Luyện</a:t>
            </a: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FFFFFF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viết</a:t>
            </a: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FFFFFF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vở</a:t>
            </a:r>
            <a:endParaRPr lang="en-US" sz="4800" kern="0" dirty="0">
              <a:solidFill>
                <a:srgbClr val="FFFFFF"/>
              </a:solidFill>
              <a:latin typeface="HP001" panose="020B0603050302020204" pitchFamily="34" charset="0"/>
              <a:ea typeface="HP001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" name="Picture 2" descr="Student Writing (#4) | Free SV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8778" y="2130496"/>
            <a:ext cx="7154436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 panose="020B0604020202020204"/>
              <a:buNone/>
            </a:pPr>
            <a:r>
              <a:rPr lang="vi-VN" sz="2135" b="1" kern="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Học sinh viết vào vở </a:t>
            </a:r>
            <a:r>
              <a:rPr lang="vi-VN" sz="2135" b="1" i="1" kern="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/>
                <a:sym typeface="Arial" panose="020B0604020202020204"/>
              </a:rPr>
              <a:t>Tập viết 2 tập một</a:t>
            </a:r>
            <a:endParaRPr lang="en-US" sz="2135" b="1" kern="0" dirty="0">
              <a:solidFill>
                <a:srgbClr val="0070C0"/>
              </a:solidFill>
              <a:latin typeface="UTM Avo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514" r="54988"/>
          <a:stretch>
            <a:fillRect/>
          </a:stretch>
        </p:blipFill>
        <p:spPr>
          <a:xfrm>
            <a:off x="1926950" y="381001"/>
            <a:ext cx="1847941" cy="1836041"/>
          </a:xfrm>
          <a:prstGeom prst="flowChartConnector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0</TotalTime>
  <Words>323</Words>
  <Application>WPS Presentation</Application>
  <PresentationFormat>Widescreen</PresentationFormat>
  <Paragraphs>26</Paragraphs>
  <Slides>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5</vt:i4>
      </vt:variant>
    </vt:vector>
  </HeadingPairs>
  <TitlesOfParts>
    <vt:vector size="25" baseType="lpstr">
      <vt:lpstr>Arial</vt:lpstr>
      <vt:lpstr>SimSun</vt:lpstr>
      <vt:lpstr>Wingdings</vt:lpstr>
      <vt:lpstr>Kalam</vt:lpstr>
      <vt:lpstr>Segoe Print</vt:lpstr>
      <vt:lpstr>Montserrat</vt:lpstr>
      <vt:lpstr>Arial</vt:lpstr>
      <vt:lpstr>UTM Cookies</vt:lpstr>
      <vt:lpstr>HP001 4 hàng</vt:lpstr>
      <vt:lpstr>HP001</vt:lpstr>
      <vt:lpstr>UTM Avo</vt:lpstr>
      <vt:lpstr>HP001 4H</vt:lpstr>
      <vt:lpstr>Microsoft YaHei</vt:lpstr>
      <vt:lpstr>Arial Unicode MS</vt:lpstr>
      <vt:lpstr>Euphemia</vt:lpstr>
      <vt:lpstr>Doodle Sketchbook by Slidesgo</vt:lpstr>
      <vt:lpstr>1_Doodle Sketchbook by Slidesgo</vt:lpstr>
      <vt:lpstr>2_Doodle Sketchbook by Slidesgo</vt:lpstr>
      <vt:lpstr>3_Doodle Sketchbook by Slidesgo</vt:lpstr>
      <vt:lpstr>4_Doodle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asus</dc:creator>
  <cp:lastModifiedBy>Phạm Thảo</cp:lastModifiedBy>
  <cp:revision>157</cp:revision>
  <dcterms:created xsi:type="dcterms:W3CDTF">2021-11-01T02:37:00Z</dcterms:created>
  <dcterms:modified xsi:type="dcterms:W3CDTF">2024-12-30T15:10:49Z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15FF0BDF24D847BF947EA53E87BECB72_13</vt:lpwstr>
  </property>
  <property fmtid="{D5CDD505-2E9C-101B-9397-08002B2CF9AE}" pid="3" name="KSOProductBuildVer">
    <vt:lpwstr>1033-12.2.0.19307</vt:lpwstr>
  </property>
</Properties>
</file>