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CHĂM SÓC giúp đỡ </a:t>
            </a:r>
          </a:p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em nhỏ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2139606" y="2438400"/>
            <a:ext cx="4864788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343" y="180890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56970"/>
          <a:stretch/>
        </p:blipFill>
        <p:spPr bwMode="auto">
          <a:xfrm>
            <a:off x="1094509" y="2362200"/>
            <a:ext cx="7555066" cy="27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 chị của em bé đang khóc, em sẽ làm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3041072" y="2286000"/>
            <a:ext cx="21474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184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18</cp:revision>
  <dcterms:created xsi:type="dcterms:W3CDTF">2006-08-16T00:00:00Z</dcterms:created>
  <dcterms:modified xsi:type="dcterms:W3CDTF">2020-08-16T11:51:20Z</dcterms:modified>
</cp:coreProperties>
</file>