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E86030"/>
    <a:srgbClr val="EA6F44"/>
    <a:srgbClr val="CCFF99"/>
    <a:srgbClr val="CEECFE"/>
    <a:srgbClr val="A9DDFD"/>
    <a:srgbClr val="FFD88B"/>
    <a:srgbClr val="FF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02" autoAdjust="0"/>
  </p:normalViewPr>
  <p:slideViewPr>
    <p:cSldViewPr>
      <p:cViewPr varScale="1">
        <p:scale>
          <a:sx n="84" d="100"/>
          <a:sy n="84" d="100"/>
        </p:scale>
        <p:origin x="22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E61BC-66DF-460A-A572-A5CF25BB278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2-Point Star 7"/>
          <p:cNvSpPr/>
          <p:nvPr/>
        </p:nvSpPr>
        <p:spPr>
          <a:xfrm rot="319331">
            <a:off x="0" y="148230"/>
            <a:ext cx="3888432" cy="2060578"/>
          </a:xfrm>
          <a:prstGeom prst="star32">
            <a:avLst>
              <a:gd name="adj" fmla="val 42371"/>
            </a:avLst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1059582"/>
            <a:ext cx="40586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cap="none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LÀM QUEN VỚI </a:t>
            </a:r>
          </a:p>
          <a:p>
            <a:r>
              <a:rPr lang="en-US" sz="3600" b="1" cap="none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MỘT SỐ HÌNH KHỐI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41784" y="1285478"/>
            <a:ext cx="4572000" cy="923330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CHỦ ĐỀ 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2993" y="2283718"/>
            <a:ext cx="56444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BÀI 14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LẬP PHƯƠNG,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HỘP CHỮ NHẬT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96562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0" t="52516" b="12337"/>
          <a:stretch/>
        </p:blipFill>
        <p:spPr>
          <a:xfrm>
            <a:off x="179512" y="123478"/>
            <a:ext cx="8860498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057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2506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8057" y="2213997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8057" y="2799968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1663773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6256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895" y="2181803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0192" y="2295912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888" y="2799968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192" y="2871976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6770" y="2235825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256" y="2871976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6016" y="1687448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6016" y="2211710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6016" y="2735972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7163" y="3808660"/>
            <a:ext cx="432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 Black" pitchFamily="34" charset="0"/>
              </a:rPr>
              <a:t>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0312" y="4270325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 Black" pitchFamily="34" charset="0"/>
              </a:rPr>
              <a:t>T  C</a:t>
            </a:r>
          </a:p>
        </p:txBody>
      </p:sp>
      <p:pic>
        <p:nvPicPr>
          <p:cNvPr id="22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93FA6A74-2193-7230-16FF-CD6FF04EB4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4508" y="871620"/>
            <a:ext cx="117468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71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4" t="5109" r="12456" b="73027"/>
          <a:stretch/>
        </p:blipFill>
        <p:spPr>
          <a:xfrm>
            <a:off x="179511" y="555526"/>
            <a:ext cx="8763237" cy="3348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4315240"/>
            <a:ext cx="5837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?</a:t>
            </a:r>
          </a:p>
        </p:txBody>
      </p:sp>
      <p:sp>
        <p:nvSpPr>
          <p:cNvPr id="4" name="Oval 3"/>
          <p:cNvSpPr/>
          <p:nvPr/>
        </p:nvSpPr>
        <p:spPr>
          <a:xfrm>
            <a:off x="7524328" y="3291830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4F88E05E-4382-314A-526F-4B1DD27E33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7535" y="3726245"/>
            <a:ext cx="1485212" cy="11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2" t="35760" r="10419" b="33589"/>
          <a:stretch/>
        </p:blipFill>
        <p:spPr>
          <a:xfrm>
            <a:off x="179511" y="123478"/>
            <a:ext cx="8740331" cy="453650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4048" y="3867894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5A979A17-3D07-A372-3132-951975E577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7535" y="3726245"/>
            <a:ext cx="1485212" cy="11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72746" r="11292" b="6616"/>
          <a:stretch/>
        </p:blipFill>
        <p:spPr>
          <a:xfrm>
            <a:off x="179512" y="209652"/>
            <a:ext cx="8875993" cy="33702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7704" y="2643758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EB0417CB-2B23-7E9F-37C1-767E5576BB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7535" y="3726245"/>
            <a:ext cx="1485212" cy="11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2" t="41073" r="19527" b="36040"/>
          <a:stretch/>
        </p:blipFill>
        <p:spPr>
          <a:xfrm>
            <a:off x="1115616" y="123478"/>
            <a:ext cx="6912768" cy="423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299942"/>
            <a:ext cx="454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44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44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endParaRPr lang="en-US" sz="44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06" t="70703" r="17752" b="6411"/>
          <a:stretch/>
        </p:blipFill>
        <p:spPr>
          <a:xfrm>
            <a:off x="795172" y="195486"/>
            <a:ext cx="7632848" cy="4129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061" y="4178573"/>
            <a:ext cx="49552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44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hộp</a:t>
            </a:r>
            <a:r>
              <a:rPr lang="en-US" sz="44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chữ</a:t>
            </a:r>
            <a:r>
              <a:rPr lang="en-US" sz="44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nhật</a:t>
            </a:r>
            <a:endParaRPr lang="en-US" sz="4400" b="1" dirty="0">
              <a:solidFill>
                <a:srgbClr val="0000CC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10899" r="14862" b="68871"/>
          <a:stretch/>
        </p:blipFill>
        <p:spPr>
          <a:xfrm>
            <a:off x="251520" y="699542"/>
            <a:ext cx="860895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8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4" t="32694" r="13013" b="46667"/>
          <a:stretch/>
        </p:blipFill>
        <p:spPr>
          <a:xfrm>
            <a:off x="179512" y="555526"/>
            <a:ext cx="859532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2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4" t="56194" r="5087" b="13563"/>
          <a:stretch/>
        </p:blipFill>
        <p:spPr>
          <a:xfrm>
            <a:off x="251520" y="123478"/>
            <a:ext cx="8726586" cy="4248472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>
            <a:off x="3851920" y="2067694"/>
            <a:ext cx="2808312" cy="1584176"/>
          </a:xfrm>
          <a:prstGeom prst="curvedConnector3">
            <a:avLst>
              <a:gd name="adj1" fmla="val 2455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10800000" flipV="1">
            <a:off x="3347864" y="2499742"/>
            <a:ext cx="2304256" cy="1152128"/>
          </a:xfrm>
          <a:prstGeom prst="curvedConnector3">
            <a:avLst>
              <a:gd name="adj1" fmla="val 7554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6588224" y="2355726"/>
            <a:ext cx="1440160" cy="129614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4178573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nêu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hoặc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hộp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chữ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nhật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quanh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nhé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34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1275606"/>
            <a:ext cx="564449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atin typeface="Calibri" pitchFamily="34" charset="0"/>
                <a:cs typeface="Calibri" pitchFamily="34" charset="0"/>
              </a:rPr>
              <a:t>BÀI 14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LẬP PHƯƠNG,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HỘP CHỮ NHẬT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78280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2682" r="22040" b="51979"/>
          <a:stretch/>
        </p:blipFill>
        <p:spPr>
          <a:xfrm>
            <a:off x="251520" y="622833"/>
            <a:ext cx="5184576" cy="3673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23478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Mai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xếp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055" y="4296475"/>
            <a:ext cx="6506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a)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bao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nhiêu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59" y="3219822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3232596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9" y="324537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325814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327091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0352" y="1627504"/>
            <a:ext cx="6864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</a:t>
            </a:r>
          </a:p>
        </p:txBody>
      </p:sp>
      <p:pic>
        <p:nvPicPr>
          <p:cNvPr id="3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8924588C-BC4F-0B1F-1C4E-5F82C766DC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12029" y="3270918"/>
            <a:ext cx="1485212" cy="11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2682" r="22040" b="51979"/>
          <a:stretch/>
        </p:blipFill>
        <p:spPr>
          <a:xfrm>
            <a:off x="395536" y="622833"/>
            <a:ext cx="5184576" cy="3673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23478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Mai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xếp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055" y="4296475"/>
            <a:ext cx="8315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b)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bao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nhiêu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hộp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nhật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đỏ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047" y="245965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5" y="2462969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6176" y="1131590"/>
            <a:ext cx="2736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>
                <a:latin typeface="Cambria" pitchFamily="18" charset="0"/>
                <a:ea typeface="Cambria" pitchFamily="18" charset="0"/>
              </a:rPr>
              <a:t>hộp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sz="3600" b="1" dirty="0" err="1">
                <a:latin typeface="Cambria" pitchFamily="18" charset="0"/>
                <a:ea typeface="Cambria" pitchFamily="18" charset="0"/>
              </a:rPr>
              <a:t>chữ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>
                <a:latin typeface="Cambria" pitchFamily="18" charset="0"/>
                <a:ea typeface="Cambria" pitchFamily="18" charset="0"/>
              </a:rPr>
              <a:t>nhật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>
                <a:latin typeface="Cambria" pitchFamily="18" charset="0"/>
                <a:ea typeface="Cambria" pitchFamily="18" charset="0"/>
              </a:rPr>
              <a:t>màu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>
                <a:latin typeface="Cambria" pitchFamily="18" charset="0"/>
                <a:ea typeface="Cambria" pitchFamily="18" charset="0"/>
              </a:rPr>
              <a:t>đỏ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pic>
        <p:nvPicPr>
          <p:cNvPr id="3" name="ĐỒNG HỒ ĐẾM NGƯỢC 5 GIÂY +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42081FE1-9DC1-5C81-589A-D4813B280E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1261" y="539439"/>
            <a:ext cx="1294403" cy="10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694</TotalTime>
  <Words>160</Words>
  <Application>Microsoft Office PowerPoint</Application>
  <PresentationFormat>On-screen Show (16:9)</PresentationFormat>
  <Paragraphs>48</Paragraphs>
  <Slides>13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Black</vt:lpstr>
      <vt:lpstr>Calibri</vt:lpstr>
      <vt:lpstr>Cambria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88</cp:revision>
  <dcterms:created xsi:type="dcterms:W3CDTF">2020-08-13T02:48:37Z</dcterms:created>
  <dcterms:modified xsi:type="dcterms:W3CDTF">2024-12-19T01:00:12Z</dcterms:modified>
</cp:coreProperties>
</file>