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9" r:id="rId12"/>
    <p:sldId id="290" r:id="rId13"/>
    <p:sldId id="291" r:id="rId14"/>
    <p:sldId id="298" r:id="rId15"/>
    <p:sldId id="301" r:id="rId16"/>
    <p:sldId id="300" r:id="rId17"/>
    <p:sldId id="292" r:id="rId18"/>
    <p:sldId id="293" r:id="rId19"/>
    <p:sldId id="270" r:id="rId20"/>
    <p:sldId id="295" r:id="rId21"/>
    <p:sldId id="296" r:id="rId22"/>
    <p:sldId id="29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6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12140CE-A3DA-4C65-A439-073EEB7601F8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40CE-A3DA-4C65-A439-073EEB7601F8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40CE-A3DA-4C65-A439-073EEB7601F8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9D16728-1DC6-4E00-85AF-B647305397AF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27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8A96191-F596-472C-9DE1-F900FD31564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2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95B6CD-8322-4192-83CD-B9F4BBAEAF8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78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8A4553C-9EE3-49A1-836E-9EF7E3C1D299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99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ED47AD6-51D1-435A-9A01-6F51432E7F94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88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52BE5CA-62B6-40B8-A8BF-9B71408628F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16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CF7E18D-97AE-420B-91E8-9DB6F662944C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36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3E26137-07E9-4D83-88DF-24F72632620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9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2140CE-A3DA-4C65-A439-073EEB7601F8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B897E30-69BA-4AF8-A034-0EB62E431D2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49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6906556-DAC0-4B61-AB64-81F7225C21B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1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5DB83EE-D479-438A-A656-FE1172833CAC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1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12140CE-A3DA-4C65-A439-073EEB7601F8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40CE-A3DA-4C65-A439-073EEB7601F8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40CE-A3DA-4C65-A439-073EEB7601F8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2140CE-A3DA-4C65-A439-073EEB7601F8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40CE-A3DA-4C65-A439-073EEB7601F8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2140CE-A3DA-4C65-A439-073EEB7601F8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2140CE-A3DA-4C65-A439-073EEB7601F8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2140CE-A3DA-4C65-A439-073EEB7601F8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7E25B9-C7CD-48E5-BC91-AC9D9888D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ED47CF2-0CDE-4294-A1D1-CE026248029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4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2.xml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2.png"/><Relationship Id="rId18" Type="http://schemas.openxmlformats.org/officeDocument/2006/relationships/image" Target="../media/image14.gif"/><Relationship Id="rId3" Type="http://schemas.openxmlformats.org/officeDocument/2006/relationships/slide" Target="slide3.xml"/><Relationship Id="rId21" Type="http://schemas.openxmlformats.org/officeDocument/2006/relationships/image" Target="../media/image16.png"/><Relationship Id="rId7" Type="http://schemas.openxmlformats.org/officeDocument/2006/relationships/image" Target="../media/image10.png"/><Relationship Id="rId12" Type="http://schemas.openxmlformats.org/officeDocument/2006/relationships/slide" Target="slide6.xml"/><Relationship Id="rId17" Type="http://schemas.microsoft.com/office/2007/relationships/hdphoto" Target="../media/hdphoto8.wdp"/><Relationship Id="rId2" Type="http://schemas.openxmlformats.org/officeDocument/2006/relationships/image" Target="../media/image8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openxmlformats.org/officeDocument/2006/relationships/slide" Target="slide7.xml"/><Relationship Id="rId23" Type="http://schemas.openxmlformats.org/officeDocument/2006/relationships/image" Target="../media/image17.gif"/><Relationship Id="rId10" Type="http://schemas.openxmlformats.org/officeDocument/2006/relationships/image" Target="../media/image11.png"/><Relationship Id="rId19" Type="http://schemas.openxmlformats.org/officeDocument/2006/relationships/slide" Target="slide8.xml"/><Relationship Id="rId4" Type="http://schemas.openxmlformats.org/officeDocument/2006/relationships/image" Target="../media/image9.png"/><Relationship Id="rId9" Type="http://schemas.openxmlformats.org/officeDocument/2006/relationships/slide" Target="slide5.xml"/><Relationship Id="rId14" Type="http://schemas.microsoft.com/office/2007/relationships/hdphoto" Target="../media/hdphoto7.wdp"/><Relationship Id="rId22" Type="http://schemas.microsoft.com/office/2007/relationships/hdphoto" Target="../media/hdphoto9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7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microsoft.com/office/2007/relationships/hdphoto" Target="../media/hdphoto10.wd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microsoft.com/office/2007/relationships/hdphoto" Target="../media/hdphoto12.wdp"/><Relationship Id="rId5" Type="http://schemas.openxmlformats.org/officeDocument/2006/relationships/slide" Target="slide2.xml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microsoft.com/office/2007/relationships/hdphoto" Target="../media/hdphoto10.wd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microsoft.com/office/2007/relationships/hdphoto" Target="../media/hdphoto12.wdp"/><Relationship Id="rId5" Type="http://schemas.openxmlformats.org/officeDocument/2006/relationships/slide" Target="slide2.xml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microsoft.com/office/2007/relationships/hdphoto" Target="../media/hdphoto10.wd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microsoft.com/office/2007/relationships/hdphoto" Target="../media/hdphoto12.wdp"/><Relationship Id="rId5" Type="http://schemas.openxmlformats.org/officeDocument/2006/relationships/slide" Target="slide2.xml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microsoft.com/office/2007/relationships/hdphoto" Target="../media/hdphoto10.wd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microsoft.com/office/2007/relationships/hdphoto" Target="../media/hdphoto12.wdp"/><Relationship Id="rId5" Type="http://schemas.openxmlformats.org/officeDocument/2006/relationships/slide" Target="slide2.xml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microsoft.com/office/2007/relationships/hdphoto" Target="../media/hdphoto10.wd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microsoft.com/office/2007/relationships/hdphoto" Target="../media/hdphoto12.wdp"/><Relationship Id="rId5" Type="http://schemas.openxmlformats.org/officeDocument/2006/relationships/slide" Target="slide2.xml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2" y="474059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1" y="1501914"/>
            <a:ext cx="4048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SÔNG</a:t>
            </a:r>
          </a:p>
        </p:txBody>
      </p:sp>
      <p:pic>
        <p:nvPicPr>
          <p:cNvPr id="12" name="Picture 3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6" y="5064895"/>
            <a:ext cx="2124074" cy="8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53538" y="5471160"/>
            <a:ext cx="609600" cy="548640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995294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61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0"/>
            <a:ext cx="8592728" cy="475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99792" y="4780643"/>
            <a:ext cx="333823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 err="1">
                <a:solidFill>
                  <a:srgbClr val="0070C0"/>
                </a:solidFill>
                <a:latin typeface="VNI-Avo" pitchFamily="2" charset="0"/>
              </a:rPr>
              <a:t>xanh</a:t>
            </a:r>
            <a:r>
              <a:rPr lang="en-US" sz="495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950" b="1" dirty="0" err="1">
                <a:solidFill>
                  <a:srgbClr val="0070C0"/>
                </a:solidFill>
                <a:latin typeface="VNI-Avo" pitchFamily="2" charset="0"/>
              </a:rPr>
              <a:t>bieác</a:t>
            </a:r>
            <a:endParaRPr lang="en-US" sz="495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7960" y="4780643"/>
            <a:ext cx="140185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 err="1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495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5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0"/>
            <a:ext cx="860336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347864" y="5301208"/>
            <a:ext cx="334831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 err="1">
                <a:solidFill>
                  <a:srgbClr val="0070C0"/>
                </a:solidFill>
                <a:latin typeface="VNI-Avo" pitchFamily="2" charset="0"/>
              </a:rPr>
              <a:t>bôø</a:t>
            </a:r>
            <a:r>
              <a:rPr lang="en-US" sz="495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950" b="1" dirty="0" err="1">
                <a:solidFill>
                  <a:srgbClr val="0070C0"/>
                </a:solidFill>
                <a:latin typeface="VNI-Avo" pitchFamily="2" charset="0"/>
              </a:rPr>
              <a:t>bieån</a:t>
            </a:r>
            <a:endParaRPr lang="en-US" sz="495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0231" y="5301208"/>
            <a:ext cx="122032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 err="1">
                <a:solidFill>
                  <a:srgbClr val="FF0000"/>
                </a:solidFill>
                <a:latin typeface="VNI-Avo" pitchFamily="2" charset="0"/>
              </a:rPr>
              <a:t>ieân</a:t>
            </a:r>
            <a:endParaRPr lang="en-US" sz="495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657"/>
            <a:ext cx="9144000" cy="535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131840" y="5589240"/>
            <a:ext cx="369121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 err="1">
                <a:solidFill>
                  <a:srgbClr val="0070C0"/>
                </a:solidFill>
                <a:latin typeface="VNI-Avo" pitchFamily="2" charset="0"/>
              </a:rPr>
              <a:t>soø</a:t>
            </a:r>
            <a:r>
              <a:rPr lang="en-US" sz="495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950" b="1" dirty="0" err="1">
                <a:solidFill>
                  <a:srgbClr val="0070C0"/>
                </a:solidFill>
                <a:latin typeface="VNI-Avo" pitchFamily="2" charset="0"/>
              </a:rPr>
              <a:t>ñieäp</a:t>
            </a:r>
            <a:endParaRPr lang="en-US" sz="495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2928" y="5589240"/>
            <a:ext cx="224902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 err="1">
                <a:solidFill>
                  <a:srgbClr val="FF0000"/>
                </a:solidFill>
                <a:latin typeface="VNI-Avo" pitchFamily="2" charset="0"/>
              </a:rPr>
              <a:t>ieâp</a:t>
            </a:r>
            <a:endParaRPr lang="en-US" sz="495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6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Ê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80" y="1196752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5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Ê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Ê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5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969" y="1204548"/>
            <a:ext cx="4149280" cy="372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738" y="1204548"/>
            <a:ext cx="4407064" cy="372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4555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599" y="482901"/>
            <a:ext cx="84639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Vònh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Haï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Long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moät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kì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quan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thieân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nhieân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.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Nôi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ñaây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hoøn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ñaûo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lôùn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nhoû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truøng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ñieäp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soi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boùng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maët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bieån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xanh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bieác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. Du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khaùch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thích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ñeán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ñaây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ngaém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caûnh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taém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maùt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ñi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daïo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baõi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bieån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4330" y="2325711"/>
            <a:ext cx="10692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2325712"/>
            <a:ext cx="119931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0000"/>
                </a:solidFill>
                <a:latin typeface="VNI-Avo" pitchFamily="2" charset="0"/>
              </a:rPr>
              <a:t>ieân</a:t>
            </a:r>
            <a:endParaRPr lang="en-US" sz="405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2382" y="4153579"/>
            <a:ext cx="11156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ieân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240" y="1700808"/>
            <a:ext cx="108012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ieâp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347" y="1092185"/>
            <a:ext cx="1070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ieân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2031" y="1092185"/>
            <a:ext cx="1007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ieân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9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fontAlgn="base"/>
            <a:r>
              <a:rPr lang="en-US" sz="4400" b="1" dirty="0"/>
              <a:t> </a:t>
            </a:r>
            <a:r>
              <a:rPr lang="vi-VN" sz="4400" b="1" dirty="0"/>
              <a:t> </a:t>
            </a:r>
            <a:r>
              <a:rPr lang="vi-VN" sz="3600" b="1" dirty="0"/>
              <a:t>Hòn đảo: vùng đất rộng có nước bao quan</a:t>
            </a:r>
            <a:r>
              <a:rPr lang="en-US" sz="3600" b="1" dirty="0"/>
              <a:t>h</a:t>
            </a:r>
            <a:r>
              <a:rPr lang="vi-VN" sz="3600" b="1" dirty="0"/>
              <a:t> ở sông hồ hoặc biển</a:t>
            </a:r>
            <a:endParaRPr lang="vi-VN" sz="3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290036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7550" y="2000240"/>
            <a:ext cx="2671772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000240"/>
            <a:ext cx="285752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Hi\Downloads\images2797011813082019083350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2815" y="0"/>
            <a:ext cx="8471647" cy="541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00208" y="5504353"/>
            <a:ext cx="60007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latin typeface="VNI-Avo" pitchFamily="2" charset="0"/>
              </a:rPr>
              <a:t>Theá</a:t>
            </a:r>
            <a:r>
              <a:rPr lang="en-US" sz="33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VNI-Avo" pitchFamily="2" charset="0"/>
              </a:rPr>
              <a:t>giôùi</a:t>
            </a:r>
            <a:r>
              <a:rPr lang="en-US" sz="33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VNI-Avo" pitchFamily="2" charset="0"/>
              </a:rPr>
              <a:t>trong</a:t>
            </a:r>
            <a:r>
              <a:rPr lang="en-US" sz="33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VNI-Avo" pitchFamily="2" charset="0"/>
              </a:rPr>
              <a:t>loøng</a:t>
            </a:r>
            <a:r>
              <a:rPr lang="en-US" sz="33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VNI-Avo" pitchFamily="2" charset="0"/>
              </a:rPr>
              <a:t>bieån</a:t>
            </a:r>
            <a:endParaRPr lang="en-US" sz="33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8864" cy="684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019" y="535870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873879"/>
            <a:ext cx="1175593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19" y="4287965"/>
            <a:ext cx="1158522" cy="8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25" y="3411817"/>
            <a:ext cx="1164735" cy="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405" y="2550076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921" y="133606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9" y="592140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7039132" y="410323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2588766" y="-432165"/>
            <a:ext cx="1673636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97" y="4905847"/>
            <a:ext cx="1036007" cy="13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980477" y="-447967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8350011" y="581487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07739" y="2667146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94" y="2694776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43" y="1487116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1351085" y="-896589"/>
            <a:ext cx="1673636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742796" y="-912391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7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1319 L 0.03333 -0.1669 C 0.04062 -0.20069 0.05416 -0.22176 0.06979 -0.22569 C 0.08767 -0.23102 0.10329 -0.21805 0.1151 -0.18981 L 0.17517 -0.06273 " pathEditMode="relative" rAng="21060000" ptsTypes="AAAAA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73 L 0.40173 -0.1439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73 -0.14398 L 0.5526 -0.21088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26 -0.21088 L 0.56805 -0.3541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805 -0.35417 L 0.48229 -0.4671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29 -0.46713 L 0.48993 -0.6159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8 -0.6618 L 0.28177 -0.6618 C 0.29114 -0.6618 0.30191 -0.67662 0.31198 -0.67916 C 0.31875 -0.67916 0.33212 -0.66528 0.33802 -0.66528 C 0.34653 -0.66528 0.35468 -0.66944 0.37048 -0.66944 L 0.38125 -0.83379 L 0.39323 -0.63518 L 0.40764 -0.6618 L 0.41927 -0.66944 L 0.44861 -0.66296 C 0.46163 -0.6662 0.47222 -0.68009 0.48541 -0.68518 C 0.49028 -0.68657 0.50104 -0.6875 0.50816 -0.68518 C 0.51545 -0.6831 0.5217 -0.66828 0.52396 -0.66713 C 0.5276 -0.66296 0.53576 -0.66713 0.54062 -0.66528 L 0.54774 -0.6618 L 0.56146 -0.6618 " pathEditMode="relative" rAng="0" ptsTypes="AAAAAAAAAAAAAAAA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726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i\Downloads\tải xuống (2).jf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4" y="0"/>
            <a:ext cx="2965850" cy="31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Hi\Downloads\tải xuống (3).jf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3" y="0"/>
            <a:ext cx="3060037" cy="31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Hi\Downloads\images (6).jf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74" y="3109913"/>
            <a:ext cx="9122025" cy="361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Hi\Downloads\images (9).jf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7861" y="0"/>
            <a:ext cx="3096139" cy="31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39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Hi\Downloads\images27970118130820190833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819971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14942" y="2722563"/>
            <a:ext cx="20043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sao</a:t>
            </a:r>
            <a:r>
              <a:rPr lang="en-US" sz="33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bieån</a:t>
            </a:r>
            <a:endParaRPr lang="en-US" sz="33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14" name="Picture 13" descr="C:\Users\Hi\Downloads\tải xuống (3).jf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972" y="-1"/>
            <a:ext cx="3099230" cy="272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569835" y="2706778"/>
            <a:ext cx="20490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ruøa</a:t>
            </a:r>
            <a:r>
              <a:rPr lang="en-US" sz="33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bieån</a:t>
            </a:r>
            <a:endParaRPr lang="en-US" sz="33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16" name="Picture 15" descr="C:\Users\Hi\Downloads\tải xuống (2).jf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9203" y="0"/>
            <a:ext cx="3224798" cy="272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701147" y="2681131"/>
            <a:ext cx="16609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rgbClr val="0070C0"/>
                </a:solidFill>
                <a:latin typeface="VNI-Avo" pitchFamily="2" charset="0"/>
              </a:rPr>
              <a:t>san </a:t>
            </a:r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hoâ</a:t>
            </a:r>
            <a:endParaRPr lang="en-US" sz="33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18" name="Picture 17" descr="C:\Users\Hi\Downloads\images (6).jf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82162"/>
            <a:ext cx="2819971" cy="220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54180" y="5962427"/>
            <a:ext cx="19067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33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bieån</a:t>
            </a:r>
            <a:endParaRPr lang="en-US" sz="33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972" y="3702225"/>
            <a:ext cx="3099230" cy="218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3203679" y="5962426"/>
            <a:ext cx="24151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baïch</a:t>
            </a:r>
            <a:r>
              <a:rPr lang="en-US" sz="33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tuoäc</a:t>
            </a:r>
            <a:endParaRPr lang="en-US" sz="33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19202" y="3682162"/>
            <a:ext cx="3224798" cy="220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6561602" y="5962426"/>
            <a:ext cx="198240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33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VNI-Avo" pitchFamily="2" charset="0"/>
              </a:rPr>
              <a:t>möïc</a:t>
            </a:r>
            <a:endParaRPr lang="en-US" sz="33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9" y="403572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28217" y="1487935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haõy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ñoïc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ngöõ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856415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" y="3408609"/>
            <a:ext cx="7107222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4539" y="4408884"/>
            <a:ext cx="6082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  <a:cs typeface="Arial" panose="020B0604020202020204" pitchFamily="34" charset="0"/>
              </a:rPr>
              <a:t>ong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  <a:cs typeface="Arial" panose="020B0604020202020204" pitchFamily="34" charset="0"/>
              </a:rPr>
              <a:t>oâng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  <a:cs typeface="Arial" panose="020B0604020202020204" pitchFamily="34" charset="0"/>
              </a:rPr>
              <a:t>ung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  <a:cs typeface="Arial" panose="020B0604020202020204" pitchFamily="34" charset="0"/>
              </a:rPr>
              <a:t>öng</a:t>
            </a:r>
            <a:endParaRPr lang="en-US" sz="4400" b="1" dirty="0">
              <a:solidFill>
                <a:srgbClr val="008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90576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7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9" y="403572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856415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194326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62874" y="418791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  <a:cs typeface="Arial" panose="020B0604020202020204" pitchFamily="34" charset="0"/>
              </a:rPr>
              <a:t>chong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  <a:cs typeface="Arial" panose="020B0604020202020204" pitchFamily="34" charset="0"/>
              </a:rPr>
              <a:t>choùng</a:t>
            </a:r>
            <a:endParaRPr lang="en-US" sz="4400" b="1" dirty="0">
              <a:solidFill>
                <a:srgbClr val="008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90576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07667" y="1557308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haõy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ñoïc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ngöõ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670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9" y="403572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28217" y="133731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haõy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ñoïc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ngöõ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856415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34913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62874" y="4308697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  <a:cs typeface="Arial" panose="020B0604020202020204" pitchFamily="34" charset="0"/>
              </a:rPr>
              <a:t>boâng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  <a:cs typeface="Arial" panose="020B0604020202020204" pitchFamily="34" charset="0"/>
              </a:rPr>
              <a:t>suùng</a:t>
            </a:r>
            <a:endParaRPr lang="en-US" sz="4400" b="1" dirty="0">
              <a:solidFill>
                <a:srgbClr val="008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90576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2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9" y="403572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133731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856415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194326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62874" y="425402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  <a:cs typeface="Arial" panose="020B0604020202020204" pitchFamily="34" charset="0"/>
              </a:rPr>
              <a:t>baùnh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  <a:cs typeface="Arial" panose="020B0604020202020204" pitchFamily="34" charset="0"/>
              </a:rPr>
              <a:t>chöng</a:t>
            </a:r>
            <a:endParaRPr lang="en-US" sz="4400" b="1" dirty="0">
              <a:solidFill>
                <a:srgbClr val="008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90576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9" y="403572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28217" y="1595382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haõy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ñoïc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ngöõ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856415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194326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90576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62874" y="418791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  <a:cs typeface="Arial" panose="020B0604020202020204" pitchFamily="34" charset="0"/>
              </a:rPr>
              <a:t>doøng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  <a:cs typeface="Arial" panose="020B0604020202020204" pitchFamily="34" charset="0"/>
              </a:rPr>
              <a:t>soâng</a:t>
            </a:r>
            <a:endParaRPr lang="en-US" sz="4400" b="1" dirty="0">
              <a:solidFill>
                <a:srgbClr val="008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8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70" y="0"/>
            <a:ext cx="8770216" cy="452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55270" y="4685006"/>
            <a:ext cx="87702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0070C0"/>
                </a:solidFill>
                <a:latin typeface="VNI-Avo" pitchFamily="2" charset="0"/>
              </a:rPr>
              <a:t>Bieån</a:t>
            </a:r>
            <a:r>
              <a:rPr lang="en-US" sz="405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50" b="1" dirty="0" err="1">
                <a:solidFill>
                  <a:srgbClr val="0070C0"/>
                </a:solidFill>
                <a:latin typeface="VNI-Avo" pitchFamily="2" charset="0"/>
              </a:rPr>
              <a:t>xanh</a:t>
            </a:r>
            <a:r>
              <a:rPr lang="en-US" sz="405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50" b="1" dirty="0" err="1">
                <a:solidFill>
                  <a:srgbClr val="0070C0"/>
                </a:solidFill>
                <a:latin typeface="VNI-Avo" pitchFamily="2" charset="0"/>
              </a:rPr>
              <a:t>bieác</a:t>
            </a:r>
            <a:r>
              <a:rPr lang="en-US" sz="4050" b="1" dirty="0">
                <a:solidFill>
                  <a:srgbClr val="0070C0"/>
                </a:solidFill>
                <a:latin typeface="VNI-Avo" pitchFamily="2" charset="0"/>
              </a:rPr>
              <a:t>. </a:t>
            </a:r>
            <a:r>
              <a:rPr lang="en-US" sz="4050" b="1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405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50" b="1" dirty="0" err="1">
                <a:solidFill>
                  <a:srgbClr val="0070C0"/>
                </a:solidFill>
                <a:latin typeface="VNI-Avo" pitchFamily="2" charset="0"/>
              </a:rPr>
              <a:t>hoøn</a:t>
            </a:r>
            <a:r>
              <a:rPr lang="en-US" sz="405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50" b="1" dirty="0" err="1">
                <a:solidFill>
                  <a:srgbClr val="0070C0"/>
                </a:solidFill>
                <a:latin typeface="VNI-Avo" pitchFamily="2" charset="0"/>
              </a:rPr>
              <a:t>ñaûo</a:t>
            </a:r>
            <a:r>
              <a:rPr lang="en-US" sz="405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50" b="1" dirty="0" err="1">
                <a:solidFill>
                  <a:srgbClr val="0070C0"/>
                </a:solidFill>
                <a:latin typeface="VNI-Avo" pitchFamily="2" charset="0"/>
              </a:rPr>
              <a:t>lôùn</a:t>
            </a:r>
            <a:r>
              <a:rPr lang="en-US" sz="405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50" b="1" dirty="0" err="1">
                <a:solidFill>
                  <a:srgbClr val="0070C0"/>
                </a:solidFill>
                <a:latin typeface="VNI-Avo" pitchFamily="2" charset="0"/>
              </a:rPr>
              <a:t>nhoû</a:t>
            </a:r>
            <a:r>
              <a:rPr lang="en-US" sz="405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50" b="1" dirty="0" err="1">
                <a:solidFill>
                  <a:srgbClr val="0070C0"/>
                </a:solidFill>
                <a:latin typeface="VNI-Avo" pitchFamily="2" charset="0"/>
              </a:rPr>
              <a:t>truøng</a:t>
            </a:r>
            <a:r>
              <a:rPr lang="en-US" sz="405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50" b="1" dirty="0" err="1">
                <a:solidFill>
                  <a:srgbClr val="0070C0"/>
                </a:solidFill>
                <a:latin typeface="VNI-Avo" pitchFamily="2" charset="0"/>
              </a:rPr>
              <a:t>ñieäp</a:t>
            </a:r>
            <a:r>
              <a:rPr lang="en-US" sz="4050" b="1" dirty="0">
                <a:solidFill>
                  <a:srgbClr val="0070C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3863" y="5308253"/>
            <a:ext cx="162373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0000"/>
                </a:solidFill>
                <a:latin typeface="VNI-Avo" pitchFamily="2" charset="0"/>
              </a:rPr>
              <a:t>ieâp</a:t>
            </a:r>
            <a:endParaRPr lang="en-US" sz="405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833" y="4666877"/>
            <a:ext cx="162373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0000"/>
                </a:solidFill>
                <a:latin typeface="VNI-Avo" pitchFamily="2" charset="0"/>
              </a:rPr>
              <a:t>ieân</a:t>
            </a:r>
            <a:endParaRPr lang="en-US" sz="405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9889" y="4685006"/>
            <a:ext cx="162373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405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5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849827"/>
              </p:ext>
            </p:extLst>
          </p:nvPr>
        </p:nvGraphicFramePr>
        <p:xfrm>
          <a:off x="3190253" y="1181625"/>
          <a:ext cx="2400300" cy="177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825">
                <a:tc grid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63" name="Text Box 6"/>
          <p:cNvSpPr txBox="1">
            <a:spLocks noChangeArrowheads="1"/>
          </p:cNvSpPr>
          <p:nvPr/>
        </p:nvSpPr>
        <p:spPr bwMode="auto">
          <a:xfrm>
            <a:off x="611560" y="0"/>
            <a:ext cx="775559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950" b="1" dirty="0" err="1">
                <a:solidFill>
                  <a:srgbClr val="FF0000"/>
                </a:solidFill>
                <a:latin typeface="VNI-Avo" pitchFamily="2" charset="0"/>
              </a:rPr>
              <a:t>ieâc</a:t>
            </a:r>
            <a:r>
              <a:rPr lang="en-US" sz="4950" b="1" dirty="0">
                <a:solidFill>
                  <a:srgbClr val="FF0000"/>
                </a:solidFill>
                <a:latin typeface="VNI-Avo" pitchFamily="2" charset="0"/>
              </a:rPr>
              <a:t>     </a:t>
            </a:r>
            <a:r>
              <a:rPr lang="en-US" sz="4950" b="1" dirty="0" err="1">
                <a:solidFill>
                  <a:srgbClr val="FF0000"/>
                </a:solidFill>
                <a:latin typeface="VNI-Avo" pitchFamily="2" charset="0"/>
              </a:rPr>
              <a:t>ieân</a:t>
            </a:r>
            <a:r>
              <a:rPr lang="en-US" sz="4950" b="1" dirty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4950" b="1" dirty="0" err="1">
                <a:solidFill>
                  <a:srgbClr val="FF0000"/>
                </a:solidFill>
                <a:latin typeface="VNI-Avo" pitchFamily="2" charset="0"/>
              </a:rPr>
              <a:t>ieâp</a:t>
            </a:r>
            <a:r>
              <a:rPr lang="en-US" sz="4950" b="1" dirty="0">
                <a:solidFill>
                  <a:srgbClr val="FF0000"/>
                </a:solidFill>
                <a:latin typeface="VNI-Avo" pitchFamily="2" charset="0"/>
              </a:rPr>
              <a:t>            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96148" y="1282620"/>
            <a:ext cx="914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500" b="1" dirty="0">
                <a:latin typeface="VNI-Avo" pitchFamily="2" charset="0"/>
              </a:rPr>
              <a:t>b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39952" y="1268760"/>
            <a:ext cx="15127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61728" y="2223064"/>
            <a:ext cx="16573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500" b="1" dirty="0" err="1">
                <a:latin typeface="VNI-Avo" pitchFamily="2" charset="0"/>
              </a:rPr>
              <a:t>bieác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13330" name="TextBox 25"/>
          <p:cNvSpPr txBox="1">
            <a:spLocks noChangeArrowheads="1"/>
          </p:cNvSpPr>
          <p:nvPr/>
        </p:nvSpPr>
        <p:spPr bwMode="auto">
          <a:xfrm>
            <a:off x="9886950" y="-2039541"/>
            <a:ext cx="8572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300">
                <a:solidFill>
                  <a:srgbClr val="FF0000"/>
                </a:solidFill>
                <a:latin typeface="VNI-Avo" pitchFamily="2" charset="0"/>
              </a:rPr>
              <a:t>aâu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10796" y="2223063"/>
            <a:ext cx="153881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1267" y="3393383"/>
            <a:ext cx="18714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0070C0"/>
                </a:solidFill>
                <a:latin typeface="VNI-Avo" pitchFamily="2" charset="0"/>
              </a:rPr>
              <a:t>thieác</a:t>
            </a:r>
            <a:endParaRPr lang="en-US" sz="45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8598" y="3393384"/>
            <a:ext cx="15483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0070C0"/>
                </a:solidFill>
                <a:latin typeface="VNI-Avo" pitchFamily="2" charset="0"/>
              </a:rPr>
              <a:t>tieäc</a:t>
            </a:r>
            <a:endParaRPr lang="en-US" sz="45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5929" y="3393382"/>
            <a:ext cx="16812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0070C0"/>
                </a:solidFill>
                <a:latin typeface="VNI-Avo" pitchFamily="2" charset="0"/>
              </a:rPr>
              <a:t>xieác</a:t>
            </a:r>
            <a:endParaRPr lang="en-US" sz="45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0981" y="4278667"/>
            <a:ext cx="17480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0070C0"/>
                </a:solidFill>
                <a:latin typeface="VNI-Avo" pitchFamily="2" charset="0"/>
              </a:rPr>
              <a:t>ñieän</a:t>
            </a:r>
            <a:endParaRPr lang="en-US" sz="45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8597" y="4278667"/>
            <a:ext cx="15483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0070C0"/>
                </a:solidFill>
                <a:latin typeface="VNI-Avo" pitchFamily="2" charset="0"/>
              </a:rPr>
              <a:t>kieán</a:t>
            </a:r>
            <a:endParaRPr lang="en-US" sz="45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5929" y="4285581"/>
            <a:ext cx="16812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0070C0"/>
                </a:solidFill>
                <a:latin typeface="VNI-Avo" pitchFamily="2" charset="0"/>
              </a:rPr>
              <a:t>thieän</a:t>
            </a:r>
            <a:endParaRPr lang="en-US" sz="45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144" y="5205080"/>
            <a:ext cx="17498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0070C0"/>
                </a:solidFill>
                <a:latin typeface="VNI-Avo" pitchFamily="2" charset="0"/>
              </a:rPr>
              <a:t>dieäp</a:t>
            </a:r>
            <a:endParaRPr lang="en-US" sz="45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12568" y="5242023"/>
            <a:ext cx="19065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0070C0"/>
                </a:solidFill>
                <a:latin typeface="VNI-Avo" pitchFamily="2" charset="0"/>
              </a:rPr>
              <a:t>thieáp</a:t>
            </a:r>
            <a:endParaRPr lang="en-US" sz="45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22258" y="5205079"/>
            <a:ext cx="16812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0070C0"/>
                </a:solidFill>
                <a:latin typeface="VNI-Avo" pitchFamily="2" charset="0"/>
              </a:rPr>
              <a:t>tieäp</a:t>
            </a:r>
            <a:endParaRPr lang="en-US" sz="45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037" y="3390295"/>
            <a:ext cx="17346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6136" y="5209203"/>
            <a:ext cx="17346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7030A0"/>
                </a:solidFill>
                <a:latin typeface="VNI-Avo" pitchFamily="2" charset="0"/>
              </a:rPr>
              <a:t>ieâp</a:t>
            </a:r>
            <a:endParaRPr lang="en-US" sz="45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1771" y="3389267"/>
            <a:ext cx="17346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2121" y="3389267"/>
            <a:ext cx="17346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ieâc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3911" y="4275579"/>
            <a:ext cx="17346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00B050"/>
                </a:solidFill>
                <a:latin typeface="VNI-Avo" pitchFamily="2" charset="0"/>
              </a:rPr>
              <a:t>ieân</a:t>
            </a:r>
            <a:endParaRPr lang="en-US" sz="45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7914" y="4279615"/>
            <a:ext cx="17346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00B050"/>
                </a:solidFill>
                <a:latin typeface="VNI-Avo" pitchFamily="2" charset="0"/>
              </a:rPr>
              <a:t>ieân</a:t>
            </a:r>
            <a:endParaRPr lang="en-US" sz="45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1475" y="4285581"/>
            <a:ext cx="17346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00B050"/>
                </a:solidFill>
                <a:latin typeface="VNI-Avo" pitchFamily="2" charset="0"/>
              </a:rPr>
              <a:t>ieân</a:t>
            </a:r>
            <a:endParaRPr lang="en-US" sz="45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20056" y="5205079"/>
            <a:ext cx="17346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7030A0"/>
                </a:solidFill>
                <a:latin typeface="VNI-Avo" pitchFamily="2" charset="0"/>
              </a:rPr>
              <a:t>ieâp</a:t>
            </a:r>
            <a:endParaRPr lang="en-US" sz="45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37161" y="5243180"/>
            <a:ext cx="17346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7030A0"/>
                </a:solidFill>
                <a:latin typeface="VNI-Avo" pitchFamily="2" charset="0"/>
              </a:rPr>
              <a:t>ieâp</a:t>
            </a:r>
            <a:endParaRPr lang="en-US" sz="4500" b="1" dirty="0">
              <a:solidFill>
                <a:srgbClr val="7030A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6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/>
      <p:bldP spid="6" grpId="0"/>
      <p:bldP spid="7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693</TotalTime>
  <Words>189</Words>
  <Application>Microsoft Office PowerPoint</Application>
  <PresentationFormat>On-screen Show (4:3)</PresentationFormat>
  <Paragraphs>63</Paragraphs>
  <Slides>21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Century Schoolbook</vt:lpstr>
      <vt:lpstr>VNI-Avo</vt:lpstr>
      <vt:lpstr>Wingdings</vt:lpstr>
      <vt:lpstr>Wingdings 2</vt:lpstr>
      <vt:lpstr>Oriel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Hòn đảo: vùng đất rộng có nước bao quanh ở sông hồ hoặc biển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Admin</cp:lastModifiedBy>
  <cp:revision>65</cp:revision>
  <dcterms:created xsi:type="dcterms:W3CDTF">2020-08-14T10:47:32Z</dcterms:created>
  <dcterms:modified xsi:type="dcterms:W3CDTF">2024-12-10T02:39:31Z</dcterms:modified>
</cp:coreProperties>
</file>