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8"/>
  </p:notesMasterIdLst>
  <p:sldIdLst>
    <p:sldId id="438" r:id="rId3"/>
    <p:sldId id="432" r:id="rId4"/>
    <p:sldId id="560" r:id="rId5"/>
    <p:sldId id="408" r:id="rId6"/>
    <p:sldId id="935" r:id="rId7"/>
    <p:sldId id="444" r:id="rId8"/>
    <p:sldId id="738" r:id="rId9"/>
    <p:sldId id="739" r:id="rId10"/>
    <p:sldId id="740" r:id="rId11"/>
    <p:sldId id="510" r:id="rId12"/>
    <p:sldId id="480" r:id="rId13"/>
    <p:sldId id="434" r:id="rId14"/>
    <p:sldId id="1031" r:id="rId15"/>
    <p:sldId id="742" r:id="rId16"/>
    <p:sldId id="1035" r:id="rId17"/>
    <p:sldId id="1036" r:id="rId18"/>
    <p:sldId id="1037" r:id="rId19"/>
    <p:sldId id="1038" r:id="rId20"/>
    <p:sldId id="775" r:id="rId21"/>
    <p:sldId id="1330" r:id="rId22"/>
    <p:sldId id="1329" r:id="rId23"/>
    <p:sldId id="1331" r:id="rId24"/>
    <p:sldId id="1332" r:id="rId25"/>
    <p:sldId id="789" r:id="rId26"/>
    <p:sldId id="646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E1F4"/>
    <a:srgbClr val="B7EEFB"/>
    <a:srgbClr val="FF6699"/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1" d="100"/>
          <a:sy n="71" d="100"/>
        </p:scale>
        <p:origin x="5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88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82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75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69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61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41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53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275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8023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0463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62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54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01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29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95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86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14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3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01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3297867" y="491767"/>
            <a:ext cx="55964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267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1006267" y="1690967"/>
            <a:ext cx="10170000" cy="4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6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2017879" y="169108"/>
            <a:ext cx="2747197" cy="950661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965933" y="538167"/>
            <a:ext cx="10260400" cy="8644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" name="Google Shape;137;p4"/>
          <p:cNvGrpSpPr/>
          <p:nvPr/>
        </p:nvGrpSpPr>
        <p:grpSpPr>
          <a:xfrm>
            <a:off x="1321067" y="-6987"/>
            <a:ext cx="433576" cy="1076985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10307837" y="-58737"/>
            <a:ext cx="461496" cy="1128769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34013" y="4224799"/>
            <a:ext cx="173255" cy="156416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384120" y="4254052"/>
            <a:ext cx="129805" cy="135779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681046" y="4280353"/>
            <a:ext cx="158047" cy="201224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968199" y="6683810"/>
            <a:ext cx="90429" cy="158045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976466" y="4367356"/>
            <a:ext cx="129805" cy="191176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832745" y="6358031"/>
            <a:ext cx="105636" cy="202581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713577" y="6079176"/>
            <a:ext cx="109167" cy="226749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1296625" y="4509543"/>
            <a:ext cx="96132" cy="156688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2594384" y="5824139"/>
            <a:ext cx="77395" cy="161304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571680" y="4628498"/>
            <a:ext cx="99933" cy="22783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2434554" y="5514287"/>
            <a:ext cx="81196" cy="207741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820682" y="4808219"/>
            <a:ext cx="75221" cy="209099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2275964" y="5258743"/>
            <a:ext cx="62459" cy="235983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2078460" y="5053927"/>
            <a:ext cx="50781" cy="162663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11308383" y="-215211"/>
            <a:ext cx="65989" cy="164833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11387167" y="79183"/>
            <a:ext cx="86628" cy="208283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11438839" y="357617"/>
            <a:ext cx="105636" cy="227292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11493703" y="706830"/>
            <a:ext cx="90429" cy="158045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11531039" y="1010822"/>
            <a:ext cx="105636" cy="202580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11573633" y="1286806"/>
            <a:ext cx="109167" cy="226748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11645516" y="1632443"/>
            <a:ext cx="77395" cy="161304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12310372" y="2983724"/>
            <a:ext cx="99933" cy="227835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11721978" y="1926967"/>
            <a:ext cx="81196" cy="207740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12138236" y="2767297"/>
            <a:ext cx="75221" cy="209097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11831096" y="2189514"/>
            <a:ext cx="62459" cy="235981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11970850" y="2512051"/>
            <a:ext cx="50781" cy="162661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60738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5" Type="http://schemas.microsoft.com/office/2007/relationships/media" Target="../media/media12.mp3"/><Relationship Id="rId4" Type="http://schemas.openxmlformats.org/officeDocument/2006/relationships/audio" Target="../media/media11.mp3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media" Target="../media/media11.mp3"/><Relationship Id="rId18" Type="http://schemas.openxmlformats.org/officeDocument/2006/relationships/notesSlide" Target="../notesSlides/notesSlide9.xml"/><Relationship Id="rId3" Type="http://schemas.microsoft.com/office/2007/relationships/media" Target="../media/media6.mp3"/><Relationship Id="rId21" Type="http://schemas.openxmlformats.org/officeDocument/2006/relationships/image" Target="../media/image10.png"/><Relationship Id="rId7" Type="http://schemas.microsoft.com/office/2007/relationships/media" Target="../media/media8.mp3"/><Relationship Id="rId12" Type="http://schemas.openxmlformats.org/officeDocument/2006/relationships/audio" Target="../media/media10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6" Type="http://schemas.openxmlformats.org/officeDocument/2006/relationships/audio" Target="../media/media12.mp3"/><Relationship Id="rId20" Type="http://schemas.openxmlformats.org/officeDocument/2006/relationships/image" Target="../media/image16.png"/><Relationship Id="rId1" Type="http://schemas.microsoft.com/office/2007/relationships/media" Target="../media/media13.mp3"/><Relationship Id="rId6" Type="http://schemas.openxmlformats.org/officeDocument/2006/relationships/audio" Target="../media/media7.mp3"/><Relationship Id="rId11" Type="http://schemas.microsoft.com/office/2007/relationships/media" Target="../media/media10.mp3"/><Relationship Id="rId5" Type="http://schemas.microsoft.com/office/2007/relationships/media" Target="../media/media7.mp3"/><Relationship Id="rId15" Type="http://schemas.microsoft.com/office/2007/relationships/media" Target="../media/media12.mp3"/><Relationship Id="rId10" Type="http://schemas.openxmlformats.org/officeDocument/2006/relationships/audio" Target="../media/media9.mp3"/><Relationship Id="rId19" Type="http://schemas.openxmlformats.org/officeDocument/2006/relationships/image" Target="../media/image1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1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8819" y="3286124"/>
            <a:ext cx="1060071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        </a:t>
            </a:r>
            <a:r>
              <a:rPr lang="en-US" sz="6000" b="1" dirty="0">
                <a:solidFill>
                  <a:srgbClr val="0070C0"/>
                </a:solidFill>
                <a:latin typeface="Arial" pitchFamily="34" charset="0"/>
              </a:rPr>
              <a:t>LESSON 1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8263" y="2011530"/>
            <a:ext cx="133972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Arial" pitchFamily="34" charset="0"/>
              </a:rPr>
              <a:t>         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10:OUR SCHOOL TRIP</a:t>
            </a:r>
          </a:p>
        </p:txBody>
      </p:sp>
    </p:spTree>
    <p:extLst>
      <p:ext uri="{BB962C8B-B14F-4D97-AF65-F5344CB8AC3E}">
        <p14:creationId xmlns:p14="http://schemas.microsoft.com/office/powerpoint/2010/main" val="33504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133725" y="12827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B781B6-31FA-701D-757F-24D541C076F0}"/>
              </a:ext>
            </a:extLst>
          </p:cNvPr>
          <p:cNvSpPr/>
          <p:nvPr/>
        </p:nvSpPr>
        <p:spPr>
          <a:xfrm>
            <a:off x="838200" y="3759201"/>
            <a:ext cx="10287000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vocabulary</a:t>
            </a:r>
          </a:p>
          <a:p>
            <a:pPr algn="ctr"/>
            <a:r>
              <a:rPr lang="vi-VN" sz="10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 game</a:t>
            </a:r>
            <a:endParaRPr lang="en-US" sz="10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86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3A111-DA26-4F3C-ABAE-C5CDA944DD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algn="l" defTabSz="1219170">
              <a:buClr>
                <a:srgbClr val="000000"/>
              </a:buClr>
              <a:defRPr/>
            </a:pPr>
            <a:fld id="{52AF2F91-6C79-4775-9E01-5F8EDCA63F89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 defTabSz="1219170">
                <a:buClr>
                  <a:srgbClr val="000000"/>
                </a:buClr>
                <a:defRPr/>
              </a:pPr>
              <a:t>11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2DEAFF-6706-4E21-AA52-AA44A2F44458}"/>
              </a:ext>
            </a:extLst>
          </p:cNvPr>
          <p:cNvSpPr txBox="1"/>
          <p:nvPr/>
        </p:nvSpPr>
        <p:spPr>
          <a:xfrm>
            <a:off x="5057132" y="335280"/>
            <a:ext cx="226215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Matching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C91B63-EB62-42FA-8E01-E112500CE596}"/>
              </a:ext>
            </a:extLst>
          </p:cNvPr>
          <p:cNvGrpSpPr/>
          <p:nvPr/>
        </p:nvGrpSpPr>
        <p:grpSpPr>
          <a:xfrm>
            <a:off x="238532" y="1190823"/>
            <a:ext cx="2812793" cy="2552700"/>
            <a:chOff x="178898" y="893117"/>
            <a:chExt cx="2109595" cy="19145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7BC0D67-170F-4A48-A377-4B46727256A3}"/>
                </a:ext>
              </a:extLst>
            </p:cNvPr>
            <p:cNvSpPr/>
            <p:nvPr/>
          </p:nvSpPr>
          <p:spPr>
            <a:xfrm>
              <a:off x="178898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custGeom>
                      <a:avLst/>
                      <a:gdLst>
                        <a:gd name="connsiteX0" fmla="*/ 0 w 2812793"/>
                        <a:gd name="connsiteY0" fmla="*/ 363227 h 2179320"/>
                        <a:gd name="connsiteX1" fmla="*/ 363227 w 2812793"/>
                        <a:gd name="connsiteY1" fmla="*/ 0 h 2179320"/>
                        <a:gd name="connsiteX2" fmla="*/ 822222 w 2812793"/>
                        <a:gd name="connsiteY2" fmla="*/ 0 h 2179320"/>
                        <a:gd name="connsiteX3" fmla="*/ 1322943 w 2812793"/>
                        <a:gd name="connsiteY3" fmla="*/ 0 h 2179320"/>
                        <a:gd name="connsiteX4" fmla="*/ 1886254 w 2812793"/>
                        <a:gd name="connsiteY4" fmla="*/ 0 h 2179320"/>
                        <a:gd name="connsiteX5" fmla="*/ 2449566 w 2812793"/>
                        <a:gd name="connsiteY5" fmla="*/ 0 h 2179320"/>
                        <a:gd name="connsiteX6" fmla="*/ 2812793 w 2812793"/>
                        <a:gd name="connsiteY6" fmla="*/ 363227 h 2179320"/>
                        <a:gd name="connsiteX7" fmla="*/ 2812793 w 2812793"/>
                        <a:gd name="connsiteY7" fmla="*/ 818458 h 2179320"/>
                        <a:gd name="connsiteX8" fmla="*/ 2812793 w 2812793"/>
                        <a:gd name="connsiteY8" fmla="*/ 1317276 h 2179320"/>
                        <a:gd name="connsiteX9" fmla="*/ 2812793 w 2812793"/>
                        <a:gd name="connsiteY9" fmla="*/ 1816093 h 2179320"/>
                        <a:gd name="connsiteX10" fmla="*/ 2449566 w 2812793"/>
                        <a:gd name="connsiteY10" fmla="*/ 2179320 h 2179320"/>
                        <a:gd name="connsiteX11" fmla="*/ 1886254 w 2812793"/>
                        <a:gd name="connsiteY11" fmla="*/ 2179320 h 2179320"/>
                        <a:gd name="connsiteX12" fmla="*/ 1385533 w 2812793"/>
                        <a:gd name="connsiteY12" fmla="*/ 2179320 h 2179320"/>
                        <a:gd name="connsiteX13" fmla="*/ 843085 w 2812793"/>
                        <a:gd name="connsiteY13" fmla="*/ 2179320 h 2179320"/>
                        <a:gd name="connsiteX14" fmla="*/ 363227 w 2812793"/>
                        <a:gd name="connsiteY14" fmla="*/ 2179320 h 2179320"/>
                        <a:gd name="connsiteX15" fmla="*/ 0 w 2812793"/>
                        <a:gd name="connsiteY15" fmla="*/ 1816093 h 2179320"/>
                        <a:gd name="connsiteX16" fmla="*/ 0 w 2812793"/>
                        <a:gd name="connsiteY16" fmla="*/ 1360862 h 2179320"/>
                        <a:gd name="connsiteX17" fmla="*/ 0 w 2812793"/>
                        <a:gd name="connsiteY17" fmla="*/ 905630 h 2179320"/>
                        <a:gd name="connsiteX18" fmla="*/ 0 w 2812793"/>
                        <a:gd name="connsiteY18" fmla="*/ 363227 h 2179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812793" h="2179320" fill="none" extrusionOk="0">
                          <a:moveTo>
                            <a:pt x="0" y="363227"/>
                          </a:moveTo>
                          <a:cubicBezTo>
                            <a:pt x="45019" y="132033"/>
                            <a:pt x="186480" y="-19994"/>
                            <a:pt x="363227" y="0"/>
                          </a:cubicBezTo>
                          <a:cubicBezTo>
                            <a:pt x="530671" y="-31100"/>
                            <a:pt x="710737" y="21325"/>
                            <a:pt x="822222" y="0"/>
                          </a:cubicBezTo>
                          <a:cubicBezTo>
                            <a:pt x="933707" y="-21325"/>
                            <a:pt x="1097523" y="30752"/>
                            <a:pt x="1322943" y="0"/>
                          </a:cubicBezTo>
                          <a:cubicBezTo>
                            <a:pt x="1548363" y="-30752"/>
                            <a:pt x="1639152" y="25962"/>
                            <a:pt x="1886254" y="0"/>
                          </a:cubicBezTo>
                          <a:cubicBezTo>
                            <a:pt x="2133356" y="-25962"/>
                            <a:pt x="2271416" y="22209"/>
                            <a:pt x="2449566" y="0"/>
                          </a:cubicBezTo>
                          <a:cubicBezTo>
                            <a:pt x="2694939" y="-6775"/>
                            <a:pt x="2759734" y="149063"/>
                            <a:pt x="2812793" y="363227"/>
                          </a:cubicBezTo>
                          <a:cubicBezTo>
                            <a:pt x="2854917" y="549049"/>
                            <a:pt x="2799908" y="719811"/>
                            <a:pt x="2812793" y="818458"/>
                          </a:cubicBezTo>
                          <a:cubicBezTo>
                            <a:pt x="2825678" y="917105"/>
                            <a:pt x="2753815" y="1110969"/>
                            <a:pt x="2812793" y="1317276"/>
                          </a:cubicBezTo>
                          <a:cubicBezTo>
                            <a:pt x="2871771" y="1523583"/>
                            <a:pt x="2754412" y="1614816"/>
                            <a:pt x="2812793" y="1816093"/>
                          </a:cubicBezTo>
                          <a:cubicBezTo>
                            <a:pt x="2776001" y="1976185"/>
                            <a:pt x="2604151" y="2207099"/>
                            <a:pt x="2449566" y="2179320"/>
                          </a:cubicBezTo>
                          <a:cubicBezTo>
                            <a:pt x="2297994" y="2224630"/>
                            <a:pt x="2027586" y="2138058"/>
                            <a:pt x="1886254" y="2179320"/>
                          </a:cubicBezTo>
                          <a:cubicBezTo>
                            <a:pt x="1744922" y="2220582"/>
                            <a:pt x="1518511" y="2141651"/>
                            <a:pt x="1385533" y="2179320"/>
                          </a:cubicBezTo>
                          <a:cubicBezTo>
                            <a:pt x="1252555" y="2216989"/>
                            <a:pt x="1092537" y="2127776"/>
                            <a:pt x="843085" y="2179320"/>
                          </a:cubicBezTo>
                          <a:cubicBezTo>
                            <a:pt x="593633" y="2230864"/>
                            <a:pt x="583552" y="2177753"/>
                            <a:pt x="363227" y="2179320"/>
                          </a:cubicBezTo>
                          <a:cubicBezTo>
                            <a:pt x="168933" y="2168905"/>
                            <a:pt x="-33218" y="2015448"/>
                            <a:pt x="0" y="1816093"/>
                          </a:cubicBezTo>
                          <a:cubicBezTo>
                            <a:pt x="-48818" y="1648493"/>
                            <a:pt x="51454" y="1496895"/>
                            <a:pt x="0" y="1360862"/>
                          </a:cubicBezTo>
                          <a:cubicBezTo>
                            <a:pt x="-51454" y="1224829"/>
                            <a:pt x="15214" y="1048657"/>
                            <a:pt x="0" y="905630"/>
                          </a:cubicBezTo>
                          <a:cubicBezTo>
                            <a:pt x="-15214" y="762603"/>
                            <a:pt x="52926" y="538382"/>
                            <a:pt x="0" y="363227"/>
                          </a:cubicBezTo>
                          <a:close/>
                        </a:path>
                        <a:path w="2812793" h="2179320" stroke="0" extrusionOk="0">
                          <a:moveTo>
                            <a:pt x="0" y="363227"/>
                          </a:moveTo>
                          <a:cubicBezTo>
                            <a:pt x="4256" y="175337"/>
                            <a:pt x="180828" y="-21907"/>
                            <a:pt x="363227" y="0"/>
                          </a:cubicBezTo>
                          <a:cubicBezTo>
                            <a:pt x="602264" y="-48267"/>
                            <a:pt x="786027" y="61618"/>
                            <a:pt x="926539" y="0"/>
                          </a:cubicBezTo>
                          <a:cubicBezTo>
                            <a:pt x="1067051" y="-61618"/>
                            <a:pt x="1271487" y="16459"/>
                            <a:pt x="1427260" y="0"/>
                          </a:cubicBezTo>
                          <a:cubicBezTo>
                            <a:pt x="1583033" y="-16459"/>
                            <a:pt x="1755527" y="4089"/>
                            <a:pt x="1907118" y="0"/>
                          </a:cubicBezTo>
                          <a:cubicBezTo>
                            <a:pt x="2058709" y="-4089"/>
                            <a:pt x="2229501" y="35796"/>
                            <a:pt x="2449566" y="0"/>
                          </a:cubicBezTo>
                          <a:cubicBezTo>
                            <a:pt x="2688831" y="14689"/>
                            <a:pt x="2816947" y="200567"/>
                            <a:pt x="2812793" y="363227"/>
                          </a:cubicBezTo>
                          <a:cubicBezTo>
                            <a:pt x="2860819" y="536619"/>
                            <a:pt x="2808295" y="639599"/>
                            <a:pt x="2812793" y="818458"/>
                          </a:cubicBezTo>
                          <a:cubicBezTo>
                            <a:pt x="2817291" y="997317"/>
                            <a:pt x="2794394" y="1126151"/>
                            <a:pt x="2812793" y="1302747"/>
                          </a:cubicBezTo>
                          <a:cubicBezTo>
                            <a:pt x="2831192" y="1479343"/>
                            <a:pt x="2798535" y="1615480"/>
                            <a:pt x="2812793" y="1816093"/>
                          </a:cubicBezTo>
                          <a:cubicBezTo>
                            <a:pt x="2793960" y="1993758"/>
                            <a:pt x="2680214" y="2159793"/>
                            <a:pt x="2449566" y="2179320"/>
                          </a:cubicBezTo>
                          <a:cubicBezTo>
                            <a:pt x="2255218" y="2199920"/>
                            <a:pt x="2128191" y="2166063"/>
                            <a:pt x="1948845" y="2179320"/>
                          </a:cubicBezTo>
                          <a:cubicBezTo>
                            <a:pt x="1769499" y="2192577"/>
                            <a:pt x="1603358" y="2128282"/>
                            <a:pt x="1468987" y="2179320"/>
                          </a:cubicBezTo>
                          <a:cubicBezTo>
                            <a:pt x="1334616" y="2230358"/>
                            <a:pt x="1196007" y="2133136"/>
                            <a:pt x="968265" y="2179320"/>
                          </a:cubicBezTo>
                          <a:cubicBezTo>
                            <a:pt x="740523" y="2225504"/>
                            <a:pt x="561471" y="2135375"/>
                            <a:pt x="363227" y="2179320"/>
                          </a:cubicBezTo>
                          <a:cubicBezTo>
                            <a:pt x="122406" y="2189562"/>
                            <a:pt x="-1296" y="2027484"/>
                            <a:pt x="0" y="1816093"/>
                          </a:cubicBezTo>
                          <a:cubicBezTo>
                            <a:pt x="-39478" y="1659371"/>
                            <a:pt x="30188" y="1465281"/>
                            <a:pt x="0" y="1317276"/>
                          </a:cubicBezTo>
                          <a:cubicBezTo>
                            <a:pt x="-30188" y="1169271"/>
                            <a:pt x="14322" y="924884"/>
                            <a:pt x="0" y="818458"/>
                          </a:cubicBezTo>
                          <a:cubicBezTo>
                            <a:pt x="-14322" y="712032"/>
                            <a:pt x="44121" y="540256"/>
                            <a:pt x="0" y="363227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77838E7-A017-4D01-BC59-3954AF22873C}"/>
                </a:ext>
              </a:extLst>
            </p:cNvPr>
            <p:cNvSpPr/>
            <p:nvPr/>
          </p:nvSpPr>
          <p:spPr>
            <a:xfrm>
              <a:off x="897888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DE9D80-8F14-473F-A13C-D7C936F6E6FD}"/>
              </a:ext>
            </a:extLst>
          </p:cNvPr>
          <p:cNvGrpSpPr/>
          <p:nvPr/>
        </p:nvGrpSpPr>
        <p:grpSpPr>
          <a:xfrm>
            <a:off x="3178744" y="1190823"/>
            <a:ext cx="2812793" cy="2552700"/>
            <a:chOff x="2384057" y="893117"/>
            <a:chExt cx="2109595" cy="191452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73E1464-771F-4512-B9C2-E727ACA225D9}"/>
                </a:ext>
              </a:extLst>
            </p:cNvPr>
            <p:cNvSpPr/>
            <p:nvPr/>
          </p:nvSpPr>
          <p:spPr>
            <a:xfrm>
              <a:off x="2384057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custGeom>
                      <a:avLst/>
                      <a:gdLst>
                        <a:gd name="connsiteX0" fmla="*/ 0 w 2812793"/>
                        <a:gd name="connsiteY0" fmla="*/ 363227 h 2179320"/>
                        <a:gd name="connsiteX1" fmla="*/ 363227 w 2812793"/>
                        <a:gd name="connsiteY1" fmla="*/ 0 h 2179320"/>
                        <a:gd name="connsiteX2" fmla="*/ 822222 w 2812793"/>
                        <a:gd name="connsiteY2" fmla="*/ 0 h 2179320"/>
                        <a:gd name="connsiteX3" fmla="*/ 1322943 w 2812793"/>
                        <a:gd name="connsiteY3" fmla="*/ 0 h 2179320"/>
                        <a:gd name="connsiteX4" fmla="*/ 1886254 w 2812793"/>
                        <a:gd name="connsiteY4" fmla="*/ 0 h 2179320"/>
                        <a:gd name="connsiteX5" fmla="*/ 2449566 w 2812793"/>
                        <a:gd name="connsiteY5" fmla="*/ 0 h 2179320"/>
                        <a:gd name="connsiteX6" fmla="*/ 2812793 w 2812793"/>
                        <a:gd name="connsiteY6" fmla="*/ 363227 h 2179320"/>
                        <a:gd name="connsiteX7" fmla="*/ 2812793 w 2812793"/>
                        <a:gd name="connsiteY7" fmla="*/ 818458 h 2179320"/>
                        <a:gd name="connsiteX8" fmla="*/ 2812793 w 2812793"/>
                        <a:gd name="connsiteY8" fmla="*/ 1317276 h 2179320"/>
                        <a:gd name="connsiteX9" fmla="*/ 2812793 w 2812793"/>
                        <a:gd name="connsiteY9" fmla="*/ 1816093 h 2179320"/>
                        <a:gd name="connsiteX10" fmla="*/ 2449566 w 2812793"/>
                        <a:gd name="connsiteY10" fmla="*/ 2179320 h 2179320"/>
                        <a:gd name="connsiteX11" fmla="*/ 1886254 w 2812793"/>
                        <a:gd name="connsiteY11" fmla="*/ 2179320 h 2179320"/>
                        <a:gd name="connsiteX12" fmla="*/ 1385533 w 2812793"/>
                        <a:gd name="connsiteY12" fmla="*/ 2179320 h 2179320"/>
                        <a:gd name="connsiteX13" fmla="*/ 843085 w 2812793"/>
                        <a:gd name="connsiteY13" fmla="*/ 2179320 h 2179320"/>
                        <a:gd name="connsiteX14" fmla="*/ 363227 w 2812793"/>
                        <a:gd name="connsiteY14" fmla="*/ 2179320 h 2179320"/>
                        <a:gd name="connsiteX15" fmla="*/ 0 w 2812793"/>
                        <a:gd name="connsiteY15" fmla="*/ 1816093 h 2179320"/>
                        <a:gd name="connsiteX16" fmla="*/ 0 w 2812793"/>
                        <a:gd name="connsiteY16" fmla="*/ 1360862 h 2179320"/>
                        <a:gd name="connsiteX17" fmla="*/ 0 w 2812793"/>
                        <a:gd name="connsiteY17" fmla="*/ 905630 h 2179320"/>
                        <a:gd name="connsiteX18" fmla="*/ 0 w 2812793"/>
                        <a:gd name="connsiteY18" fmla="*/ 363227 h 2179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812793" h="2179320" fill="none" extrusionOk="0">
                          <a:moveTo>
                            <a:pt x="0" y="363227"/>
                          </a:moveTo>
                          <a:cubicBezTo>
                            <a:pt x="45019" y="132033"/>
                            <a:pt x="186480" y="-19994"/>
                            <a:pt x="363227" y="0"/>
                          </a:cubicBezTo>
                          <a:cubicBezTo>
                            <a:pt x="530671" y="-31100"/>
                            <a:pt x="710737" y="21325"/>
                            <a:pt x="822222" y="0"/>
                          </a:cubicBezTo>
                          <a:cubicBezTo>
                            <a:pt x="933707" y="-21325"/>
                            <a:pt x="1097523" y="30752"/>
                            <a:pt x="1322943" y="0"/>
                          </a:cubicBezTo>
                          <a:cubicBezTo>
                            <a:pt x="1548363" y="-30752"/>
                            <a:pt x="1639152" y="25962"/>
                            <a:pt x="1886254" y="0"/>
                          </a:cubicBezTo>
                          <a:cubicBezTo>
                            <a:pt x="2133356" y="-25962"/>
                            <a:pt x="2271416" y="22209"/>
                            <a:pt x="2449566" y="0"/>
                          </a:cubicBezTo>
                          <a:cubicBezTo>
                            <a:pt x="2694939" y="-6775"/>
                            <a:pt x="2759734" y="149063"/>
                            <a:pt x="2812793" y="363227"/>
                          </a:cubicBezTo>
                          <a:cubicBezTo>
                            <a:pt x="2854917" y="549049"/>
                            <a:pt x="2799908" y="719811"/>
                            <a:pt x="2812793" y="818458"/>
                          </a:cubicBezTo>
                          <a:cubicBezTo>
                            <a:pt x="2825678" y="917105"/>
                            <a:pt x="2753815" y="1110969"/>
                            <a:pt x="2812793" y="1317276"/>
                          </a:cubicBezTo>
                          <a:cubicBezTo>
                            <a:pt x="2871771" y="1523583"/>
                            <a:pt x="2754412" y="1614816"/>
                            <a:pt x="2812793" y="1816093"/>
                          </a:cubicBezTo>
                          <a:cubicBezTo>
                            <a:pt x="2776001" y="1976185"/>
                            <a:pt x="2604151" y="2207099"/>
                            <a:pt x="2449566" y="2179320"/>
                          </a:cubicBezTo>
                          <a:cubicBezTo>
                            <a:pt x="2297994" y="2224630"/>
                            <a:pt x="2027586" y="2138058"/>
                            <a:pt x="1886254" y="2179320"/>
                          </a:cubicBezTo>
                          <a:cubicBezTo>
                            <a:pt x="1744922" y="2220582"/>
                            <a:pt x="1518511" y="2141651"/>
                            <a:pt x="1385533" y="2179320"/>
                          </a:cubicBezTo>
                          <a:cubicBezTo>
                            <a:pt x="1252555" y="2216989"/>
                            <a:pt x="1092537" y="2127776"/>
                            <a:pt x="843085" y="2179320"/>
                          </a:cubicBezTo>
                          <a:cubicBezTo>
                            <a:pt x="593633" y="2230864"/>
                            <a:pt x="583552" y="2177753"/>
                            <a:pt x="363227" y="2179320"/>
                          </a:cubicBezTo>
                          <a:cubicBezTo>
                            <a:pt x="168933" y="2168905"/>
                            <a:pt x="-33218" y="2015448"/>
                            <a:pt x="0" y="1816093"/>
                          </a:cubicBezTo>
                          <a:cubicBezTo>
                            <a:pt x="-48818" y="1648493"/>
                            <a:pt x="51454" y="1496895"/>
                            <a:pt x="0" y="1360862"/>
                          </a:cubicBezTo>
                          <a:cubicBezTo>
                            <a:pt x="-51454" y="1224829"/>
                            <a:pt x="15214" y="1048657"/>
                            <a:pt x="0" y="905630"/>
                          </a:cubicBezTo>
                          <a:cubicBezTo>
                            <a:pt x="-15214" y="762603"/>
                            <a:pt x="52926" y="538382"/>
                            <a:pt x="0" y="363227"/>
                          </a:cubicBezTo>
                          <a:close/>
                        </a:path>
                        <a:path w="2812793" h="2179320" stroke="0" extrusionOk="0">
                          <a:moveTo>
                            <a:pt x="0" y="363227"/>
                          </a:moveTo>
                          <a:cubicBezTo>
                            <a:pt x="4256" y="175337"/>
                            <a:pt x="180828" y="-21907"/>
                            <a:pt x="363227" y="0"/>
                          </a:cubicBezTo>
                          <a:cubicBezTo>
                            <a:pt x="602264" y="-48267"/>
                            <a:pt x="786027" y="61618"/>
                            <a:pt x="926539" y="0"/>
                          </a:cubicBezTo>
                          <a:cubicBezTo>
                            <a:pt x="1067051" y="-61618"/>
                            <a:pt x="1271487" y="16459"/>
                            <a:pt x="1427260" y="0"/>
                          </a:cubicBezTo>
                          <a:cubicBezTo>
                            <a:pt x="1583033" y="-16459"/>
                            <a:pt x="1755527" y="4089"/>
                            <a:pt x="1907118" y="0"/>
                          </a:cubicBezTo>
                          <a:cubicBezTo>
                            <a:pt x="2058709" y="-4089"/>
                            <a:pt x="2229501" y="35796"/>
                            <a:pt x="2449566" y="0"/>
                          </a:cubicBezTo>
                          <a:cubicBezTo>
                            <a:pt x="2688831" y="14689"/>
                            <a:pt x="2816947" y="200567"/>
                            <a:pt x="2812793" y="363227"/>
                          </a:cubicBezTo>
                          <a:cubicBezTo>
                            <a:pt x="2860819" y="536619"/>
                            <a:pt x="2808295" y="639599"/>
                            <a:pt x="2812793" y="818458"/>
                          </a:cubicBezTo>
                          <a:cubicBezTo>
                            <a:pt x="2817291" y="997317"/>
                            <a:pt x="2794394" y="1126151"/>
                            <a:pt x="2812793" y="1302747"/>
                          </a:cubicBezTo>
                          <a:cubicBezTo>
                            <a:pt x="2831192" y="1479343"/>
                            <a:pt x="2798535" y="1615480"/>
                            <a:pt x="2812793" y="1816093"/>
                          </a:cubicBezTo>
                          <a:cubicBezTo>
                            <a:pt x="2793960" y="1993758"/>
                            <a:pt x="2680214" y="2159793"/>
                            <a:pt x="2449566" y="2179320"/>
                          </a:cubicBezTo>
                          <a:cubicBezTo>
                            <a:pt x="2255218" y="2199920"/>
                            <a:pt x="2128191" y="2166063"/>
                            <a:pt x="1948845" y="2179320"/>
                          </a:cubicBezTo>
                          <a:cubicBezTo>
                            <a:pt x="1769499" y="2192577"/>
                            <a:pt x="1603358" y="2128282"/>
                            <a:pt x="1468987" y="2179320"/>
                          </a:cubicBezTo>
                          <a:cubicBezTo>
                            <a:pt x="1334616" y="2230358"/>
                            <a:pt x="1196007" y="2133136"/>
                            <a:pt x="968265" y="2179320"/>
                          </a:cubicBezTo>
                          <a:cubicBezTo>
                            <a:pt x="740523" y="2225504"/>
                            <a:pt x="561471" y="2135375"/>
                            <a:pt x="363227" y="2179320"/>
                          </a:cubicBezTo>
                          <a:cubicBezTo>
                            <a:pt x="122406" y="2189562"/>
                            <a:pt x="-1296" y="2027484"/>
                            <a:pt x="0" y="1816093"/>
                          </a:cubicBezTo>
                          <a:cubicBezTo>
                            <a:pt x="-39478" y="1659371"/>
                            <a:pt x="30188" y="1465281"/>
                            <a:pt x="0" y="1317276"/>
                          </a:cubicBezTo>
                          <a:cubicBezTo>
                            <a:pt x="-30188" y="1169271"/>
                            <a:pt x="14322" y="924884"/>
                            <a:pt x="0" y="818458"/>
                          </a:cubicBezTo>
                          <a:cubicBezTo>
                            <a:pt x="-14322" y="712032"/>
                            <a:pt x="44121" y="540256"/>
                            <a:pt x="0" y="363227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ABB519-30C0-4E6C-91CB-D914B64E43AB}"/>
                </a:ext>
              </a:extLst>
            </p:cNvPr>
            <p:cNvSpPr/>
            <p:nvPr/>
          </p:nvSpPr>
          <p:spPr>
            <a:xfrm>
              <a:off x="3158819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710CD3-AB26-43E0-ABB1-9E42A75BE7EE}"/>
              </a:ext>
            </a:extLst>
          </p:cNvPr>
          <p:cNvGrpSpPr/>
          <p:nvPr/>
        </p:nvGrpSpPr>
        <p:grpSpPr>
          <a:xfrm>
            <a:off x="6149436" y="1190823"/>
            <a:ext cx="2812793" cy="2552700"/>
            <a:chOff x="4612076" y="893117"/>
            <a:chExt cx="2109595" cy="191452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8C6A5AD-3155-4422-BD63-FC067C734FD4}"/>
                </a:ext>
              </a:extLst>
            </p:cNvPr>
            <p:cNvSpPr/>
            <p:nvPr/>
          </p:nvSpPr>
          <p:spPr>
            <a:xfrm>
              <a:off x="4612076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custGeom>
                      <a:avLst/>
                      <a:gdLst>
                        <a:gd name="connsiteX0" fmla="*/ 0 w 2812793"/>
                        <a:gd name="connsiteY0" fmla="*/ 363227 h 2179320"/>
                        <a:gd name="connsiteX1" fmla="*/ 363227 w 2812793"/>
                        <a:gd name="connsiteY1" fmla="*/ 0 h 2179320"/>
                        <a:gd name="connsiteX2" fmla="*/ 822222 w 2812793"/>
                        <a:gd name="connsiteY2" fmla="*/ 0 h 2179320"/>
                        <a:gd name="connsiteX3" fmla="*/ 1322943 w 2812793"/>
                        <a:gd name="connsiteY3" fmla="*/ 0 h 2179320"/>
                        <a:gd name="connsiteX4" fmla="*/ 1886254 w 2812793"/>
                        <a:gd name="connsiteY4" fmla="*/ 0 h 2179320"/>
                        <a:gd name="connsiteX5" fmla="*/ 2449566 w 2812793"/>
                        <a:gd name="connsiteY5" fmla="*/ 0 h 2179320"/>
                        <a:gd name="connsiteX6" fmla="*/ 2812793 w 2812793"/>
                        <a:gd name="connsiteY6" fmla="*/ 363227 h 2179320"/>
                        <a:gd name="connsiteX7" fmla="*/ 2812793 w 2812793"/>
                        <a:gd name="connsiteY7" fmla="*/ 818458 h 2179320"/>
                        <a:gd name="connsiteX8" fmla="*/ 2812793 w 2812793"/>
                        <a:gd name="connsiteY8" fmla="*/ 1317276 h 2179320"/>
                        <a:gd name="connsiteX9" fmla="*/ 2812793 w 2812793"/>
                        <a:gd name="connsiteY9" fmla="*/ 1816093 h 2179320"/>
                        <a:gd name="connsiteX10" fmla="*/ 2449566 w 2812793"/>
                        <a:gd name="connsiteY10" fmla="*/ 2179320 h 2179320"/>
                        <a:gd name="connsiteX11" fmla="*/ 1886254 w 2812793"/>
                        <a:gd name="connsiteY11" fmla="*/ 2179320 h 2179320"/>
                        <a:gd name="connsiteX12" fmla="*/ 1385533 w 2812793"/>
                        <a:gd name="connsiteY12" fmla="*/ 2179320 h 2179320"/>
                        <a:gd name="connsiteX13" fmla="*/ 843085 w 2812793"/>
                        <a:gd name="connsiteY13" fmla="*/ 2179320 h 2179320"/>
                        <a:gd name="connsiteX14" fmla="*/ 363227 w 2812793"/>
                        <a:gd name="connsiteY14" fmla="*/ 2179320 h 2179320"/>
                        <a:gd name="connsiteX15" fmla="*/ 0 w 2812793"/>
                        <a:gd name="connsiteY15" fmla="*/ 1816093 h 2179320"/>
                        <a:gd name="connsiteX16" fmla="*/ 0 w 2812793"/>
                        <a:gd name="connsiteY16" fmla="*/ 1360862 h 2179320"/>
                        <a:gd name="connsiteX17" fmla="*/ 0 w 2812793"/>
                        <a:gd name="connsiteY17" fmla="*/ 905630 h 2179320"/>
                        <a:gd name="connsiteX18" fmla="*/ 0 w 2812793"/>
                        <a:gd name="connsiteY18" fmla="*/ 363227 h 2179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812793" h="2179320" fill="none" extrusionOk="0">
                          <a:moveTo>
                            <a:pt x="0" y="363227"/>
                          </a:moveTo>
                          <a:cubicBezTo>
                            <a:pt x="45019" y="132033"/>
                            <a:pt x="186480" y="-19994"/>
                            <a:pt x="363227" y="0"/>
                          </a:cubicBezTo>
                          <a:cubicBezTo>
                            <a:pt x="530671" y="-31100"/>
                            <a:pt x="710737" y="21325"/>
                            <a:pt x="822222" y="0"/>
                          </a:cubicBezTo>
                          <a:cubicBezTo>
                            <a:pt x="933707" y="-21325"/>
                            <a:pt x="1097523" y="30752"/>
                            <a:pt x="1322943" y="0"/>
                          </a:cubicBezTo>
                          <a:cubicBezTo>
                            <a:pt x="1548363" y="-30752"/>
                            <a:pt x="1639152" y="25962"/>
                            <a:pt x="1886254" y="0"/>
                          </a:cubicBezTo>
                          <a:cubicBezTo>
                            <a:pt x="2133356" y="-25962"/>
                            <a:pt x="2271416" y="22209"/>
                            <a:pt x="2449566" y="0"/>
                          </a:cubicBezTo>
                          <a:cubicBezTo>
                            <a:pt x="2694939" y="-6775"/>
                            <a:pt x="2759734" y="149063"/>
                            <a:pt x="2812793" y="363227"/>
                          </a:cubicBezTo>
                          <a:cubicBezTo>
                            <a:pt x="2854917" y="549049"/>
                            <a:pt x="2799908" y="719811"/>
                            <a:pt x="2812793" y="818458"/>
                          </a:cubicBezTo>
                          <a:cubicBezTo>
                            <a:pt x="2825678" y="917105"/>
                            <a:pt x="2753815" y="1110969"/>
                            <a:pt x="2812793" y="1317276"/>
                          </a:cubicBezTo>
                          <a:cubicBezTo>
                            <a:pt x="2871771" y="1523583"/>
                            <a:pt x="2754412" y="1614816"/>
                            <a:pt x="2812793" y="1816093"/>
                          </a:cubicBezTo>
                          <a:cubicBezTo>
                            <a:pt x="2776001" y="1976185"/>
                            <a:pt x="2604151" y="2207099"/>
                            <a:pt x="2449566" y="2179320"/>
                          </a:cubicBezTo>
                          <a:cubicBezTo>
                            <a:pt x="2297994" y="2224630"/>
                            <a:pt x="2027586" y="2138058"/>
                            <a:pt x="1886254" y="2179320"/>
                          </a:cubicBezTo>
                          <a:cubicBezTo>
                            <a:pt x="1744922" y="2220582"/>
                            <a:pt x="1518511" y="2141651"/>
                            <a:pt x="1385533" y="2179320"/>
                          </a:cubicBezTo>
                          <a:cubicBezTo>
                            <a:pt x="1252555" y="2216989"/>
                            <a:pt x="1092537" y="2127776"/>
                            <a:pt x="843085" y="2179320"/>
                          </a:cubicBezTo>
                          <a:cubicBezTo>
                            <a:pt x="593633" y="2230864"/>
                            <a:pt x="583552" y="2177753"/>
                            <a:pt x="363227" y="2179320"/>
                          </a:cubicBezTo>
                          <a:cubicBezTo>
                            <a:pt x="168933" y="2168905"/>
                            <a:pt x="-33218" y="2015448"/>
                            <a:pt x="0" y="1816093"/>
                          </a:cubicBezTo>
                          <a:cubicBezTo>
                            <a:pt x="-48818" y="1648493"/>
                            <a:pt x="51454" y="1496895"/>
                            <a:pt x="0" y="1360862"/>
                          </a:cubicBezTo>
                          <a:cubicBezTo>
                            <a:pt x="-51454" y="1224829"/>
                            <a:pt x="15214" y="1048657"/>
                            <a:pt x="0" y="905630"/>
                          </a:cubicBezTo>
                          <a:cubicBezTo>
                            <a:pt x="-15214" y="762603"/>
                            <a:pt x="52926" y="538382"/>
                            <a:pt x="0" y="363227"/>
                          </a:cubicBezTo>
                          <a:close/>
                        </a:path>
                        <a:path w="2812793" h="2179320" stroke="0" extrusionOk="0">
                          <a:moveTo>
                            <a:pt x="0" y="363227"/>
                          </a:moveTo>
                          <a:cubicBezTo>
                            <a:pt x="4256" y="175337"/>
                            <a:pt x="180828" y="-21907"/>
                            <a:pt x="363227" y="0"/>
                          </a:cubicBezTo>
                          <a:cubicBezTo>
                            <a:pt x="602264" y="-48267"/>
                            <a:pt x="786027" y="61618"/>
                            <a:pt x="926539" y="0"/>
                          </a:cubicBezTo>
                          <a:cubicBezTo>
                            <a:pt x="1067051" y="-61618"/>
                            <a:pt x="1271487" y="16459"/>
                            <a:pt x="1427260" y="0"/>
                          </a:cubicBezTo>
                          <a:cubicBezTo>
                            <a:pt x="1583033" y="-16459"/>
                            <a:pt x="1755527" y="4089"/>
                            <a:pt x="1907118" y="0"/>
                          </a:cubicBezTo>
                          <a:cubicBezTo>
                            <a:pt x="2058709" y="-4089"/>
                            <a:pt x="2229501" y="35796"/>
                            <a:pt x="2449566" y="0"/>
                          </a:cubicBezTo>
                          <a:cubicBezTo>
                            <a:pt x="2688831" y="14689"/>
                            <a:pt x="2816947" y="200567"/>
                            <a:pt x="2812793" y="363227"/>
                          </a:cubicBezTo>
                          <a:cubicBezTo>
                            <a:pt x="2860819" y="536619"/>
                            <a:pt x="2808295" y="639599"/>
                            <a:pt x="2812793" y="818458"/>
                          </a:cubicBezTo>
                          <a:cubicBezTo>
                            <a:pt x="2817291" y="997317"/>
                            <a:pt x="2794394" y="1126151"/>
                            <a:pt x="2812793" y="1302747"/>
                          </a:cubicBezTo>
                          <a:cubicBezTo>
                            <a:pt x="2831192" y="1479343"/>
                            <a:pt x="2798535" y="1615480"/>
                            <a:pt x="2812793" y="1816093"/>
                          </a:cubicBezTo>
                          <a:cubicBezTo>
                            <a:pt x="2793960" y="1993758"/>
                            <a:pt x="2680214" y="2159793"/>
                            <a:pt x="2449566" y="2179320"/>
                          </a:cubicBezTo>
                          <a:cubicBezTo>
                            <a:pt x="2255218" y="2199920"/>
                            <a:pt x="2128191" y="2166063"/>
                            <a:pt x="1948845" y="2179320"/>
                          </a:cubicBezTo>
                          <a:cubicBezTo>
                            <a:pt x="1769499" y="2192577"/>
                            <a:pt x="1603358" y="2128282"/>
                            <a:pt x="1468987" y="2179320"/>
                          </a:cubicBezTo>
                          <a:cubicBezTo>
                            <a:pt x="1334616" y="2230358"/>
                            <a:pt x="1196007" y="2133136"/>
                            <a:pt x="968265" y="2179320"/>
                          </a:cubicBezTo>
                          <a:cubicBezTo>
                            <a:pt x="740523" y="2225504"/>
                            <a:pt x="561471" y="2135375"/>
                            <a:pt x="363227" y="2179320"/>
                          </a:cubicBezTo>
                          <a:cubicBezTo>
                            <a:pt x="122406" y="2189562"/>
                            <a:pt x="-1296" y="2027484"/>
                            <a:pt x="0" y="1816093"/>
                          </a:cubicBezTo>
                          <a:cubicBezTo>
                            <a:pt x="-39478" y="1659371"/>
                            <a:pt x="30188" y="1465281"/>
                            <a:pt x="0" y="1317276"/>
                          </a:cubicBezTo>
                          <a:cubicBezTo>
                            <a:pt x="-30188" y="1169271"/>
                            <a:pt x="14322" y="924884"/>
                            <a:pt x="0" y="818458"/>
                          </a:cubicBezTo>
                          <a:cubicBezTo>
                            <a:pt x="-14322" y="712032"/>
                            <a:pt x="44121" y="540256"/>
                            <a:pt x="0" y="363227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3764EA3-FFB4-43BA-A9AD-17C96C7BD733}"/>
                </a:ext>
              </a:extLst>
            </p:cNvPr>
            <p:cNvSpPr/>
            <p:nvPr/>
          </p:nvSpPr>
          <p:spPr>
            <a:xfrm>
              <a:off x="5386838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>
                  <a:solidFill>
                    <a:srgbClr val="002060"/>
                  </a:solidFill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5AAEC-30ED-4028-84D2-D3952F3BF633}"/>
              </a:ext>
            </a:extLst>
          </p:cNvPr>
          <p:cNvGrpSpPr/>
          <p:nvPr/>
        </p:nvGrpSpPr>
        <p:grpSpPr>
          <a:xfrm>
            <a:off x="9135368" y="1190823"/>
            <a:ext cx="2812793" cy="2552700"/>
            <a:chOff x="6851525" y="893117"/>
            <a:chExt cx="2109595" cy="191452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BA285F9-5B83-4147-ABD7-7CB8A3C385B2}"/>
                </a:ext>
              </a:extLst>
            </p:cNvPr>
            <p:cNvSpPr/>
            <p:nvPr/>
          </p:nvSpPr>
          <p:spPr>
            <a:xfrm>
              <a:off x="6851525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custGeom>
                      <a:avLst/>
                      <a:gdLst>
                        <a:gd name="connsiteX0" fmla="*/ 0 w 2812793"/>
                        <a:gd name="connsiteY0" fmla="*/ 363227 h 2179320"/>
                        <a:gd name="connsiteX1" fmla="*/ 363227 w 2812793"/>
                        <a:gd name="connsiteY1" fmla="*/ 0 h 2179320"/>
                        <a:gd name="connsiteX2" fmla="*/ 822222 w 2812793"/>
                        <a:gd name="connsiteY2" fmla="*/ 0 h 2179320"/>
                        <a:gd name="connsiteX3" fmla="*/ 1322943 w 2812793"/>
                        <a:gd name="connsiteY3" fmla="*/ 0 h 2179320"/>
                        <a:gd name="connsiteX4" fmla="*/ 1886254 w 2812793"/>
                        <a:gd name="connsiteY4" fmla="*/ 0 h 2179320"/>
                        <a:gd name="connsiteX5" fmla="*/ 2449566 w 2812793"/>
                        <a:gd name="connsiteY5" fmla="*/ 0 h 2179320"/>
                        <a:gd name="connsiteX6" fmla="*/ 2812793 w 2812793"/>
                        <a:gd name="connsiteY6" fmla="*/ 363227 h 2179320"/>
                        <a:gd name="connsiteX7" fmla="*/ 2812793 w 2812793"/>
                        <a:gd name="connsiteY7" fmla="*/ 818458 h 2179320"/>
                        <a:gd name="connsiteX8" fmla="*/ 2812793 w 2812793"/>
                        <a:gd name="connsiteY8" fmla="*/ 1317276 h 2179320"/>
                        <a:gd name="connsiteX9" fmla="*/ 2812793 w 2812793"/>
                        <a:gd name="connsiteY9" fmla="*/ 1816093 h 2179320"/>
                        <a:gd name="connsiteX10" fmla="*/ 2449566 w 2812793"/>
                        <a:gd name="connsiteY10" fmla="*/ 2179320 h 2179320"/>
                        <a:gd name="connsiteX11" fmla="*/ 1886254 w 2812793"/>
                        <a:gd name="connsiteY11" fmla="*/ 2179320 h 2179320"/>
                        <a:gd name="connsiteX12" fmla="*/ 1385533 w 2812793"/>
                        <a:gd name="connsiteY12" fmla="*/ 2179320 h 2179320"/>
                        <a:gd name="connsiteX13" fmla="*/ 843085 w 2812793"/>
                        <a:gd name="connsiteY13" fmla="*/ 2179320 h 2179320"/>
                        <a:gd name="connsiteX14" fmla="*/ 363227 w 2812793"/>
                        <a:gd name="connsiteY14" fmla="*/ 2179320 h 2179320"/>
                        <a:gd name="connsiteX15" fmla="*/ 0 w 2812793"/>
                        <a:gd name="connsiteY15" fmla="*/ 1816093 h 2179320"/>
                        <a:gd name="connsiteX16" fmla="*/ 0 w 2812793"/>
                        <a:gd name="connsiteY16" fmla="*/ 1360862 h 2179320"/>
                        <a:gd name="connsiteX17" fmla="*/ 0 w 2812793"/>
                        <a:gd name="connsiteY17" fmla="*/ 905630 h 2179320"/>
                        <a:gd name="connsiteX18" fmla="*/ 0 w 2812793"/>
                        <a:gd name="connsiteY18" fmla="*/ 363227 h 2179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812793" h="2179320" fill="none" extrusionOk="0">
                          <a:moveTo>
                            <a:pt x="0" y="363227"/>
                          </a:moveTo>
                          <a:cubicBezTo>
                            <a:pt x="45019" y="132033"/>
                            <a:pt x="186480" y="-19994"/>
                            <a:pt x="363227" y="0"/>
                          </a:cubicBezTo>
                          <a:cubicBezTo>
                            <a:pt x="530671" y="-31100"/>
                            <a:pt x="710737" y="21325"/>
                            <a:pt x="822222" y="0"/>
                          </a:cubicBezTo>
                          <a:cubicBezTo>
                            <a:pt x="933707" y="-21325"/>
                            <a:pt x="1097523" y="30752"/>
                            <a:pt x="1322943" y="0"/>
                          </a:cubicBezTo>
                          <a:cubicBezTo>
                            <a:pt x="1548363" y="-30752"/>
                            <a:pt x="1639152" y="25962"/>
                            <a:pt x="1886254" y="0"/>
                          </a:cubicBezTo>
                          <a:cubicBezTo>
                            <a:pt x="2133356" y="-25962"/>
                            <a:pt x="2271416" y="22209"/>
                            <a:pt x="2449566" y="0"/>
                          </a:cubicBezTo>
                          <a:cubicBezTo>
                            <a:pt x="2694939" y="-6775"/>
                            <a:pt x="2759734" y="149063"/>
                            <a:pt x="2812793" y="363227"/>
                          </a:cubicBezTo>
                          <a:cubicBezTo>
                            <a:pt x="2854917" y="549049"/>
                            <a:pt x="2799908" y="719811"/>
                            <a:pt x="2812793" y="818458"/>
                          </a:cubicBezTo>
                          <a:cubicBezTo>
                            <a:pt x="2825678" y="917105"/>
                            <a:pt x="2753815" y="1110969"/>
                            <a:pt x="2812793" y="1317276"/>
                          </a:cubicBezTo>
                          <a:cubicBezTo>
                            <a:pt x="2871771" y="1523583"/>
                            <a:pt x="2754412" y="1614816"/>
                            <a:pt x="2812793" y="1816093"/>
                          </a:cubicBezTo>
                          <a:cubicBezTo>
                            <a:pt x="2776001" y="1976185"/>
                            <a:pt x="2604151" y="2207099"/>
                            <a:pt x="2449566" y="2179320"/>
                          </a:cubicBezTo>
                          <a:cubicBezTo>
                            <a:pt x="2297994" y="2224630"/>
                            <a:pt x="2027586" y="2138058"/>
                            <a:pt x="1886254" y="2179320"/>
                          </a:cubicBezTo>
                          <a:cubicBezTo>
                            <a:pt x="1744922" y="2220582"/>
                            <a:pt x="1518511" y="2141651"/>
                            <a:pt x="1385533" y="2179320"/>
                          </a:cubicBezTo>
                          <a:cubicBezTo>
                            <a:pt x="1252555" y="2216989"/>
                            <a:pt x="1092537" y="2127776"/>
                            <a:pt x="843085" y="2179320"/>
                          </a:cubicBezTo>
                          <a:cubicBezTo>
                            <a:pt x="593633" y="2230864"/>
                            <a:pt x="583552" y="2177753"/>
                            <a:pt x="363227" y="2179320"/>
                          </a:cubicBezTo>
                          <a:cubicBezTo>
                            <a:pt x="168933" y="2168905"/>
                            <a:pt x="-33218" y="2015448"/>
                            <a:pt x="0" y="1816093"/>
                          </a:cubicBezTo>
                          <a:cubicBezTo>
                            <a:pt x="-48818" y="1648493"/>
                            <a:pt x="51454" y="1496895"/>
                            <a:pt x="0" y="1360862"/>
                          </a:cubicBezTo>
                          <a:cubicBezTo>
                            <a:pt x="-51454" y="1224829"/>
                            <a:pt x="15214" y="1048657"/>
                            <a:pt x="0" y="905630"/>
                          </a:cubicBezTo>
                          <a:cubicBezTo>
                            <a:pt x="-15214" y="762603"/>
                            <a:pt x="52926" y="538382"/>
                            <a:pt x="0" y="363227"/>
                          </a:cubicBezTo>
                          <a:close/>
                        </a:path>
                        <a:path w="2812793" h="2179320" stroke="0" extrusionOk="0">
                          <a:moveTo>
                            <a:pt x="0" y="363227"/>
                          </a:moveTo>
                          <a:cubicBezTo>
                            <a:pt x="4256" y="175337"/>
                            <a:pt x="180828" y="-21907"/>
                            <a:pt x="363227" y="0"/>
                          </a:cubicBezTo>
                          <a:cubicBezTo>
                            <a:pt x="602264" y="-48267"/>
                            <a:pt x="786027" y="61618"/>
                            <a:pt x="926539" y="0"/>
                          </a:cubicBezTo>
                          <a:cubicBezTo>
                            <a:pt x="1067051" y="-61618"/>
                            <a:pt x="1271487" y="16459"/>
                            <a:pt x="1427260" y="0"/>
                          </a:cubicBezTo>
                          <a:cubicBezTo>
                            <a:pt x="1583033" y="-16459"/>
                            <a:pt x="1755527" y="4089"/>
                            <a:pt x="1907118" y="0"/>
                          </a:cubicBezTo>
                          <a:cubicBezTo>
                            <a:pt x="2058709" y="-4089"/>
                            <a:pt x="2229501" y="35796"/>
                            <a:pt x="2449566" y="0"/>
                          </a:cubicBezTo>
                          <a:cubicBezTo>
                            <a:pt x="2688831" y="14689"/>
                            <a:pt x="2816947" y="200567"/>
                            <a:pt x="2812793" y="363227"/>
                          </a:cubicBezTo>
                          <a:cubicBezTo>
                            <a:pt x="2860819" y="536619"/>
                            <a:pt x="2808295" y="639599"/>
                            <a:pt x="2812793" y="818458"/>
                          </a:cubicBezTo>
                          <a:cubicBezTo>
                            <a:pt x="2817291" y="997317"/>
                            <a:pt x="2794394" y="1126151"/>
                            <a:pt x="2812793" y="1302747"/>
                          </a:cubicBezTo>
                          <a:cubicBezTo>
                            <a:pt x="2831192" y="1479343"/>
                            <a:pt x="2798535" y="1615480"/>
                            <a:pt x="2812793" y="1816093"/>
                          </a:cubicBezTo>
                          <a:cubicBezTo>
                            <a:pt x="2793960" y="1993758"/>
                            <a:pt x="2680214" y="2159793"/>
                            <a:pt x="2449566" y="2179320"/>
                          </a:cubicBezTo>
                          <a:cubicBezTo>
                            <a:pt x="2255218" y="2199920"/>
                            <a:pt x="2128191" y="2166063"/>
                            <a:pt x="1948845" y="2179320"/>
                          </a:cubicBezTo>
                          <a:cubicBezTo>
                            <a:pt x="1769499" y="2192577"/>
                            <a:pt x="1603358" y="2128282"/>
                            <a:pt x="1468987" y="2179320"/>
                          </a:cubicBezTo>
                          <a:cubicBezTo>
                            <a:pt x="1334616" y="2230358"/>
                            <a:pt x="1196007" y="2133136"/>
                            <a:pt x="968265" y="2179320"/>
                          </a:cubicBezTo>
                          <a:cubicBezTo>
                            <a:pt x="740523" y="2225504"/>
                            <a:pt x="561471" y="2135375"/>
                            <a:pt x="363227" y="2179320"/>
                          </a:cubicBezTo>
                          <a:cubicBezTo>
                            <a:pt x="122406" y="2189562"/>
                            <a:pt x="-1296" y="2027484"/>
                            <a:pt x="0" y="1816093"/>
                          </a:cubicBezTo>
                          <a:cubicBezTo>
                            <a:pt x="-39478" y="1659371"/>
                            <a:pt x="30188" y="1465281"/>
                            <a:pt x="0" y="1317276"/>
                          </a:cubicBezTo>
                          <a:cubicBezTo>
                            <a:pt x="-30188" y="1169271"/>
                            <a:pt x="14322" y="924884"/>
                            <a:pt x="0" y="818458"/>
                          </a:cubicBezTo>
                          <a:cubicBezTo>
                            <a:pt x="-14322" y="712032"/>
                            <a:pt x="44121" y="540256"/>
                            <a:pt x="0" y="363227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79F1BA-91F7-4DC2-B130-D44617138074}"/>
                </a:ext>
              </a:extLst>
            </p:cNvPr>
            <p:cNvSpPr/>
            <p:nvPr/>
          </p:nvSpPr>
          <p:spPr>
            <a:xfrm>
              <a:off x="7686042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>
                  <a:solidFill>
                    <a:srgbClr val="002060"/>
                  </a:solidFill>
                </a:rPr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9A17DB-F170-49C0-84A2-AD6F04AF8C99}"/>
              </a:ext>
            </a:extLst>
          </p:cNvPr>
          <p:cNvGrpSpPr/>
          <p:nvPr/>
        </p:nvGrpSpPr>
        <p:grpSpPr>
          <a:xfrm>
            <a:off x="1009993" y="4483189"/>
            <a:ext cx="2193732" cy="1633065"/>
            <a:chOff x="643194" y="3127426"/>
            <a:chExt cx="1645299" cy="122479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AA93965-24BB-426F-9522-B6A82EE868C3}"/>
                </a:ext>
              </a:extLst>
            </p:cNvPr>
            <p:cNvSpPr/>
            <p:nvPr/>
          </p:nvSpPr>
          <p:spPr>
            <a:xfrm>
              <a:off x="643194" y="3486149"/>
              <a:ext cx="1645299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667">
                  <a:solidFill>
                    <a:srgbClr val="FFFFFF"/>
                  </a:solidFill>
                  <a:latin typeface="Comic Sans MS" panose="030F0702030302020204" pitchFamily="66" charset="0"/>
                </a:rPr>
                <a:t>Hoan Kiem Lake</a:t>
              </a:r>
              <a:endParaRPr lang="en-US" sz="26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FF1AE40-6CBE-4E2F-B1DF-543A577A4B3C}"/>
                </a:ext>
              </a:extLst>
            </p:cNvPr>
            <p:cNvSpPr/>
            <p:nvPr/>
          </p:nvSpPr>
          <p:spPr>
            <a:xfrm>
              <a:off x="1236595" y="3127426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C757DA6-7E1D-4021-8375-5F1ECBD53F75}"/>
              </a:ext>
            </a:extLst>
          </p:cNvPr>
          <p:cNvGrpSpPr/>
          <p:nvPr/>
        </p:nvGrpSpPr>
        <p:grpSpPr>
          <a:xfrm>
            <a:off x="3516213" y="4520423"/>
            <a:ext cx="2193732" cy="1595831"/>
            <a:chOff x="2522859" y="3155352"/>
            <a:chExt cx="1645299" cy="11968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09716A6-C589-46D9-974F-3EC978F6B7FA}"/>
                </a:ext>
              </a:extLst>
            </p:cNvPr>
            <p:cNvSpPr/>
            <p:nvPr/>
          </p:nvSpPr>
          <p:spPr>
            <a:xfrm>
              <a:off x="2522859" y="3486149"/>
              <a:ext cx="1645299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667">
                  <a:solidFill>
                    <a:srgbClr val="FFFFFF"/>
                  </a:solidFill>
                  <a:latin typeface="Comic Sans MS" panose="030F0702030302020204" pitchFamily="66" charset="0"/>
                </a:rPr>
                <a:t>Ba Na Hills</a:t>
              </a:r>
              <a:endParaRPr lang="en-US" sz="26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47DE1E1-A6B8-47DC-9B01-05AF2F783248}"/>
                </a:ext>
              </a:extLst>
            </p:cNvPr>
            <p:cNvSpPr/>
            <p:nvPr/>
          </p:nvSpPr>
          <p:spPr>
            <a:xfrm>
              <a:off x="3116260" y="3155352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06DF25C-3342-4F4F-A937-47CB542648E9}"/>
              </a:ext>
            </a:extLst>
          </p:cNvPr>
          <p:cNvGrpSpPr/>
          <p:nvPr/>
        </p:nvGrpSpPr>
        <p:grpSpPr>
          <a:xfrm>
            <a:off x="6022432" y="4507248"/>
            <a:ext cx="2193731" cy="1609005"/>
            <a:chOff x="4402524" y="3145471"/>
            <a:chExt cx="1645298" cy="120675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CDA6BCD-D938-4C58-A6BB-7C23B6691EC1}"/>
                </a:ext>
              </a:extLst>
            </p:cNvPr>
            <p:cNvSpPr/>
            <p:nvPr/>
          </p:nvSpPr>
          <p:spPr>
            <a:xfrm>
              <a:off x="4402524" y="3486149"/>
              <a:ext cx="1645298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667">
                  <a:solidFill>
                    <a:srgbClr val="FFFFFF"/>
                  </a:solidFill>
                  <a:latin typeface="Comic Sans MS" panose="030F0702030302020204" pitchFamily="66" charset="0"/>
                </a:rPr>
                <a:t>Bai Dinh Pagoda</a:t>
              </a:r>
              <a:endParaRPr lang="en-US" sz="26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044E065-C5DE-41DC-89F0-2570633BE777}"/>
                </a:ext>
              </a:extLst>
            </p:cNvPr>
            <p:cNvSpPr/>
            <p:nvPr/>
          </p:nvSpPr>
          <p:spPr>
            <a:xfrm>
              <a:off x="5020356" y="3145471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D8F05B-B358-4328-AC13-06D5CA38AD11}"/>
              </a:ext>
            </a:extLst>
          </p:cNvPr>
          <p:cNvGrpSpPr/>
          <p:nvPr/>
        </p:nvGrpSpPr>
        <p:grpSpPr>
          <a:xfrm>
            <a:off x="8623181" y="4470012"/>
            <a:ext cx="2558827" cy="1646240"/>
            <a:chOff x="6353086" y="3117544"/>
            <a:chExt cx="1919120" cy="123468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74A0ECC-1D3A-46BE-BB01-4B1B6411B674}"/>
                </a:ext>
              </a:extLst>
            </p:cNvPr>
            <p:cNvSpPr/>
            <p:nvPr/>
          </p:nvSpPr>
          <p:spPr>
            <a:xfrm>
              <a:off x="6353086" y="3486149"/>
              <a:ext cx="1919120" cy="866075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667">
                  <a:solidFill>
                    <a:srgbClr val="FFFFFF"/>
                  </a:solidFill>
                  <a:latin typeface="Comic Sans MS" panose="030F0702030302020204" pitchFamily="66" charset="0"/>
                </a:rPr>
                <a:t>Suoi Tien Theme Park</a:t>
              </a:r>
              <a:endParaRPr lang="en-US" sz="26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A83FB6-C433-4B58-81D1-B641FC411492}"/>
                </a:ext>
              </a:extLst>
            </p:cNvPr>
            <p:cNvSpPr/>
            <p:nvPr/>
          </p:nvSpPr>
          <p:spPr>
            <a:xfrm>
              <a:off x="7083398" y="3117544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2060"/>
                  </a:solidFill>
                </a:rPr>
                <a:t>d</a:t>
              </a:r>
            </a:p>
          </p:txBody>
        </p:sp>
      </p:grp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1B617AB8-6D65-4273-A4BE-6E2C078DBD9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40555" y="2647899"/>
            <a:ext cx="776900" cy="2968149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83FF80BF-9DBD-4094-B8C6-E58DB40169DF}"/>
              </a:ext>
            </a:extLst>
          </p:cNvPr>
          <p:cNvCxnSpPr>
            <a:cxnSpLocks/>
            <a:endCxn id="36" idx="6"/>
          </p:cNvCxnSpPr>
          <p:nvPr/>
        </p:nvCxnSpPr>
        <p:spPr>
          <a:xfrm rot="10800000" flipV="1">
            <a:off x="2412520" y="3767585"/>
            <a:ext cx="2200563" cy="1021267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0CEFC5EB-F781-4647-8350-1D50329754B5}"/>
              </a:ext>
            </a:extLst>
          </p:cNvPr>
          <p:cNvCxnSpPr>
            <a:cxnSpLocks/>
            <a:endCxn id="39" idx="2"/>
          </p:cNvCxnSpPr>
          <p:nvPr/>
        </p:nvCxnSpPr>
        <p:spPr>
          <a:xfrm>
            <a:off x="7555832" y="3767585"/>
            <a:ext cx="2041099" cy="1008091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49CD701C-B928-47B9-9823-88057C5A73A2}"/>
              </a:ext>
            </a:extLst>
          </p:cNvPr>
          <p:cNvCxnSpPr>
            <a:cxnSpLocks/>
            <a:endCxn id="38" idx="6"/>
          </p:cNvCxnSpPr>
          <p:nvPr/>
        </p:nvCxnSpPr>
        <p:spPr>
          <a:xfrm rot="10800000" flipV="1">
            <a:off x="7457537" y="3743523"/>
            <a:ext cx="3113148" cy="1069389"/>
          </a:xfrm>
          <a:prstGeom prst="curvedConnector3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52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D9AEA7-5BA8-2D2E-C3AE-2D3277F99D1B}"/>
              </a:ext>
            </a:extLst>
          </p:cNvPr>
          <p:cNvSpPr/>
          <p:nvPr/>
        </p:nvSpPr>
        <p:spPr>
          <a:xfrm>
            <a:off x="672662" y="1681256"/>
            <a:ext cx="11792607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Did they go to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 Na Hills</a:t>
            </a: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kern="1200" dirty="0">
              <a:solidFill>
                <a:srgbClr val="FF505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vi-VN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 đã đến khu du lịch Bà Nà phải không?</a:t>
            </a:r>
            <a:r>
              <a:rPr lang="en-US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6BDD71B-DB15-DA0E-31DE-F9CADFF25BAE}"/>
              </a:ext>
            </a:extLst>
          </p:cNvPr>
          <p:cNvSpPr/>
          <p:nvPr/>
        </p:nvSpPr>
        <p:spPr>
          <a:xfrm>
            <a:off x="3617120" y="4243387"/>
            <a:ext cx="5180040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Yes,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they did.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No, th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ey didn’t.</a:t>
            </a:r>
            <a:endParaRPr lang="en-US" sz="3200" b="1" kern="1200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/>
              <a:t> </a:t>
            </a:r>
          </a:p>
        </p:txBody>
      </p:sp>
      <p:pic>
        <p:nvPicPr>
          <p:cNvPr id="10" name="U 10 L 1.2 .Did u go to Ba na hills">
            <a:hlinkClick r:id="" action="ppaction://media"/>
            <a:extLst>
              <a:ext uri="{FF2B5EF4-FFF2-40B4-BE49-F238E27FC236}">
                <a16:creationId xmlns:a16="http://schemas.microsoft.com/office/drawing/2014/main" id="{CE65C22B-F13A-B6A9-FA26-28450FE74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986" y="1934955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11" name="U 10 L 1.2 . Yes they did">
            <a:hlinkClick r:id="" action="ppaction://media"/>
            <a:extLst>
              <a:ext uri="{FF2B5EF4-FFF2-40B4-BE49-F238E27FC236}">
                <a16:creationId xmlns:a16="http://schemas.microsoft.com/office/drawing/2014/main" id="{F4781763-F687-9791-23FD-4B06B88788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73779" y="4585265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12" name="U 10 L 1.2 . no they didn't">
            <a:hlinkClick r:id="" action="ppaction://media"/>
            <a:extLst>
              <a:ext uri="{FF2B5EF4-FFF2-40B4-BE49-F238E27FC236}">
                <a16:creationId xmlns:a16="http://schemas.microsoft.com/office/drawing/2014/main" id="{66884958-8958-CCFF-2712-7DC139D0D2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73779" y="5312358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885323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51437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2.Listen, point and say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4C046203-04B8-DA66-9280-C81DA7E629AA}"/>
              </a:ext>
            </a:extLst>
          </p:cNvPr>
          <p:cNvSpPr/>
          <p:nvPr/>
        </p:nvSpPr>
        <p:spPr>
          <a:xfrm>
            <a:off x="2480441" y="825143"/>
            <a:ext cx="6726621" cy="558911"/>
          </a:xfrm>
          <a:prstGeom prst="wedgeRoundRectCallout">
            <a:avLst>
              <a:gd name="adj1" fmla="val -3638"/>
              <a:gd name="adj2" fmla="val 7769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they go to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094213FF-3EA7-797F-2D24-DC94C80B540B}"/>
              </a:ext>
            </a:extLst>
          </p:cNvPr>
          <p:cNvSpPr/>
          <p:nvPr/>
        </p:nvSpPr>
        <p:spPr>
          <a:xfrm>
            <a:off x="1650125" y="1528116"/>
            <a:ext cx="3121572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they did.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5B35F-27DA-D876-41D3-E57259E2915C}"/>
              </a:ext>
            </a:extLst>
          </p:cNvPr>
          <p:cNvSpPr/>
          <p:nvPr/>
        </p:nvSpPr>
        <p:spPr>
          <a:xfrm>
            <a:off x="5036363" y="714445"/>
            <a:ext cx="3508895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Na Hills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8">
            <a:extLst>
              <a:ext uri="{FF2B5EF4-FFF2-40B4-BE49-F238E27FC236}">
                <a16:creationId xmlns:a16="http://schemas.microsoft.com/office/drawing/2014/main" id="{92C25ED9-DBF2-B71A-B652-3A4A5DE33D94}"/>
              </a:ext>
            </a:extLst>
          </p:cNvPr>
          <p:cNvSpPr/>
          <p:nvPr/>
        </p:nvSpPr>
        <p:spPr>
          <a:xfrm>
            <a:off x="6154630" y="1588827"/>
            <a:ext cx="4198060" cy="558911"/>
          </a:xfrm>
          <a:prstGeom prst="wedgeRoundRectCallout">
            <a:avLst>
              <a:gd name="adj1" fmla="val -57934"/>
              <a:gd name="adj2" fmla="val 5394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No, they didn’t.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D77360-2422-583C-1785-91A6DA45476A}"/>
              </a:ext>
            </a:extLst>
          </p:cNvPr>
          <p:cNvGrpSpPr/>
          <p:nvPr/>
        </p:nvGrpSpPr>
        <p:grpSpPr>
          <a:xfrm>
            <a:off x="609600" y="2275220"/>
            <a:ext cx="10951779" cy="4267200"/>
            <a:chOff x="609600" y="2275220"/>
            <a:chExt cx="10951779" cy="42672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98A4DF0-3555-31A6-2E50-16A70508B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46234" y="2275220"/>
              <a:ext cx="10815145" cy="42672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B475AE-2D3F-B4CF-BCB6-CB4493C9D7FD}"/>
                </a:ext>
              </a:extLst>
            </p:cNvPr>
            <p:cNvSpPr/>
            <p:nvPr/>
          </p:nvSpPr>
          <p:spPr>
            <a:xfrm>
              <a:off x="609600" y="2275220"/>
              <a:ext cx="357352" cy="1004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Track 97">
            <a:hlinkClick r:id="" action="ppaction://media"/>
            <a:extLst>
              <a:ext uri="{FF2B5EF4-FFF2-40B4-BE49-F238E27FC236}">
                <a16:creationId xmlns:a16="http://schemas.microsoft.com/office/drawing/2014/main" id="{FFADE739-5AD3-21EC-DF2E-F13C1EEC2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43751" y="146653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9" name="U 10 L 1.2 .1">
            <a:hlinkClick r:id="" action="ppaction://media"/>
            <a:extLst>
              <a:ext uri="{FF2B5EF4-FFF2-40B4-BE49-F238E27FC236}">
                <a16:creationId xmlns:a16="http://schemas.microsoft.com/office/drawing/2014/main" id="{5B2884A5-3112-DED6-847B-4DE79AF540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30621" y="364648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0" name="U 10 L 1.2 .2">
            <a:hlinkClick r:id="" action="ppaction://media"/>
            <a:extLst>
              <a:ext uri="{FF2B5EF4-FFF2-40B4-BE49-F238E27FC236}">
                <a16:creationId xmlns:a16="http://schemas.microsoft.com/office/drawing/2014/main" id="{B9D3B6B4-0B60-F33E-B232-8A0545FD5E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181211" y="366989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1" name="U 10 L 1.2 .3">
            <a:hlinkClick r:id="" action="ppaction://media"/>
            <a:extLst>
              <a:ext uri="{FF2B5EF4-FFF2-40B4-BE49-F238E27FC236}">
                <a16:creationId xmlns:a16="http://schemas.microsoft.com/office/drawing/2014/main" id="{B22CA9AF-6EEC-5773-93AB-EF21C6F72D0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39834" y="584714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2" name="U 10 L 1.2 .4">
            <a:hlinkClick r:id="" action="ppaction://media"/>
            <a:extLst>
              <a:ext uri="{FF2B5EF4-FFF2-40B4-BE49-F238E27FC236}">
                <a16:creationId xmlns:a16="http://schemas.microsoft.com/office/drawing/2014/main" id="{18EF326E-6A7E-B6A2-9CBA-41FB444AB57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384411" y="587843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3" name="U 10 L 1.2 .Did u go to Ba na hills">
            <a:hlinkClick r:id="" action="ppaction://media"/>
            <a:extLst>
              <a:ext uri="{FF2B5EF4-FFF2-40B4-BE49-F238E27FC236}">
                <a16:creationId xmlns:a16="http://schemas.microsoft.com/office/drawing/2014/main" id="{9D9E6842-1D67-E710-27D1-4683B18BC09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08110" y="872812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24" name="U 10 L 1.2 . Yes they did">
            <a:hlinkClick r:id="" action="ppaction://media"/>
            <a:extLst>
              <a:ext uri="{FF2B5EF4-FFF2-40B4-BE49-F238E27FC236}">
                <a16:creationId xmlns:a16="http://schemas.microsoft.com/office/drawing/2014/main" id="{F48FC099-45A0-DA78-88F5-28F83F9F79D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37021" y="1680627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25" name="U 10 L 1.2 . no they didn't">
            <a:hlinkClick r:id="" action="ppaction://media"/>
            <a:extLst>
              <a:ext uri="{FF2B5EF4-FFF2-40B4-BE49-F238E27FC236}">
                <a16:creationId xmlns:a16="http://schemas.microsoft.com/office/drawing/2014/main" id="{CDB91127-93E1-7BF7-FA95-56CE82CB843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479290" y="1638637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6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A414AEED-D60D-FD44-B81C-FF00D6D27AE1}"/>
              </a:ext>
            </a:extLst>
          </p:cNvPr>
          <p:cNvSpPr/>
          <p:nvPr/>
        </p:nvSpPr>
        <p:spPr>
          <a:xfrm>
            <a:off x="2480441" y="825143"/>
            <a:ext cx="6726621" cy="558911"/>
          </a:xfrm>
          <a:prstGeom prst="wedgeRoundRectCallout">
            <a:avLst>
              <a:gd name="adj1" fmla="val -3638"/>
              <a:gd name="adj2" fmla="val 7769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they go to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17E0D828-E52B-3457-A6D7-7064E69C4F74}"/>
              </a:ext>
            </a:extLst>
          </p:cNvPr>
          <p:cNvSpPr/>
          <p:nvPr/>
        </p:nvSpPr>
        <p:spPr>
          <a:xfrm>
            <a:off x="4148895" y="5283442"/>
            <a:ext cx="3121572" cy="558911"/>
          </a:xfrm>
          <a:prstGeom prst="wedgeRoundRectCallout">
            <a:avLst>
              <a:gd name="adj1" fmla="val 54187"/>
              <a:gd name="adj2" fmla="val -7769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they did.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0CDC7A-E88F-6612-70EE-06C94E6EC84B}"/>
              </a:ext>
            </a:extLst>
          </p:cNvPr>
          <p:cNvSpPr/>
          <p:nvPr/>
        </p:nvSpPr>
        <p:spPr>
          <a:xfrm>
            <a:off x="5036363" y="714445"/>
            <a:ext cx="3508895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Na Hills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F309B7-CEB7-D658-A0D4-464964C56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142" y="1753093"/>
            <a:ext cx="4949716" cy="307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9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A414AEED-D60D-FD44-B81C-FF00D6D27AE1}"/>
              </a:ext>
            </a:extLst>
          </p:cNvPr>
          <p:cNvSpPr/>
          <p:nvPr/>
        </p:nvSpPr>
        <p:spPr>
          <a:xfrm>
            <a:off x="1941723" y="825143"/>
            <a:ext cx="7265339" cy="558911"/>
          </a:xfrm>
          <a:prstGeom prst="wedgeRoundRectCallout">
            <a:avLst>
              <a:gd name="adj1" fmla="val -3638"/>
              <a:gd name="adj2" fmla="val 7769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they go to.....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17E0D828-E52B-3457-A6D7-7064E69C4F74}"/>
              </a:ext>
            </a:extLst>
          </p:cNvPr>
          <p:cNvSpPr/>
          <p:nvPr/>
        </p:nvSpPr>
        <p:spPr>
          <a:xfrm>
            <a:off x="4325437" y="5473946"/>
            <a:ext cx="3121572" cy="558911"/>
          </a:xfrm>
          <a:prstGeom prst="wedgeRoundRectCallout">
            <a:avLst>
              <a:gd name="adj1" fmla="val 41729"/>
              <a:gd name="adj2" fmla="val -10589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they did.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0CDC7A-E88F-6612-70EE-06C94E6EC84B}"/>
              </a:ext>
            </a:extLst>
          </p:cNvPr>
          <p:cNvSpPr/>
          <p:nvPr/>
        </p:nvSpPr>
        <p:spPr>
          <a:xfrm>
            <a:off x="5036363" y="714445"/>
            <a:ext cx="3508895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 Kiem Lake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DBAA3D-F1C4-C8DA-A70B-45E735D7D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188" y="1698406"/>
            <a:ext cx="5318070" cy="322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A414AEED-D60D-FD44-B81C-FF00D6D27AE1}"/>
              </a:ext>
            </a:extLst>
          </p:cNvPr>
          <p:cNvSpPr/>
          <p:nvPr/>
        </p:nvSpPr>
        <p:spPr>
          <a:xfrm>
            <a:off x="2291254" y="825143"/>
            <a:ext cx="7588469" cy="558911"/>
          </a:xfrm>
          <a:prstGeom prst="wedgeRoundRectCallout">
            <a:avLst>
              <a:gd name="adj1" fmla="val -3638"/>
              <a:gd name="adj2" fmla="val 7769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they go to.......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0CDC7A-E88F-6612-70EE-06C94E6EC84B}"/>
              </a:ext>
            </a:extLst>
          </p:cNvPr>
          <p:cNvSpPr/>
          <p:nvPr/>
        </p:nvSpPr>
        <p:spPr>
          <a:xfrm>
            <a:off x="4740162" y="777505"/>
            <a:ext cx="4666941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Suoi Tien Theme Park</a:t>
            </a:r>
            <a:endParaRPr lang="en-US" sz="32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5EE2C42B-CBB1-9D0B-74A7-A37095301E55}"/>
              </a:ext>
            </a:extLst>
          </p:cNvPr>
          <p:cNvSpPr/>
          <p:nvPr/>
        </p:nvSpPr>
        <p:spPr>
          <a:xfrm>
            <a:off x="4575389" y="5342193"/>
            <a:ext cx="3275841" cy="558911"/>
          </a:xfrm>
          <a:prstGeom prst="wedgeRoundRectCallout">
            <a:avLst>
              <a:gd name="adj1" fmla="val -42854"/>
              <a:gd name="adj2" fmla="val -7581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No, they didn’t.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D7552E-0A3E-CF5C-0BD5-0C8BFB98F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151" y="1913789"/>
            <a:ext cx="5076168" cy="303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1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A414AEED-D60D-FD44-B81C-FF00D6D27AE1}"/>
              </a:ext>
            </a:extLst>
          </p:cNvPr>
          <p:cNvSpPr/>
          <p:nvPr/>
        </p:nvSpPr>
        <p:spPr>
          <a:xfrm>
            <a:off x="2501460" y="825143"/>
            <a:ext cx="7178565" cy="558911"/>
          </a:xfrm>
          <a:prstGeom prst="wedgeRoundRectCallout">
            <a:avLst>
              <a:gd name="adj1" fmla="val -3638"/>
              <a:gd name="adj2" fmla="val 7769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they go to....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0CDC7A-E88F-6612-70EE-06C94E6EC84B}"/>
              </a:ext>
            </a:extLst>
          </p:cNvPr>
          <p:cNvSpPr/>
          <p:nvPr/>
        </p:nvSpPr>
        <p:spPr>
          <a:xfrm>
            <a:off x="5288608" y="704556"/>
            <a:ext cx="3508895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Bai Dinh Pagoda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5EE2C42B-CBB1-9D0B-74A7-A37095301E55}"/>
              </a:ext>
            </a:extLst>
          </p:cNvPr>
          <p:cNvSpPr/>
          <p:nvPr/>
        </p:nvSpPr>
        <p:spPr>
          <a:xfrm>
            <a:off x="4347198" y="5584644"/>
            <a:ext cx="3493519" cy="558911"/>
          </a:xfrm>
          <a:prstGeom prst="wedgeRoundRectCallout">
            <a:avLst>
              <a:gd name="adj1" fmla="val -57934"/>
              <a:gd name="adj2" fmla="val 5394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No, they didn’t.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F7B102-6D9F-0CE9-E446-5C3AA3C5D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783" y="1850970"/>
            <a:ext cx="5114433" cy="333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2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244906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Let’s talk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1435B9-1CC9-E668-E6A5-D93C42186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92" y="2977933"/>
            <a:ext cx="6843398" cy="3496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6557F8-E976-DB50-1771-0E3FF7B9B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069" y="980747"/>
            <a:ext cx="3657600" cy="4915556"/>
          </a:xfrm>
          <a:prstGeom prst="rect">
            <a:avLst/>
          </a:prstGeom>
        </p:spPr>
      </p:pic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5FECB3B2-9DD2-AAD1-6B68-81843A7931E7}"/>
              </a:ext>
            </a:extLst>
          </p:cNvPr>
          <p:cNvSpPr/>
          <p:nvPr/>
        </p:nvSpPr>
        <p:spPr>
          <a:xfrm>
            <a:off x="1234967" y="1023428"/>
            <a:ext cx="6726621" cy="558911"/>
          </a:xfrm>
          <a:prstGeom prst="wedgeRoundRectCallout">
            <a:avLst>
              <a:gd name="adj1" fmla="val -3638"/>
              <a:gd name="adj2" fmla="val 7769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they go to...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ounded Rectangular Callout 8">
            <a:extLst>
              <a:ext uri="{FF2B5EF4-FFF2-40B4-BE49-F238E27FC236}">
                <a16:creationId xmlns:a16="http://schemas.microsoft.com/office/drawing/2014/main" id="{EB28C66E-0EC1-B350-117E-DCDA39F40C13}"/>
              </a:ext>
            </a:extLst>
          </p:cNvPr>
          <p:cNvSpPr/>
          <p:nvPr/>
        </p:nvSpPr>
        <p:spPr>
          <a:xfrm>
            <a:off x="404651" y="1968137"/>
            <a:ext cx="3121572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they did.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F16B95-C10D-BE2E-240A-94B99D1C4E1F}"/>
              </a:ext>
            </a:extLst>
          </p:cNvPr>
          <p:cNvSpPr/>
          <p:nvPr/>
        </p:nvSpPr>
        <p:spPr>
          <a:xfrm>
            <a:off x="3993932" y="912730"/>
            <a:ext cx="36576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 Kiem Lake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8">
            <a:extLst>
              <a:ext uri="{FF2B5EF4-FFF2-40B4-BE49-F238E27FC236}">
                <a16:creationId xmlns:a16="http://schemas.microsoft.com/office/drawing/2014/main" id="{B484C3E5-94BA-4F29-2DF0-A4E7B5F4C9A5}"/>
              </a:ext>
            </a:extLst>
          </p:cNvPr>
          <p:cNvSpPr/>
          <p:nvPr/>
        </p:nvSpPr>
        <p:spPr>
          <a:xfrm>
            <a:off x="4672675" y="2033224"/>
            <a:ext cx="3288913" cy="558911"/>
          </a:xfrm>
          <a:prstGeom prst="wedgeRoundRectCallout">
            <a:avLst>
              <a:gd name="adj1" fmla="val -57934"/>
              <a:gd name="adj2" fmla="val 5394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No, they didn’t.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523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1613529" y="1498908"/>
            <a:ext cx="8964942" cy="19245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sp>
        <p:nvSpPr>
          <p:cNvPr id="3" name="WordArt 2">
            <a:extLst>
              <a:ext uri="{FF2B5EF4-FFF2-40B4-BE49-F238E27FC236}">
                <a16:creationId xmlns:a16="http://schemas.microsoft.com/office/drawing/2014/main" id="{FB3FDC2F-CD30-8D64-5FA3-051BA6A7CB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66384" y="3976099"/>
            <a:ext cx="8964942" cy="19245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LUCKY</a:t>
            </a: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GAMES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1811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918" y="6508376"/>
            <a:ext cx="3697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mtClean="0"/>
              <a:t>Made by Nguyen Thi Thu Phuong</a:t>
            </a:r>
            <a:endParaRPr lang="en-US" sz="1600" smtClean="0"/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1249788" y="1691391"/>
            <a:ext cx="10208461" cy="4602196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Action Button: Return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9E61C94-793C-1277-22A6-BBD1DBB95CFB}"/>
              </a:ext>
            </a:extLst>
          </p:cNvPr>
          <p:cNvSpPr/>
          <p:nvPr/>
        </p:nvSpPr>
        <p:spPr>
          <a:xfrm>
            <a:off x="1406908" y="5356960"/>
            <a:ext cx="1320800" cy="1016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50" name="Picture 2" descr="Dấu gạch chéo Biểu tượng cảm xúc ❌">
            <a:extLst>
              <a:ext uri="{FF2B5EF4-FFF2-40B4-BE49-F238E27FC236}">
                <a16:creationId xmlns:a16="http://schemas.microsoft.com/office/drawing/2014/main" id="{11346691-7A56-23F3-A8BC-45A94AF37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140" y="2717800"/>
            <a:ext cx="1680072" cy="16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FE17BF-547C-DFD7-3A1D-CB2399D9B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52" y="2342479"/>
            <a:ext cx="4608257" cy="2712997"/>
          </a:xfrm>
          <a:prstGeom prst="rect">
            <a:avLst/>
          </a:prstGeom>
        </p:spPr>
      </p:pic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C2C65074-5AB1-0904-313F-9F18C06DC87A}"/>
              </a:ext>
            </a:extLst>
          </p:cNvPr>
          <p:cNvSpPr/>
          <p:nvPr/>
        </p:nvSpPr>
        <p:spPr>
          <a:xfrm>
            <a:off x="2480441" y="825143"/>
            <a:ext cx="6726621" cy="558911"/>
          </a:xfrm>
          <a:prstGeom prst="wedgeRoundRectCallout">
            <a:avLst>
              <a:gd name="adj1" fmla="val -3638"/>
              <a:gd name="adj2" fmla="val 7769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they go to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07ED2B23-BA47-2BDB-E657-62B99272D687}"/>
              </a:ext>
            </a:extLst>
          </p:cNvPr>
          <p:cNvSpPr/>
          <p:nvPr/>
        </p:nvSpPr>
        <p:spPr>
          <a:xfrm>
            <a:off x="4148894" y="5283442"/>
            <a:ext cx="3471105" cy="558911"/>
          </a:xfrm>
          <a:prstGeom prst="wedgeRoundRectCallout">
            <a:avLst>
              <a:gd name="adj1" fmla="val 54187"/>
              <a:gd name="adj2" fmla="val -7769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they didn’t.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BF4B1E-1566-D00A-C9D3-7840E2561BBB}"/>
              </a:ext>
            </a:extLst>
          </p:cNvPr>
          <p:cNvSpPr/>
          <p:nvPr/>
        </p:nvSpPr>
        <p:spPr>
          <a:xfrm>
            <a:off x="5036363" y="714445"/>
            <a:ext cx="3508895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Na Hills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1383694" y="1733375"/>
            <a:ext cx="9692423" cy="4602196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5" name="Action Button: Return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253FDFF-E983-EB37-C037-315E25155355}"/>
              </a:ext>
            </a:extLst>
          </p:cNvPr>
          <p:cNvSpPr/>
          <p:nvPr/>
        </p:nvSpPr>
        <p:spPr>
          <a:xfrm>
            <a:off x="723294" y="4221971"/>
            <a:ext cx="1320800" cy="1016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26" name="Picture 2" descr="Hơn 300 hình minh họa Đánh Dấu và Tick miễn phí - Pixabay">
            <a:extLst>
              <a:ext uri="{FF2B5EF4-FFF2-40B4-BE49-F238E27FC236}">
                <a16:creationId xmlns:a16="http://schemas.microsoft.com/office/drawing/2014/main" id="{0619A91B-93F8-002B-5A9C-F2F0083EE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760" y="3031346"/>
            <a:ext cx="1589546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F25FD1-169D-50D3-35FD-D6619137F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50" y="2173826"/>
            <a:ext cx="4078773" cy="2818587"/>
          </a:xfrm>
          <a:prstGeom prst="rect">
            <a:avLst/>
          </a:prstGeom>
        </p:spPr>
      </p:pic>
      <p:sp>
        <p:nvSpPr>
          <p:cNvPr id="11" name="Rounded Rectangular Callout 8">
            <a:extLst>
              <a:ext uri="{FF2B5EF4-FFF2-40B4-BE49-F238E27FC236}">
                <a16:creationId xmlns:a16="http://schemas.microsoft.com/office/drawing/2014/main" id="{C2FEFCD2-DF0A-4F06-87DC-B514BDE33EF0}"/>
              </a:ext>
            </a:extLst>
          </p:cNvPr>
          <p:cNvSpPr/>
          <p:nvPr/>
        </p:nvSpPr>
        <p:spPr>
          <a:xfrm>
            <a:off x="2501460" y="825143"/>
            <a:ext cx="7178565" cy="558911"/>
          </a:xfrm>
          <a:prstGeom prst="wedgeRoundRectCallout">
            <a:avLst>
              <a:gd name="adj1" fmla="val -3638"/>
              <a:gd name="adj2" fmla="val 7769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they go to....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2439E9-72AC-2ED9-D542-C5500B3B1FA1}"/>
              </a:ext>
            </a:extLst>
          </p:cNvPr>
          <p:cNvSpPr/>
          <p:nvPr/>
        </p:nvSpPr>
        <p:spPr>
          <a:xfrm>
            <a:off x="5288608" y="704556"/>
            <a:ext cx="3508895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Bai Dinh Pagoda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8">
            <a:extLst>
              <a:ext uri="{FF2B5EF4-FFF2-40B4-BE49-F238E27FC236}">
                <a16:creationId xmlns:a16="http://schemas.microsoft.com/office/drawing/2014/main" id="{5ACD0FD8-18E5-A972-6B76-271407B1EF3F}"/>
              </a:ext>
            </a:extLst>
          </p:cNvPr>
          <p:cNvSpPr/>
          <p:nvPr/>
        </p:nvSpPr>
        <p:spPr>
          <a:xfrm>
            <a:off x="4347198" y="5584644"/>
            <a:ext cx="3493519" cy="558911"/>
          </a:xfrm>
          <a:prstGeom prst="wedgeRoundRectCallout">
            <a:avLst>
              <a:gd name="adj1" fmla="val -57934"/>
              <a:gd name="adj2" fmla="val 5394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Yes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they did.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1383694" y="1733375"/>
            <a:ext cx="9692423" cy="4602196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Action Button: Return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9ADFE3B-B953-77C6-C5B1-27479FC5413E}"/>
              </a:ext>
            </a:extLst>
          </p:cNvPr>
          <p:cNvSpPr/>
          <p:nvPr/>
        </p:nvSpPr>
        <p:spPr>
          <a:xfrm>
            <a:off x="723292" y="3777471"/>
            <a:ext cx="1320800" cy="1016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2" descr="Hơn 300 hình minh họa Đánh Dấu và Tick miễn phí - Pixabay">
            <a:extLst>
              <a:ext uri="{FF2B5EF4-FFF2-40B4-BE49-F238E27FC236}">
                <a16:creationId xmlns:a16="http://schemas.microsoft.com/office/drawing/2014/main" id="{9B8BB9AC-0BC9-1FC4-71C2-F2AC01898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760" y="3031346"/>
            <a:ext cx="1589546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7567C6-356F-8CD3-F6C0-E4205FBDD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14" y="2266345"/>
            <a:ext cx="4001786" cy="2750727"/>
          </a:xfrm>
          <a:prstGeom prst="rect">
            <a:avLst/>
          </a:prstGeom>
        </p:spPr>
      </p:pic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829B9D3A-91AD-B876-16ED-216B85CA2150}"/>
              </a:ext>
            </a:extLst>
          </p:cNvPr>
          <p:cNvSpPr/>
          <p:nvPr/>
        </p:nvSpPr>
        <p:spPr>
          <a:xfrm>
            <a:off x="2044092" y="825143"/>
            <a:ext cx="7835631" cy="558911"/>
          </a:xfrm>
          <a:prstGeom prst="wedgeRoundRectCallout">
            <a:avLst>
              <a:gd name="adj1" fmla="val -3638"/>
              <a:gd name="adj2" fmla="val 7769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they go to.........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037F8A-2F67-7196-4729-85495536A76A}"/>
              </a:ext>
            </a:extLst>
          </p:cNvPr>
          <p:cNvSpPr/>
          <p:nvPr/>
        </p:nvSpPr>
        <p:spPr>
          <a:xfrm>
            <a:off x="4575389" y="783890"/>
            <a:ext cx="4666941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Suoi Tien Theme Park</a:t>
            </a:r>
            <a:endParaRPr lang="en-US" sz="32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5F05B9BF-6F70-07B9-8E74-C1A483A1EA22}"/>
              </a:ext>
            </a:extLst>
          </p:cNvPr>
          <p:cNvSpPr/>
          <p:nvPr/>
        </p:nvSpPr>
        <p:spPr>
          <a:xfrm>
            <a:off x="4575389" y="5342193"/>
            <a:ext cx="3275841" cy="558911"/>
          </a:xfrm>
          <a:prstGeom prst="wedgeRoundRectCallout">
            <a:avLst>
              <a:gd name="adj1" fmla="val -42854"/>
              <a:gd name="adj2" fmla="val -7581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Yes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they did.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96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1383694" y="1733375"/>
            <a:ext cx="9692423" cy="4602196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Action Button: Return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93F80FA-76A9-AC2B-4852-F37686AB5CB8}"/>
              </a:ext>
            </a:extLst>
          </p:cNvPr>
          <p:cNvSpPr/>
          <p:nvPr/>
        </p:nvSpPr>
        <p:spPr>
          <a:xfrm>
            <a:off x="899886" y="4061515"/>
            <a:ext cx="1320800" cy="1016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A1CD5-CA69-ABD1-62B3-FF0CCA0AC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18" y="2216885"/>
            <a:ext cx="5035809" cy="2819545"/>
          </a:xfrm>
          <a:prstGeom prst="rect">
            <a:avLst/>
          </a:prstGeom>
        </p:spPr>
      </p:pic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C3E5E9D1-8046-C8FC-661A-511987D282AB}"/>
              </a:ext>
            </a:extLst>
          </p:cNvPr>
          <p:cNvSpPr/>
          <p:nvPr/>
        </p:nvSpPr>
        <p:spPr>
          <a:xfrm>
            <a:off x="1941723" y="825143"/>
            <a:ext cx="7265339" cy="558911"/>
          </a:xfrm>
          <a:prstGeom prst="wedgeRoundRectCallout">
            <a:avLst>
              <a:gd name="adj1" fmla="val -3638"/>
              <a:gd name="adj2" fmla="val 7769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they go to.....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6A1690F3-7C10-B628-A7D9-9C3B409AD81F}"/>
              </a:ext>
            </a:extLst>
          </p:cNvPr>
          <p:cNvSpPr/>
          <p:nvPr/>
        </p:nvSpPr>
        <p:spPr>
          <a:xfrm>
            <a:off x="3962400" y="5473946"/>
            <a:ext cx="3484609" cy="558911"/>
          </a:xfrm>
          <a:prstGeom prst="wedgeRoundRectCallout">
            <a:avLst>
              <a:gd name="adj1" fmla="val 41729"/>
              <a:gd name="adj2" fmla="val -10589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No, they didn’t.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1A4C75-7721-AFE8-2CEE-528EDE267F5D}"/>
              </a:ext>
            </a:extLst>
          </p:cNvPr>
          <p:cNvSpPr/>
          <p:nvPr/>
        </p:nvSpPr>
        <p:spPr>
          <a:xfrm>
            <a:off x="5036363" y="714445"/>
            <a:ext cx="3508895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 Kiem Lake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Dấu gạch chéo Biểu tượng cảm xúc ❌">
            <a:extLst>
              <a:ext uri="{FF2B5EF4-FFF2-40B4-BE49-F238E27FC236}">
                <a16:creationId xmlns:a16="http://schemas.microsoft.com/office/drawing/2014/main" id="{BFD91FBC-E99D-582C-3886-3264C8844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360" y="2786621"/>
            <a:ext cx="1680072" cy="16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6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0EC5AFC7-FBF7-4868-B1FD-62951964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962400" y="3810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1166648" y="1588175"/>
            <a:ext cx="903889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</a:rPr>
              <a:t>1.</a:t>
            </a:r>
            <a:r>
              <a:rPr lang="en-US" sz="2900" b="1" u="sng" dirty="0">
                <a:solidFill>
                  <a:srgbClr val="FF0000"/>
                </a:solidFill>
              </a:rPr>
              <a:t>Vocabulary</a:t>
            </a:r>
            <a:r>
              <a:rPr lang="en-US" sz="2900" b="1" dirty="0">
                <a:solidFill>
                  <a:srgbClr val="FF0000"/>
                </a:solidFill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900" b="1" dirty="0"/>
              <a:t>Ba Na </a:t>
            </a:r>
            <a:r>
              <a:rPr lang="en-US" sz="2900" b="1" dirty="0" err="1"/>
              <a:t>Hills:khu</a:t>
            </a:r>
            <a:r>
              <a:rPr lang="en-US" sz="2900" b="1" dirty="0"/>
              <a:t> du </a:t>
            </a:r>
            <a:r>
              <a:rPr lang="vi-VN" sz="2900" b="1" dirty="0"/>
              <a:t>lich Bà Nà</a:t>
            </a:r>
          </a:p>
          <a:p>
            <a:pPr marL="457200" indent="-457200">
              <a:buFontTx/>
              <a:buChar char="-"/>
            </a:pPr>
            <a:r>
              <a:rPr lang="vi-VN" sz="2900" b="1" dirty="0"/>
              <a:t>Hoan Kiem Lake: Hồ Hoàn Kiếm</a:t>
            </a:r>
          </a:p>
          <a:p>
            <a:pPr marL="457200" indent="-457200">
              <a:buFontTx/>
              <a:buChar char="-"/>
            </a:pPr>
            <a:r>
              <a:rPr lang="vi-VN" sz="2900" b="1" dirty="0"/>
              <a:t>Suoi Tien Theme Park: công viên văn hóa Suối Tiên</a:t>
            </a:r>
          </a:p>
          <a:p>
            <a:pPr marL="457200" indent="-457200">
              <a:buFontTx/>
              <a:buChar char="-"/>
            </a:pPr>
            <a:r>
              <a:rPr lang="vi-VN" sz="2900" b="1" dirty="0"/>
              <a:t>Bai Dinh Pagoda: chùa Bái Đính</a:t>
            </a:r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C58F7-4E66-872D-C52D-A27771474486}"/>
              </a:ext>
            </a:extLst>
          </p:cNvPr>
          <p:cNvSpPr txBox="1"/>
          <p:nvPr/>
        </p:nvSpPr>
        <p:spPr>
          <a:xfrm>
            <a:off x="1292773" y="3860872"/>
            <a:ext cx="815164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</a:rPr>
              <a:t>2. </a:t>
            </a:r>
            <a:r>
              <a:rPr lang="en-US" sz="2900" b="1" u="sng" dirty="0">
                <a:solidFill>
                  <a:srgbClr val="FF0000"/>
                </a:solidFill>
              </a:rPr>
              <a:t>Sentence pattern</a:t>
            </a:r>
            <a:r>
              <a:rPr lang="en-US" sz="29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900" b="1" dirty="0"/>
              <a:t>-</a:t>
            </a:r>
            <a:r>
              <a:rPr lang="vi-VN" sz="2900" b="1" dirty="0"/>
              <a:t>Did they go to </a:t>
            </a:r>
            <a:r>
              <a:rPr lang="vi-VN" sz="2900" b="1" dirty="0">
                <a:solidFill>
                  <a:srgbClr val="FF0000"/>
                </a:solidFill>
              </a:rPr>
              <a:t>Ba Na Hills</a:t>
            </a:r>
            <a:r>
              <a:rPr lang="en-US" sz="2900" b="1" dirty="0"/>
              <a:t>?</a:t>
            </a:r>
            <a:endParaRPr lang="vi-VN" sz="2900" b="1" dirty="0"/>
          </a:p>
          <a:p>
            <a:r>
              <a:rPr lang="vi-VN" sz="2900" b="1" dirty="0"/>
              <a:t>(Họ đã đến khu du lịch Bà Nà phải không?)</a:t>
            </a:r>
            <a:endParaRPr lang="en-US" sz="2900" b="1" dirty="0"/>
          </a:p>
          <a:p>
            <a:pPr marL="457200" indent="-457200">
              <a:buFont typeface="Wingdings" panose="05000000000000000000" pitchFamily="2" charset="2"/>
              <a:buChar char="è"/>
            </a:pPr>
            <a:r>
              <a:rPr lang="vi-VN" sz="2900" b="1" dirty="0"/>
              <a:t>Yes, they did.</a:t>
            </a:r>
          </a:p>
          <a:p>
            <a:pPr marL="457200" indent="-457200">
              <a:buFont typeface="Wingdings" panose="05000000000000000000" pitchFamily="2" charset="2"/>
              <a:buChar char="è"/>
            </a:pPr>
            <a:r>
              <a:rPr lang="vi-VN" sz="2700" b="1" dirty="0"/>
              <a:t>No, they didn’t.</a:t>
            </a:r>
            <a:endParaRPr lang="en-US" sz="2700" b="1" dirty="0"/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37900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170" y="429232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605" y="1897062"/>
            <a:ext cx="7894749" cy="275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Learn by heart vocabulary and sentence pattern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Prepare 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</a:rPr>
              <a:t>Unit 10-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lesson 1 (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</a:rPr>
              <a:t>4, 5, 6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26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594117" y="608234"/>
            <a:ext cx="11003766" cy="5641533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6759389" y="1252243"/>
            <a:ext cx="4434919" cy="4232962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835707" y="5079172"/>
            <a:ext cx="1012352" cy="408737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665">
            <a:off x="7393330" y="1500522"/>
            <a:ext cx="3408161" cy="34600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EA0204-2027-18EE-FC46-0851DAAC9D49}"/>
              </a:ext>
            </a:extLst>
          </p:cNvPr>
          <p:cNvSpPr/>
          <p:nvPr/>
        </p:nvSpPr>
        <p:spPr>
          <a:xfrm>
            <a:off x="614710" y="2019537"/>
            <a:ext cx="6144911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Travelling</a:t>
            </a:r>
            <a:endParaRPr lang="en-US" sz="10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94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457199" y="608234"/>
            <a:ext cx="11003766" cy="5641533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BE5E75D-2B81-82AF-AA54-4B823AEB7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38">
            <a:off x="829049" y="935625"/>
            <a:ext cx="3599894" cy="20638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25D73B-43CE-E197-5C28-11546182F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064">
            <a:off x="1118653" y="3690975"/>
            <a:ext cx="3390412" cy="20353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DAB6B1-DA63-21DC-1024-9DEC97107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864">
            <a:off x="6710745" y="887000"/>
            <a:ext cx="3631520" cy="214599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866569-8901-E462-DC9C-02BEDF2318E4}"/>
              </a:ext>
            </a:extLst>
          </p:cNvPr>
          <p:cNvSpPr/>
          <p:nvPr/>
        </p:nvSpPr>
        <p:spPr>
          <a:xfrm>
            <a:off x="2597469" y="2131068"/>
            <a:ext cx="6144911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Places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5AD9411D-819A-FFB9-65FE-2CB35C9027B5}"/>
              </a:ext>
            </a:extLst>
          </p:cNvPr>
          <p:cNvSpPr/>
          <p:nvPr/>
        </p:nvSpPr>
        <p:spPr>
          <a:xfrm rot="875992">
            <a:off x="6733763" y="3591309"/>
            <a:ext cx="3627470" cy="2167131"/>
          </a:xfrm>
          <a:custGeom>
            <a:avLst/>
            <a:gdLst>
              <a:gd name="connsiteX0" fmla="*/ 0 w 2109595"/>
              <a:gd name="connsiteY0" fmla="*/ 272420 h 1634490"/>
              <a:gd name="connsiteX1" fmla="*/ 272420 w 2109595"/>
              <a:gd name="connsiteY1" fmla="*/ 0 h 1634490"/>
              <a:gd name="connsiteX2" fmla="*/ 825300 w 2109595"/>
              <a:gd name="connsiteY2" fmla="*/ 0 h 1634490"/>
              <a:gd name="connsiteX3" fmla="*/ 1299942 w 2109595"/>
              <a:gd name="connsiteY3" fmla="*/ 0 h 1634490"/>
              <a:gd name="connsiteX4" fmla="*/ 1837175 w 2109595"/>
              <a:gd name="connsiteY4" fmla="*/ 0 h 1634490"/>
              <a:gd name="connsiteX5" fmla="*/ 2109595 w 2109595"/>
              <a:gd name="connsiteY5" fmla="*/ 272420 h 1634490"/>
              <a:gd name="connsiteX6" fmla="*/ 2109595 w 2109595"/>
              <a:gd name="connsiteY6" fmla="*/ 839038 h 1634490"/>
              <a:gd name="connsiteX7" fmla="*/ 2109595 w 2109595"/>
              <a:gd name="connsiteY7" fmla="*/ 1362070 h 1634490"/>
              <a:gd name="connsiteX8" fmla="*/ 1837175 w 2109595"/>
              <a:gd name="connsiteY8" fmla="*/ 1634490 h 1634490"/>
              <a:gd name="connsiteX9" fmla="*/ 1331238 w 2109595"/>
              <a:gd name="connsiteY9" fmla="*/ 1634490 h 1634490"/>
              <a:gd name="connsiteX10" fmla="*/ 840948 w 2109595"/>
              <a:gd name="connsiteY10" fmla="*/ 1634490 h 1634490"/>
              <a:gd name="connsiteX11" fmla="*/ 272420 w 2109595"/>
              <a:gd name="connsiteY11" fmla="*/ 1634490 h 1634490"/>
              <a:gd name="connsiteX12" fmla="*/ 0 w 2109595"/>
              <a:gd name="connsiteY12" fmla="*/ 1362070 h 1634490"/>
              <a:gd name="connsiteX13" fmla="*/ 0 w 2109595"/>
              <a:gd name="connsiteY13" fmla="*/ 817245 h 1634490"/>
              <a:gd name="connsiteX14" fmla="*/ 0 w 2109595"/>
              <a:gd name="connsiteY14" fmla="*/ 272420 h 163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9595" h="1634490" fill="none" extrusionOk="0">
                <a:moveTo>
                  <a:pt x="0" y="272420"/>
                </a:moveTo>
                <a:cubicBezTo>
                  <a:pt x="35109" y="104966"/>
                  <a:pt x="106598" y="-9775"/>
                  <a:pt x="272420" y="0"/>
                </a:cubicBezTo>
                <a:cubicBezTo>
                  <a:pt x="517905" y="-9200"/>
                  <a:pt x="599005" y="53365"/>
                  <a:pt x="825300" y="0"/>
                </a:cubicBezTo>
                <a:cubicBezTo>
                  <a:pt x="1051595" y="-53365"/>
                  <a:pt x="1180371" y="55576"/>
                  <a:pt x="1299942" y="0"/>
                </a:cubicBezTo>
                <a:cubicBezTo>
                  <a:pt x="1419513" y="-55576"/>
                  <a:pt x="1684236" y="64234"/>
                  <a:pt x="1837175" y="0"/>
                </a:cubicBezTo>
                <a:cubicBezTo>
                  <a:pt x="2006302" y="-20051"/>
                  <a:pt x="2075216" y="111739"/>
                  <a:pt x="2109595" y="272420"/>
                </a:cubicBezTo>
                <a:cubicBezTo>
                  <a:pt x="2167691" y="526800"/>
                  <a:pt x="2098757" y="635197"/>
                  <a:pt x="2109595" y="839038"/>
                </a:cubicBezTo>
                <a:cubicBezTo>
                  <a:pt x="2120433" y="1042879"/>
                  <a:pt x="2062717" y="1124716"/>
                  <a:pt x="2109595" y="1362070"/>
                </a:cubicBezTo>
                <a:cubicBezTo>
                  <a:pt x="2120843" y="1506713"/>
                  <a:pt x="1980479" y="1655463"/>
                  <a:pt x="1837175" y="1634490"/>
                </a:cubicBezTo>
                <a:cubicBezTo>
                  <a:pt x="1699918" y="1647173"/>
                  <a:pt x="1448307" y="1605413"/>
                  <a:pt x="1331238" y="1634490"/>
                </a:cubicBezTo>
                <a:cubicBezTo>
                  <a:pt x="1214169" y="1663567"/>
                  <a:pt x="1042647" y="1624266"/>
                  <a:pt x="840948" y="1634490"/>
                </a:cubicBezTo>
                <a:cubicBezTo>
                  <a:pt x="639249" y="1644714"/>
                  <a:pt x="469355" y="1620514"/>
                  <a:pt x="272420" y="1634490"/>
                </a:cubicBezTo>
                <a:cubicBezTo>
                  <a:pt x="130787" y="1655256"/>
                  <a:pt x="26184" y="1496658"/>
                  <a:pt x="0" y="1362070"/>
                </a:cubicBezTo>
                <a:cubicBezTo>
                  <a:pt x="-57460" y="1118431"/>
                  <a:pt x="32498" y="961232"/>
                  <a:pt x="0" y="817245"/>
                </a:cubicBezTo>
                <a:cubicBezTo>
                  <a:pt x="-32498" y="673259"/>
                  <a:pt x="24582" y="387395"/>
                  <a:pt x="0" y="272420"/>
                </a:cubicBezTo>
                <a:close/>
              </a:path>
              <a:path w="2109595" h="1634490" stroke="0" extrusionOk="0">
                <a:moveTo>
                  <a:pt x="0" y="272420"/>
                </a:moveTo>
                <a:cubicBezTo>
                  <a:pt x="12124" y="158193"/>
                  <a:pt x="129687" y="-9289"/>
                  <a:pt x="272420" y="0"/>
                </a:cubicBezTo>
                <a:cubicBezTo>
                  <a:pt x="444629" y="-217"/>
                  <a:pt x="668921" y="31846"/>
                  <a:pt x="825300" y="0"/>
                </a:cubicBezTo>
                <a:cubicBezTo>
                  <a:pt x="981679" y="-31846"/>
                  <a:pt x="1183113" y="36798"/>
                  <a:pt x="1331238" y="0"/>
                </a:cubicBezTo>
                <a:cubicBezTo>
                  <a:pt x="1479363" y="-36798"/>
                  <a:pt x="1614693" y="6989"/>
                  <a:pt x="1837175" y="0"/>
                </a:cubicBezTo>
                <a:cubicBezTo>
                  <a:pt x="1972281" y="-608"/>
                  <a:pt x="2102998" y="143877"/>
                  <a:pt x="2109595" y="272420"/>
                </a:cubicBezTo>
                <a:cubicBezTo>
                  <a:pt x="2117575" y="478942"/>
                  <a:pt x="2097352" y="607156"/>
                  <a:pt x="2109595" y="784555"/>
                </a:cubicBezTo>
                <a:cubicBezTo>
                  <a:pt x="2121838" y="961954"/>
                  <a:pt x="2071493" y="1140129"/>
                  <a:pt x="2109595" y="1362070"/>
                </a:cubicBezTo>
                <a:cubicBezTo>
                  <a:pt x="2111101" y="1494653"/>
                  <a:pt x="2015267" y="1616515"/>
                  <a:pt x="1837175" y="1634490"/>
                </a:cubicBezTo>
                <a:cubicBezTo>
                  <a:pt x="1612719" y="1670288"/>
                  <a:pt x="1478211" y="1579870"/>
                  <a:pt x="1331238" y="1634490"/>
                </a:cubicBezTo>
                <a:cubicBezTo>
                  <a:pt x="1184265" y="1689110"/>
                  <a:pt x="1043817" y="1577586"/>
                  <a:pt x="825300" y="1634490"/>
                </a:cubicBezTo>
                <a:cubicBezTo>
                  <a:pt x="606783" y="1691394"/>
                  <a:pt x="472677" y="1620876"/>
                  <a:pt x="272420" y="1634490"/>
                </a:cubicBezTo>
                <a:cubicBezTo>
                  <a:pt x="90330" y="1637050"/>
                  <a:pt x="2797" y="1528782"/>
                  <a:pt x="0" y="1362070"/>
                </a:cubicBezTo>
                <a:cubicBezTo>
                  <a:pt x="-1030" y="1120875"/>
                  <a:pt x="22738" y="957058"/>
                  <a:pt x="0" y="839038"/>
                </a:cubicBezTo>
                <a:cubicBezTo>
                  <a:pt x="-22738" y="721018"/>
                  <a:pt x="8789" y="529853"/>
                  <a:pt x="0" y="272420"/>
                </a:cubicBez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659010720">
                  <a:custGeom>
                    <a:avLst/>
                    <a:gdLst>
                      <a:gd name="connsiteX0" fmla="*/ 0 w 3627470"/>
                      <a:gd name="connsiteY0" fmla="*/ 361195 h 2167131"/>
                      <a:gd name="connsiteX1" fmla="*/ 468428 w 3627470"/>
                      <a:gd name="connsiteY1" fmla="*/ 0 h 2167131"/>
                      <a:gd name="connsiteX2" fmla="*/ 1419111 w 3627470"/>
                      <a:gd name="connsiteY2" fmla="*/ 0 h 2167131"/>
                      <a:gd name="connsiteX3" fmla="*/ 2235263 w 3627470"/>
                      <a:gd name="connsiteY3" fmla="*/ 0 h 2167131"/>
                      <a:gd name="connsiteX4" fmla="*/ 3159041 w 3627470"/>
                      <a:gd name="connsiteY4" fmla="*/ 0 h 2167131"/>
                      <a:gd name="connsiteX5" fmla="*/ 3627470 w 3627470"/>
                      <a:gd name="connsiteY5" fmla="*/ 361195 h 2167131"/>
                      <a:gd name="connsiteX6" fmla="*/ 3627470 w 3627470"/>
                      <a:gd name="connsiteY6" fmla="*/ 1112460 h 2167131"/>
                      <a:gd name="connsiteX7" fmla="*/ 3627470 w 3627470"/>
                      <a:gd name="connsiteY7" fmla="*/ 1805935 h 2167131"/>
                      <a:gd name="connsiteX8" fmla="*/ 3159041 w 3627470"/>
                      <a:gd name="connsiteY8" fmla="*/ 2167131 h 2167131"/>
                      <a:gd name="connsiteX9" fmla="*/ 2289077 w 3627470"/>
                      <a:gd name="connsiteY9" fmla="*/ 2167131 h 2167131"/>
                      <a:gd name="connsiteX10" fmla="*/ 1446018 w 3627470"/>
                      <a:gd name="connsiteY10" fmla="*/ 2167131 h 2167131"/>
                      <a:gd name="connsiteX11" fmla="*/ 468428 w 3627470"/>
                      <a:gd name="connsiteY11" fmla="*/ 2167131 h 2167131"/>
                      <a:gd name="connsiteX12" fmla="*/ 0 w 3627470"/>
                      <a:gd name="connsiteY12" fmla="*/ 1805935 h 2167131"/>
                      <a:gd name="connsiteX13" fmla="*/ 0 w 3627470"/>
                      <a:gd name="connsiteY13" fmla="*/ 1083565 h 2167131"/>
                      <a:gd name="connsiteX14" fmla="*/ 0 w 3627470"/>
                      <a:gd name="connsiteY14" fmla="*/ 361195 h 2167131"/>
                      <a:gd name="connsiteX0" fmla="*/ 0 w 3627470"/>
                      <a:gd name="connsiteY0" fmla="*/ 361195 h 2167131"/>
                      <a:gd name="connsiteX1" fmla="*/ 468428 w 3627470"/>
                      <a:gd name="connsiteY1" fmla="*/ 0 h 2167131"/>
                      <a:gd name="connsiteX2" fmla="*/ 1419111 w 3627470"/>
                      <a:gd name="connsiteY2" fmla="*/ 0 h 2167131"/>
                      <a:gd name="connsiteX3" fmla="*/ 2289077 w 3627470"/>
                      <a:gd name="connsiteY3" fmla="*/ 0 h 2167131"/>
                      <a:gd name="connsiteX4" fmla="*/ 3159041 w 3627470"/>
                      <a:gd name="connsiteY4" fmla="*/ 0 h 2167131"/>
                      <a:gd name="connsiteX5" fmla="*/ 3627470 w 3627470"/>
                      <a:gd name="connsiteY5" fmla="*/ 361195 h 2167131"/>
                      <a:gd name="connsiteX6" fmla="*/ 3627470 w 3627470"/>
                      <a:gd name="connsiteY6" fmla="*/ 1040222 h 2167131"/>
                      <a:gd name="connsiteX7" fmla="*/ 3627470 w 3627470"/>
                      <a:gd name="connsiteY7" fmla="*/ 1805935 h 2167131"/>
                      <a:gd name="connsiteX8" fmla="*/ 3159041 w 3627470"/>
                      <a:gd name="connsiteY8" fmla="*/ 2167131 h 2167131"/>
                      <a:gd name="connsiteX9" fmla="*/ 2289077 w 3627470"/>
                      <a:gd name="connsiteY9" fmla="*/ 2167131 h 2167131"/>
                      <a:gd name="connsiteX10" fmla="*/ 1419111 w 3627470"/>
                      <a:gd name="connsiteY10" fmla="*/ 2167131 h 2167131"/>
                      <a:gd name="connsiteX11" fmla="*/ 468428 w 3627470"/>
                      <a:gd name="connsiteY11" fmla="*/ 2167131 h 2167131"/>
                      <a:gd name="connsiteX12" fmla="*/ 0 w 3627470"/>
                      <a:gd name="connsiteY12" fmla="*/ 1805935 h 2167131"/>
                      <a:gd name="connsiteX13" fmla="*/ 0 w 3627470"/>
                      <a:gd name="connsiteY13" fmla="*/ 1112460 h 2167131"/>
                      <a:gd name="connsiteX14" fmla="*/ 0 w 3627470"/>
                      <a:gd name="connsiteY14" fmla="*/ 361195 h 2167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627470" h="2167131" fill="none" extrusionOk="0">
                        <a:moveTo>
                          <a:pt x="0" y="361195"/>
                        </a:moveTo>
                        <a:cubicBezTo>
                          <a:pt x="26237" y="117461"/>
                          <a:pt x="193910" y="-25621"/>
                          <a:pt x="468428" y="0"/>
                        </a:cubicBezTo>
                        <a:cubicBezTo>
                          <a:pt x="929914" y="7689"/>
                          <a:pt x="1019635" y="74079"/>
                          <a:pt x="1419111" y="0"/>
                        </a:cubicBezTo>
                        <a:cubicBezTo>
                          <a:pt x="1816556" y="-95183"/>
                          <a:pt x="2079587" y="39762"/>
                          <a:pt x="2235263" y="0"/>
                        </a:cubicBezTo>
                        <a:cubicBezTo>
                          <a:pt x="2487819" y="-113034"/>
                          <a:pt x="2874373" y="15058"/>
                          <a:pt x="3159041" y="0"/>
                        </a:cubicBezTo>
                        <a:cubicBezTo>
                          <a:pt x="3444865" y="-40881"/>
                          <a:pt x="3579556" y="144660"/>
                          <a:pt x="3627470" y="361195"/>
                        </a:cubicBezTo>
                        <a:cubicBezTo>
                          <a:pt x="3754645" y="676716"/>
                          <a:pt x="3627511" y="884174"/>
                          <a:pt x="3627470" y="1112460"/>
                        </a:cubicBezTo>
                        <a:cubicBezTo>
                          <a:pt x="3673589" y="1406003"/>
                          <a:pt x="3512666" y="1478600"/>
                          <a:pt x="3627470" y="1805935"/>
                        </a:cubicBezTo>
                        <a:cubicBezTo>
                          <a:pt x="3706981" y="1988609"/>
                          <a:pt x="3364666" y="2184515"/>
                          <a:pt x="3159041" y="2167131"/>
                        </a:cubicBezTo>
                        <a:cubicBezTo>
                          <a:pt x="2966448" y="2208778"/>
                          <a:pt x="2489140" y="2115487"/>
                          <a:pt x="2289077" y="2167131"/>
                        </a:cubicBezTo>
                        <a:cubicBezTo>
                          <a:pt x="2144589" y="2208468"/>
                          <a:pt x="1761744" y="2106197"/>
                          <a:pt x="1446018" y="2167131"/>
                        </a:cubicBezTo>
                        <a:cubicBezTo>
                          <a:pt x="1118992" y="2227295"/>
                          <a:pt x="847863" y="2123877"/>
                          <a:pt x="468428" y="2167131"/>
                        </a:cubicBezTo>
                        <a:cubicBezTo>
                          <a:pt x="180908" y="2194467"/>
                          <a:pt x="97030" y="1993318"/>
                          <a:pt x="0" y="1805935"/>
                        </a:cubicBezTo>
                        <a:cubicBezTo>
                          <a:pt x="-98082" y="1475420"/>
                          <a:pt x="62627" y="1261483"/>
                          <a:pt x="0" y="1083565"/>
                        </a:cubicBezTo>
                        <a:cubicBezTo>
                          <a:pt x="-94588" y="897581"/>
                          <a:pt x="42821" y="506682"/>
                          <a:pt x="0" y="361195"/>
                        </a:cubicBezTo>
                        <a:close/>
                      </a:path>
                      <a:path w="3627470" h="2167131" stroke="0" extrusionOk="0">
                        <a:moveTo>
                          <a:pt x="0" y="361195"/>
                        </a:moveTo>
                        <a:cubicBezTo>
                          <a:pt x="56299" y="250136"/>
                          <a:pt x="211160" y="-47313"/>
                          <a:pt x="468428" y="0"/>
                        </a:cubicBezTo>
                        <a:cubicBezTo>
                          <a:pt x="767731" y="4547"/>
                          <a:pt x="1143419" y="54331"/>
                          <a:pt x="1419111" y="0"/>
                        </a:cubicBezTo>
                        <a:cubicBezTo>
                          <a:pt x="1757331" y="-44970"/>
                          <a:pt x="2058862" y="23256"/>
                          <a:pt x="2289077" y="0"/>
                        </a:cubicBezTo>
                        <a:cubicBezTo>
                          <a:pt x="2539555" y="-75194"/>
                          <a:pt x="2757414" y="17163"/>
                          <a:pt x="3159041" y="0"/>
                        </a:cubicBezTo>
                        <a:cubicBezTo>
                          <a:pt x="3405888" y="-43910"/>
                          <a:pt x="3608631" y="216699"/>
                          <a:pt x="3627470" y="361195"/>
                        </a:cubicBezTo>
                        <a:cubicBezTo>
                          <a:pt x="3643575" y="648890"/>
                          <a:pt x="3629203" y="832837"/>
                          <a:pt x="3627470" y="1040222"/>
                        </a:cubicBezTo>
                        <a:cubicBezTo>
                          <a:pt x="3645780" y="1268262"/>
                          <a:pt x="3530891" y="1572221"/>
                          <a:pt x="3627470" y="1805935"/>
                        </a:cubicBezTo>
                        <a:cubicBezTo>
                          <a:pt x="3606307" y="1986491"/>
                          <a:pt x="3463227" y="2078237"/>
                          <a:pt x="3159041" y="2167131"/>
                        </a:cubicBezTo>
                        <a:cubicBezTo>
                          <a:pt x="2793935" y="2156106"/>
                          <a:pt x="2533227" y="2091813"/>
                          <a:pt x="2289077" y="2167131"/>
                        </a:cubicBezTo>
                        <a:cubicBezTo>
                          <a:pt x="2062949" y="2220135"/>
                          <a:pt x="1864051" y="2139139"/>
                          <a:pt x="1419111" y="2167131"/>
                        </a:cubicBezTo>
                        <a:cubicBezTo>
                          <a:pt x="1002286" y="2220339"/>
                          <a:pt x="768864" y="2101667"/>
                          <a:pt x="468428" y="2167131"/>
                        </a:cubicBezTo>
                        <a:cubicBezTo>
                          <a:pt x="168236" y="2110755"/>
                          <a:pt x="-2337" y="1990931"/>
                          <a:pt x="0" y="1805935"/>
                        </a:cubicBezTo>
                        <a:cubicBezTo>
                          <a:pt x="9977" y="1471842"/>
                          <a:pt x="52779" y="1267482"/>
                          <a:pt x="0" y="1112460"/>
                        </a:cubicBezTo>
                        <a:cubicBezTo>
                          <a:pt x="-20074" y="939888"/>
                          <a:pt x="15669" y="761857"/>
                          <a:pt x="0" y="361195"/>
                        </a:cubicBezTo>
                        <a:close/>
                      </a:path>
                      <a:path w="3627470" h="2167131" fill="none" stroke="0" extrusionOk="0">
                        <a:moveTo>
                          <a:pt x="0" y="361195"/>
                        </a:moveTo>
                        <a:cubicBezTo>
                          <a:pt x="74868" y="182490"/>
                          <a:pt x="190372" y="-21476"/>
                          <a:pt x="468428" y="0"/>
                        </a:cubicBezTo>
                        <a:cubicBezTo>
                          <a:pt x="898423" y="25415"/>
                          <a:pt x="1058518" y="98599"/>
                          <a:pt x="1419111" y="0"/>
                        </a:cubicBezTo>
                        <a:cubicBezTo>
                          <a:pt x="1758276" y="-80281"/>
                          <a:pt x="2047187" y="94358"/>
                          <a:pt x="2235263" y="0"/>
                        </a:cubicBezTo>
                        <a:cubicBezTo>
                          <a:pt x="2478075" y="-9386"/>
                          <a:pt x="2892921" y="90966"/>
                          <a:pt x="3159041" y="0"/>
                        </a:cubicBezTo>
                        <a:cubicBezTo>
                          <a:pt x="3465185" y="-43174"/>
                          <a:pt x="3591291" y="156867"/>
                          <a:pt x="3627470" y="361195"/>
                        </a:cubicBezTo>
                        <a:cubicBezTo>
                          <a:pt x="3730254" y="724850"/>
                          <a:pt x="3630486" y="799674"/>
                          <a:pt x="3627470" y="1112460"/>
                        </a:cubicBezTo>
                        <a:cubicBezTo>
                          <a:pt x="3612508" y="1394028"/>
                          <a:pt x="3541194" y="1453436"/>
                          <a:pt x="3627470" y="1805935"/>
                        </a:cubicBezTo>
                        <a:cubicBezTo>
                          <a:pt x="3654511" y="1988369"/>
                          <a:pt x="3370849" y="2172690"/>
                          <a:pt x="3159041" y="2167131"/>
                        </a:cubicBezTo>
                        <a:cubicBezTo>
                          <a:pt x="2929551" y="2155353"/>
                          <a:pt x="2511791" y="2164850"/>
                          <a:pt x="2289077" y="2167131"/>
                        </a:cubicBezTo>
                        <a:cubicBezTo>
                          <a:pt x="2111759" y="2177527"/>
                          <a:pt x="1743656" y="2220999"/>
                          <a:pt x="1446018" y="2167131"/>
                        </a:cubicBezTo>
                        <a:cubicBezTo>
                          <a:pt x="1133443" y="2183419"/>
                          <a:pt x="738518" y="2154147"/>
                          <a:pt x="468428" y="2167131"/>
                        </a:cubicBezTo>
                        <a:cubicBezTo>
                          <a:pt x="230774" y="2228870"/>
                          <a:pt x="61188" y="1982451"/>
                          <a:pt x="0" y="1805935"/>
                        </a:cubicBezTo>
                        <a:cubicBezTo>
                          <a:pt x="-63433" y="1459073"/>
                          <a:pt x="39776" y="1290235"/>
                          <a:pt x="0" y="1083565"/>
                        </a:cubicBezTo>
                        <a:cubicBezTo>
                          <a:pt x="-28497" y="864440"/>
                          <a:pt x="65193" y="502536"/>
                          <a:pt x="0" y="36119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92788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1.Look, listen and repeat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018F58-1724-7E6D-1E3F-DC2CA80AD3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455" y="825143"/>
            <a:ext cx="11298621" cy="5470553"/>
          </a:xfrm>
          <a:prstGeom prst="rect">
            <a:avLst/>
          </a:prstGeom>
        </p:spPr>
      </p:pic>
      <p:pic>
        <p:nvPicPr>
          <p:cNvPr id="4" name="Track 96">
            <a:hlinkClick r:id="" action="ppaction://media"/>
            <a:extLst>
              <a:ext uri="{FF2B5EF4-FFF2-40B4-BE49-F238E27FC236}">
                <a16:creationId xmlns:a16="http://schemas.microsoft.com/office/drawing/2014/main" id="{AA954B92-12C7-DA87-9715-8DB1652CF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22275" y="359104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9" name="U 10 L 1. 1 A 1">
            <a:hlinkClick r:id="" action="ppaction://media"/>
            <a:extLst>
              <a:ext uri="{FF2B5EF4-FFF2-40B4-BE49-F238E27FC236}">
                <a16:creationId xmlns:a16="http://schemas.microsoft.com/office/drawing/2014/main" id="{2670873B-355B-8480-C867-3B97199E59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8776" y="145378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" name="U 10 L 1. 1 A 2">
            <a:hlinkClick r:id="" action="ppaction://media"/>
            <a:extLst>
              <a:ext uri="{FF2B5EF4-FFF2-40B4-BE49-F238E27FC236}">
                <a16:creationId xmlns:a16="http://schemas.microsoft.com/office/drawing/2014/main" id="{19CAF400-5083-B021-5307-66AFA50E6C9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6210" y="562645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U 10 L 1. 1 B 1">
            <a:hlinkClick r:id="" action="ppaction://media"/>
            <a:extLst>
              <a:ext uri="{FF2B5EF4-FFF2-40B4-BE49-F238E27FC236}">
                <a16:creationId xmlns:a16="http://schemas.microsoft.com/office/drawing/2014/main" id="{548D2480-9002-4DF2-85D9-71732B0F427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23419" y="187332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U 10 L 1. 1  B 2">
            <a:hlinkClick r:id="" action="ppaction://media"/>
            <a:extLst>
              <a:ext uri="{FF2B5EF4-FFF2-40B4-BE49-F238E27FC236}">
                <a16:creationId xmlns:a16="http://schemas.microsoft.com/office/drawing/2014/main" id="{9BCCB6B3-8604-B877-9E27-02AFAD5767E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19075" y="562645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5214296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311053" y="4716779"/>
            <a:ext cx="65424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Na Hills/ˈ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hɪls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/: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Hills</a:t>
            </a:r>
          </a:p>
        </p:txBody>
      </p:sp>
      <p:pic>
        <p:nvPicPr>
          <p:cNvPr id="6" name="U 10 L 1.2 .1">
            <a:hlinkClick r:id="" action="ppaction://media"/>
            <a:extLst>
              <a:ext uri="{FF2B5EF4-FFF2-40B4-BE49-F238E27FC236}">
                <a16:creationId xmlns:a16="http://schemas.microsoft.com/office/drawing/2014/main" id="{C49F5B21-1701-F855-D769-D954736FEE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" end="3124.4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971" y="25066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8CBAFE14-0F24-2A27-5854-87426F3B5BAA}"/>
              </a:ext>
            </a:extLst>
          </p:cNvPr>
          <p:cNvSpPr/>
          <p:nvPr/>
        </p:nvSpPr>
        <p:spPr>
          <a:xfrm>
            <a:off x="3283207" y="1297303"/>
            <a:ext cx="4652103" cy="2755583"/>
          </a:xfrm>
          <a:custGeom>
            <a:avLst/>
            <a:gdLst>
              <a:gd name="connsiteX0" fmla="*/ 0 w 2109595"/>
              <a:gd name="connsiteY0" fmla="*/ 272420 h 1634490"/>
              <a:gd name="connsiteX1" fmla="*/ 272420 w 2109595"/>
              <a:gd name="connsiteY1" fmla="*/ 0 h 1634490"/>
              <a:gd name="connsiteX2" fmla="*/ 825300 w 2109595"/>
              <a:gd name="connsiteY2" fmla="*/ 0 h 1634490"/>
              <a:gd name="connsiteX3" fmla="*/ 1299942 w 2109595"/>
              <a:gd name="connsiteY3" fmla="*/ 0 h 1634490"/>
              <a:gd name="connsiteX4" fmla="*/ 1837175 w 2109595"/>
              <a:gd name="connsiteY4" fmla="*/ 0 h 1634490"/>
              <a:gd name="connsiteX5" fmla="*/ 2109595 w 2109595"/>
              <a:gd name="connsiteY5" fmla="*/ 272420 h 1634490"/>
              <a:gd name="connsiteX6" fmla="*/ 2109595 w 2109595"/>
              <a:gd name="connsiteY6" fmla="*/ 839038 h 1634490"/>
              <a:gd name="connsiteX7" fmla="*/ 2109595 w 2109595"/>
              <a:gd name="connsiteY7" fmla="*/ 1362070 h 1634490"/>
              <a:gd name="connsiteX8" fmla="*/ 1837175 w 2109595"/>
              <a:gd name="connsiteY8" fmla="*/ 1634490 h 1634490"/>
              <a:gd name="connsiteX9" fmla="*/ 1331238 w 2109595"/>
              <a:gd name="connsiteY9" fmla="*/ 1634490 h 1634490"/>
              <a:gd name="connsiteX10" fmla="*/ 840948 w 2109595"/>
              <a:gd name="connsiteY10" fmla="*/ 1634490 h 1634490"/>
              <a:gd name="connsiteX11" fmla="*/ 272420 w 2109595"/>
              <a:gd name="connsiteY11" fmla="*/ 1634490 h 1634490"/>
              <a:gd name="connsiteX12" fmla="*/ 0 w 2109595"/>
              <a:gd name="connsiteY12" fmla="*/ 1362070 h 1634490"/>
              <a:gd name="connsiteX13" fmla="*/ 0 w 2109595"/>
              <a:gd name="connsiteY13" fmla="*/ 817245 h 1634490"/>
              <a:gd name="connsiteX14" fmla="*/ 0 w 2109595"/>
              <a:gd name="connsiteY14" fmla="*/ 272420 h 163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9595" h="1634490" fill="none" extrusionOk="0">
                <a:moveTo>
                  <a:pt x="0" y="272420"/>
                </a:moveTo>
                <a:cubicBezTo>
                  <a:pt x="35109" y="104966"/>
                  <a:pt x="106598" y="-9775"/>
                  <a:pt x="272420" y="0"/>
                </a:cubicBezTo>
                <a:cubicBezTo>
                  <a:pt x="517905" y="-9200"/>
                  <a:pt x="599005" y="53365"/>
                  <a:pt x="825300" y="0"/>
                </a:cubicBezTo>
                <a:cubicBezTo>
                  <a:pt x="1051595" y="-53365"/>
                  <a:pt x="1180371" y="55576"/>
                  <a:pt x="1299942" y="0"/>
                </a:cubicBezTo>
                <a:cubicBezTo>
                  <a:pt x="1419513" y="-55576"/>
                  <a:pt x="1684236" y="64234"/>
                  <a:pt x="1837175" y="0"/>
                </a:cubicBezTo>
                <a:cubicBezTo>
                  <a:pt x="2006302" y="-20051"/>
                  <a:pt x="2075216" y="111739"/>
                  <a:pt x="2109595" y="272420"/>
                </a:cubicBezTo>
                <a:cubicBezTo>
                  <a:pt x="2167691" y="526800"/>
                  <a:pt x="2098757" y="635197"/>
                  <a:pt x="2109595" y="839038"/>
                </a:cubicBezTo>
                <a:cubicBezTo>
                  <a:pt x="2120433" y="1042879"/>
                  <a:pt x="2062717" y="1124716"/>
                  <a:pt x="2109595" y="1362070"/>
                </a:cubicBezTo>
                <a:cubicBezTo>
                  <a:pt x="2120843" y="1506713"/>
                  <a:pt x="1980479" y="1655463"/>
                  <a:pt x="1837175" y="1634490"/>
                </a:cubicBezTo>
                <a:cubicBezTo>
                  <a:pt x="1699918" y="1647173"/>
                  <a:pt x="1448307" y="1605413"/>
                  <a:pt x="1331238" y="1634490"/>
                </a:cubicBezTo>
                <a:cubicBezTo>
                  <a:pt x="1214169" y="1663567"/>
                  <a:pt x="1042647" y="1624266"/>
                  <a:pt x="840948" y="1634490"/>
                </a:cubicBezTo>
                <a:cubicBezTo>
                  <a:pt x="639249" y="1644714"/>
                  <a:pt x="469355" y="1620514"/>
                  <a:pt x="272420" y="1634490"/>
                </a:cubicBezTo>
                <a:cubicBezTo>
                  <a:pt x="130787" y="1655256"/>
                  <a:pt x="26184" y="1496658"/>
                  <a:pt x="0" y="1362070"/>
                </a:cubicBezTo>
                <a:cubicBezTo>
                  <a:pt x="-57460" y="1118431"/>
                  <a:pt x="32498" y="961232"/>
                  <a:pt x="0" y="817245"/>
                </a:cubicBezTo>
                <a:cubicBezTo>
                  <a:pt x="-32498" y="673259"/>
                  <a:pt x="24582" y="387395"/>
                  <a:pt x="0" y="272420"/>
                </a:cubicBezTo>
                <a:close/>
              </a:path>
              <a:path w="2109595" h="1634490" stroke="0" extrusionOk="0">
                <a:moveTo>
                  <a:pt x="0" y="272420"/>
                </a:moveTo>
                <a:cubicBezTo>
                  <a:pt x="12124" y="158193"/>
                  <a:pt x="129687" y="-9289"/>
                  <a:pt x="272420" y="0"/>
                </a:cubicBezTo>
                <a:cubicBezTo>
                  <a:pt x="444629" y="-217"/>
                  <a:pt x="668921" y="31846"/>
                  <a:pt x="825300" y="0"/>
                </a:cubicBezTo>
                <a:cubicBezTo>
                  <a:pt x="981679" y="-31846"/>
                  <a:pt x="1183113" y="36798"/>
                  <a:pt x="1331238" y="0"/>
                </a:cubicBezTo>
                <a:cubicBezTo>
                  <a:pt x="1479363" y="-36798"/>
                  <a:pt x="1614693" y="6989"/>
                  <a:pt x="1837175" y="0"/>
                </a:cubicBezTo>
                <a:cubicBezTo>
                  <a:pt x="1972281" y="-608"/>
                  <a:pt x="2102998" y="143877"/>
                  <a:pt x="2109595" y="272420"/>
                </a:cubicBezTo>
                <a:cubicBezTo>
                  <a:pt x="2117575" y="478942"/>
                  <a:pt x="2097352" y="607156"/>
                  <a:pt x="2109595" y="784555"/>
                </a:cubicBezTo>
                <a:cubicBezTo>
                  <a:pt x="2121838" y="961954"/>
                  <a:pt x="2071493" y="1140129"/>
                  <a:pt x="2109595" y="1362070"/>
                </a:cubicBezTo>
                <a:cubicBezTo>
                  <a:pt x="2111101" y="1494653"/>
                  <a:pt x="2015267" y="1616515"/>
                  <a:pt x="1837175" y="1634490"/>
                </a:cubicBezTo>
                <a:cubicBezTo>
                  <a:pt x="1612719" y="1670288"/>
                  <a:pt x="1478211" y="1579870"/>
                  <a:pt x="1331238" y="1634490"/>
                </a:cubicBezTo>
                <a:cubicBezTo>
                  <a:pt x="1184265" y="1689110"/>
                  <a:pt x="1043817" y="1577586"/>
                  <a:pt x="825300" y="1634490"/>
                </a:cubicBezTo>
                <a:cubicBezTo>
                  <a:pt x="606783" y="1691394"/>
                  <a:pt x="472677" y="1620876"/>
                  <a:pt x="272420" y="1634490"/>
                </a:cubicBezTo>
                <a:cubicBezTo>
                  <a:pt x="90330" y="1637050"/>
                  <a:pt x="2797" y="1528782"/>
                  <a:pt x="0" y="1362070"/>
                </a:cubicBezTo>
                <a:cubicBezTo>
                  <a:pt x="-1030" y="1120875"/>
                  <a:pt x="22738" y="957058"/>
                  <a:pt x="0" y="839038"/>
                </a:cubicBezTo>
                <a:cubicBezTo>
                  <a:pt x="-22738" y="721018"/>
                  <a:pt x="8789" y="529853"/>
                  <a:pt x="0" y="272420"/>
                </a:cubicBez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659010720">
                  <a:custGeom>
                    <a:avLst/>
                    <a:gdLst>
                      <a:gd name="connsiteX0" fmla="*/ 0 w 4652103"/>
                      <a:gd name="connsiteY0" fmla="*/ 459272 h 2755583"/>
                      <a:gd name="connsiteX1" fmla="*/ 600743 w 4652103"/>
                      <a:gd name="connsiteY1" fmla="*/ 0 h 2755583"/>
                      <a:gd name="connsiteX2" fmla="*/ 1819960 w 4652103"/>
                      <a:gd name="connsiteY2" fmla="*/ 0 h 2755583"/>
                      <a:gd name="connsiteX3" fmla="*/ 2866646 w 4652103"/>
                      <a:gd name="connsiteY3" fmla="*/ 0 h 2755583"/>
                      <a:gd name="connsiteX4" fmla="*/ 4051359 w 4652103"/>
                      <a:gd name="connsiteY4" fmla="*/ 0 h 2755583"/>
                      <a:gd name="connsiteX5" fmla="*/ 4652103 w 4652103"/>
                      <a:gd name="connsiteY5" fmla="*/ 459272 h 2755583"/>
                      <a:gd name="connsiteX6" fmla="*/ 4652103 w 4652103"/>
                      <a:gd name="connsiteY6" fmla="*/ 1414532 h 2755583"/>
                      <a:gd name="connsiteX7" fmla="*/ 4652103 w 4652103"/>
                      <a:gd name="connsiteY7" fmla="*/ 2296310 h 2755583"/>
                      <a:gd name="connsiteX8" fmla="*/ 4051359 w 4652103"/>
                      <a:gd name="connsiteY8" fmla="*/ 2755583 h 2755583"/>
                      <a:gd name="connsiteX9" fmla="*/ 2935661 w 4652103"/>
                      <a:gd name="connsiteY9" fmla="*/ 2755583 h 2755583"/>
                      <a:gd name="connsiteX10" fmla="*/ 1854468 w 4652103"/>
                      <a:gd name="connsiteY10" fmla="*/ 2755583 h 2755583"/>
                      <a:gd name="connsiteX11" fmla="*/ 600743 w 4652103"/>
                      <a:gd name="connsiteY11" fmla="*/ 2755583 h 2755583"/>
                      <a:gd name="connsiteX12" fmla="*/ 0 w 4652103"/>
                      <a:gd name="connsiteY12" fmla="*/ 2296310 h 2755583"/>
                      <a:gd name="connsiteX13" fmla="*/ 0 w 4652103"/>
                      <a:gd name="connsiteY13" fmla="*/ 1377791 h 2755583"/>
                      <a:gd name="connsiteX14" fmla="*/ 0 w 4652103"/>
                      <a:gd name="connsiteY14" fmla="*/ 459272 h 2755583"/>
                      <a:gd name="connsiteX0" fmla="*/ 0 w 4652103"/>
                      <a:gd name="connsiteY0" fmla="*/ 459272 h 2755583"/>
                      <a:gd name="connsiteX1" fmla="*/ 600743 w 4652103"/>
                      <a:gd name="connsiteY1" fmla="*/ 0 h 2755583"/>
                      <a:gd name="connsiteX2" fmla="*/ 1819960 w 4652103"/>
                      <a:gd name="connsiteY2" fmla="*/ 0 h 2755583"/>
                      <a:gd name="connsiteX3" fmla="*/ 2935661 w 4652103"/>
                      <a:gd name="connsiteY3" fmla="*/ 0 h 2755583"/>
                      <a:gd name="connsiteX4" fmla="*/ 4051359 w 4652103"/>
                      <a:gd name="connsiteY4" fmla="*/ 0 h 2755583"/>
                      <a:gd name="connsiteX5" fmla="*/ 4652103 w 4652103"/>
                      <a:gd name="connsiteY5" fmla="*/ 459272 h 2755583"/>
                      <a:gd name="connsiteX6" fmla="*/ 4652103 w 4652103"/>
                      <a:gd name="connsiteY6" fmla="*/ 1322679 h 2755583"/>
                      <a:gd name="connsiteX7" fmla="*/ 4652103 w 4652103"/>
                      <a:gd name="connsiteY7" fmla="*/ 2296310 h 2755583"/>
                      <a:gd name="connsiteX8" fmla="*/ 4051359 w 4652103"/>
                      <a:gd name="connsiteY8" fmla="*/ 2755583 h 2755583"/>
                      <a:gd name="connsiteX9" fmla="*/ 2935661 w 4652103"/>
                      <a:gd name="connsiteY9" fmla="*/ 2755583 h 2755583"/>
                      <a:gd name="connsiteX10" fmla="*/ 1819960 w 4652103"/>
                      <a:gd name="connsiteY10" fmla="*/ 2755583 h 2755583"/>
                      <a:gd name="connsiteX11" fmla="*/ 600743 w 4652103"/>
                      <a:gd name="connsiteY11" fmla="*/ 2755583 h 2755583"/>
                      <a:gd name="connsiteX12" fmla="*/ 0 w 4652103"/>
                      <a:gd name="connsiteY12" fmla="*/ 2296310 h 2755583"/>
                      <a:gd name="connsiteX13" fmla="*/ 0 w 4652103"/>
                      <a:gd name="connsiteY13" fmla="*/ 1414532 h 2755583"/>
                      <a:gd name="connsiteX14" fmla="*/ 0 w 4652103"/>
                      <a:gd name="connsiteY14" fmla="*/ 459272 h 2755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652103" h="2755583" fill="none" extrusionOk="0">
                        <a:moveTo>
                          <a:pt x="0" y="459272"/>
                        </a:moveTo>
                        <a:cubicBezTo>
                          <a:pt x="72030" y="173532"/>
                          <a:pt x="248084" y="-32001"/>
                          <a:pt x="600743" y="0"/>
                        </a:cubicBezTo>
                        <a:cubicBezTo>
                          <a:pt x="1190544" y="8965"/>
                          <a:pt x="1288737" y="100297"/>
                          <a:pt x="1819960" y="0"/>
                        </a:cubicBezTo>
                        <a:cubicBezTo>
                          <a:pt x="2323164" y="-102215"/>
                          <a:pt x="2655383" y="58080"/>
                          <a:pt x="2866646" y="0"/>
                        </a:cubicBezTo>
                        <a:cubicBezTo>
                          <a:pt x="3190256" y="-143919"/>
                          <a:pt x="3702042" y="69322"/>
                          <a:pt x="4051359" y="0"/>
                        </a:cubicBezTo>
                        <a:cubicBezTo>
                          <a:pt x="4419484" y="-47655"/>
                          <a:pt x="4615331" y="176208"/>
                          <a:pt x="4652103" y="459272"/>
                        </a:cubicBezTo>
                        <a:cubicBezTo>
                          <a:pt x="4816668" y="859059"/>
                          <a:pt x="4630994" y="1077152"/>
                          <a:pt x="4652103" y="1414532"/>
                        </a:cubicBezTo>
                        <a:cubicBezTo>
                          <a:pt x="4709220" y="1786317"/>
                          <a:pt x="4507612" y="1880967"/>
                          <a:pt x="4652103" y="2296310"/>
                        </a:cubicBezTo>
                        <a:cubicBezTo>
                          <a:pt x="4692431" y="2537815"/>
                          <a:pt x="4338534" y="2783571"/>
                          <a:pt x="4051359" y="2755583"/>
                        </a:cubicBezTo>
                        <a:cubicBezTo>
                          <a:pt x="3761555" y="2784329"/>
                          <a:pt x="3186500" y="2629107"/>
                          <a:pt x="2935661" y="2755583"/>
                        </a:cubicBezTo>
                        <a:cubicBezTo>
                          <a:pt x="2786510" y="2809946"/>
                          <a:pt x="2275952" y="2702842"/>
                          <a:pt x="1854468" y="2755583"/>
                        </a:cubicBezTo>
                        <a:cubicBezTo>
                          <a:pt x="1422440" y="2802863"/>
                          <a:pt x="1119265" y="2680979"/>
                          <a:pt x="600743" y="2755583"/>
                        </a:cubicBezTo>
                        <a:cubicBezTo>
                          <a:pt x="247147" y="2790407"/>
                          <a:pt x="122351" y="2534313"/>
                          <a:pt x="0" y="2296310"/>
                        </a:cubicBezTo>
                        <a:cubicBezTo>
                          <a:pt x="-123470" y="1851989"/>
                          <a:pt x="82305" y="1600049"/>
                          <a:pt x="0" y="1377791"/>
                        </a:cubicBezTo>
                        <a:cubicBezTo>
                          <a:pt x="-112507" y="1140241"/>
                          <a:pt x="58358" y="600883"/>
                          <a:pt x="0" y="459272"/>
                        </a:cubicBezTo>
                        <a:close/>
                      </a:path>
                      <a:path w="4652103" h="2755583" stroke="0" extrusionOk="0">
                        <a:moveTo>
                          <a:pt x="0" y="459272"/>
                        </a:moveTo>
                        <a:cubicBezTo>
                          <a:pt x="82028" y="329694"/>
                          <a:pt x="262215" y="-85934"/>
                          <a:pt x="600743" y="0"/>
                        </a:cubicBezTo>
                        <a:cubicBezTo>
                          <a:pt x="1016623" y="54432"/>
                          <a:pt x="1444142" y="108855"/>
                          <a:pt x="1819960" y="0"/>
                        </a:cubicBezTo>
                        <a:cubicBezTo>
                          <a:pt x="2257133" y="-57347"/>
                          <a:pt x="2662072" y="6715"/>
                          <a:pt x="2935661" y="0"/>
                        </a:cubicBezTo>
                        <a:cubicBezTo>
                          <a:pt x="3250464" y="-136072"/>
                          <a:pt x="3491429" y="40488"/>
                          <a:pt x="4051359" y="0"/>
                        </a:cubicBezTo>
                        <a:cubicBezTo>
                          <a:pt x="4354747" y="-17195"/>
                          <a:pt x="4628025" y="275536"/>
                          <a:pt x="4652103" y="459272"/>
                        </a:cubicBezTo>
                        <a:cubicBezTo>
                          <a:pt x="4677851" y="854877"/>
                          <a:pt x="4630883" y="1030659"/>
                          <a:pt x="4652103" y="1322679"/>
                        </a:cubicBezTo>
                        <a:cubicBezTo>
                          <a:pt x="4658615" y="1568171"/>
                          <a:pt x="4546550" y="1964111"/>
                          <a:pt x="4652103" y="2296310"/>
                        </a:cubicBezTo>
                        <a:cubicBezTo>
                          <a:pt x="4623889" y="2526161"/>
                          <a:pt x="4443407" y="2703578"/>
                          <a:pt x="4051359" y="2755583"/>
                        </a:cubicBezTo>
                        <a:cubicBezTo>
                          <a:pt x="3581998" y="2744086"/>
                          <a:pt x="3211599" y="2647211"/>
                          <a:pt x="2935661" y="2755583"/>
                        </a:cubicBezTo>
                        <a:cubicBezTo>
                          <a:pt x="2683627" y="2795049"/>
                          <a:pt x="2354830" y="2695990"/>
                          <a:pt x="1819960" y="2755583"/>
                        </a:cubicBezTo>
                        <a:cubicBezTo>
                          <a:pt x="1310789" y="2836742"/>
                          <a:pt x="983917" y="2669531"/>
                          <a:pt x="600743" y="2755583"/>
                        </a:cubicBezTo>
                        <a:cubicBezTo>
                          <a:pt x="206714" y="2725102"/>
                          <a:pt x="1344" y="2553045"/>
                          <a:pt x="0" y="2296310"/>
                        </a:cubicBezTo>
                        <a:cubicBezTo>
                          <a:pt x="19405" y="1863298"/>
                          <a:pt x="101103" y="1608069"/>
                          <a:pt x="0" y="1414532"/>
                        </a:cubicBezTo>
                        <a:cubicBezTo>
                          <a:pt x="-6450" y="1178606"/>
                          <a:pt x="19905" y="949141"/>
                          <a:pt x="0" y="459272"/>
                        </a:cubicBezTo>
                        <a:close/>
                      </a:path>
                      <a:path w="4652103" h="2755583" fill="none" stroke="0" extrusionOk="0">
                        <a:moveTo>
                          <a:pt x="0" y="459272"/>
                        </a:moveTo>
                        <a:cubicBezTo>
                          <a:pt x="89602" y="213353"/>
                          <a:pt x="261634" y="-48443"/>
                          <a:pt x="600743" y="0"/>
                        </a:cubicBezTo>
                        <a:cubicBezTo>
                          <a:pt x="1152567" y="34496"/>
                          <a:pt x="1351354" y="119665"/>
                          <a:pt x="1819960" y="0"/>
                        </a:cubicBezTo>
                        <a:cubicBezTo>
                          <a:pt x="2284793" y="-96488"/>
                          <a:pt x="2634339" y="130695"/>
                          <a:pt x="2866646" y="0"/>
                        </a:cubicBezTo>
                        <a:cubicBezTo>
                          <a:pt x="3167291" y="-29815"/>
                          <a:pt x="3666320" y="196576"/>
                          <a:pt x="4051359" y="0"/>
                        </a:cubicBezTo>
                        <a:cubicBezTo>
                          <a:pt x="4462658" y="-75290"/>
                          <a:pt x="4610857" y="201514"/>
                          <a:pt x="4652103" y="459272"/>
                        </a:cubicBezTo>
                        <a:cubicBezTo>
                          <a:pt x="4780887" y="894260"/>
                          <a:pt x="4644264" y="1039337"/>
                          <a:pt x="4652103" y="1414532"/>
                        </a:cubicBezTo>
                        <a:cubicBezTo>
                          <a:pt x="4623282" y="1775918"/>
                          <a:pt x="4547022" y="1884788"/>
                          <a:pt x="4652103" y="2296310"/>
                        </a:cubicBezTo>
                        <a:cubicBezTo>
                          <a:pt x="4712037" y="2497531"/>
                          <a:pt x="4292482" y="2742792"/>
                          <a:pt x="4051359" y="2755583"/>
                        </a:cubicBezTo>
                        <a:cubicBezTo>
                          <a:pt x="3766149" y="2700399"/>
                          <a:pt x="3208759" y="2731863"/>
                          <a:pt x="2935661" y="2755583"/>
                        </a:cubicBezTo>
                        <a:cubicBezTo>
                          <a:pt x="2701721" y="2776168"/>
                          <a:pt x="2274249" y="2772628"/>
                          <a:pt x="1854468" y="2755583"/>
                        </a:cubicBezTo>
                        <a:cubicBezTo>
                          <a:pt x="1494526" y="2779589"/>
                          <a:pt x="978281" y="2736612"/>
                          <a:pt x="600743" y="2755583"/>
                        </a:cubicBezTo>
                        <a:cubicBezTo>
                          <a:pt x="299663" y="2855992"/>
                          <a:pt x="65971" y="2522229"/>
                          <a:pt x="0" y="2296310"/>
                        </a:cubicBezTo>
                        <a:cubicBezTo>
                          <a:pt x="-119079" y="1880418"/>
                          <a:pt x="38051" y="1653436"/>
                          <a:pt x="0" y="1377791"/>
                        </a:cubicBezTo>
                        <a:cubicBezTo>
                          <a:pt x="-33811" y="1096039"/>
                          <a:pt x="108006" y="627056"/>
                          <a:pt x="0" y="45927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47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502979" y="4685248"/>
            <a:ext cx="8755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Kiem Lake/ˈ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hɒɑːn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kɪem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leɪk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FE4EE2-BF44-D3F3-3CEA-14C4E39453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445" y="1254211"/>
            <a:ext cx="4910928" cy="298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U 10 L 1.2 .2">
            <a:hlinkClick r:id="" action="ppaction://media"/>
            <a:extLst>
              <a:ext uri="{FF2B5EF4-FFF2-40B4-BE49-F238E27FC236}">
                <a16:creationId xmlns:a16="http://schemas.microsoft.com/office/drawing/2014/main" id="{2A47D44A-53B6-AFA2-4E4D-32ED1481B9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" end="2959.4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848" y="27098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3799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935420" y="4611675"/>
            <a:ext cx="100268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Suoi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Tien Theme Park/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sʊɒɪ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tɪen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θiːm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pɑːk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21D535-FD22-14CE-A0D8-90518D04EA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223" y="1325879"/>
            <a:ext cx="4988253" cy="2917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U 10 L 1.2 .3">
            <a:hlinkClick r:id="" action="ppaction://media"/>
            <a:extLst>
              <a:ext uri="{FF2B5EF4-FFF2-40B4-BE49-F238E27FC236}">
                <a16:creationId xmlns:a16="http://schemas.microsoft.com/office/drawing/2014/main" id="{2643B745-72DB-78E4-2F1B-4F9CF60231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" end="2755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331" y="258143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156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619276" y="4706269"/>
            <a:ext cx="8199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 Dinh Pagoda/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pəˈɡəʊdə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U 10 L 1.2 .4">
            <a:hlinkClick r:id="" action="ppaction://media"/>
            <a:extLst>
              <a:ext uri="{FF2B5EF4-FFF2-40B4-BE49-F238E27FC236}">
                <a16:creationId xmlns:a16="http://schemas.microsoft.com/office/drawing/2014/main" id="{2CA5C02E-1884-38F9-8E9D-9929EE702C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" end="2816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8935" y="25066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7" name="Rectangle: Rounded Corners 29">
            <a:extLst>
              <a:ext uri="{FF2B5EF4-FFF2-40B4-BE49-F238E27FC236}">
                <a16:creationId xmlns:a16="http://schemas.microsoft.com/office/drawing/2014/main" id="{BF5C4512-C7A5-D8E2-5FEA-992C3ED177E8}"/>
              </a:ext>
            </a:extLst>
          </p:cNvPr>
          <p:cNvSpPr/>
          <p:nvPr/>
        </p:nvSpPr>
        <p:spPr>
          <a:xfrm>
            <a:off x="3480803" y="1246448"/>
            <a:ext cx="4696245" cy="2905137"/>
          </a:xfrm>
          <a:custGeom>
            <a:avLst/>
            <a:gdLst>
              <a:gd name="connsiteX0" fmla="*/ 0 w 2109595"/>
              <a:gd name="connsiteY0" fmla="*/ 272420 h 1634490"/>
              <a:gd name="connsiteX1" fmla="*/ 272420 w 2109595"/>
              <a:gd name="connsiteY1" fmla="*/ 0 h 1634490"/>
              <a:gd name="connsiteX2" fmla="*/ 825300 w 2109595"/>
              <a:gd name="connsiteY2" fmla="*/ 0 h 1634490"/>
              <a:gd name="connsiteX3" fmla="*/ 1299942 w 2109595"/>
              <a:gd name="connsiteY3" fmla="*/ 0 h 1634490"/>
              <a:gd name="connsiteX4" fmla="*/ 1837175 w 2109595"/>
              <a:gd name="connsiteY4" fmla="*/ 0 h 1634490"/>
              <a:gd name="connsiteX5" fmla="*/ 2109595 w 2109595"/>
              <a:gd name="connsiteY5" fmla="*/ 272420 h 1634490"/>
              <a:gd name="connsiteX6" fmla="*/ 2109595 w 2109595"/>
              <a:gd name="connsiteY6" fmla="*/ 839038 h 1634490"/>
              <a:gd name="connsiteX7" fmla="*/ 2109595 w 2109595"/>
              <a:gd name="connsiteY7" fmla="*/ 1362070 h 1634490"/>
              <a:gd name="connsiteX8" fmla="*/ 1837175 w 2109595"/>
              <a:gd name="connsiteY8" fmla="*/ 1634490 h 1634490"/>
              <a:gd name="connsiteX9" fmla="*/ 1331238 w 2109595"/>
              <a:gd name="connsiteY9" fmla="*/ 1634490 h 1634490"/>
              <a:gd name="connsiteX10" fmla="*/ 840948 w 2109595"/>
              <a:gd name="connsiteY10" fmla="*/ 1634490 h 1634490"/>
              <a:gd name="connsiteX11" fmla="*/ 272420 w 2109595"/>
              <a:gd name="connsiteY11" fmla="*/ 1634490 h 1634490"/>
              <a:gd name="connsiteX12" fmla="*/ 0 w 2109595"/>
              <a:gd name="connsiteY12" fmla="*/ 1362070 h 1634490"/>
              <a:gd name="connsiteX13" fmla="*/ 0 w 2109595"/>
              <a:gd name="connsiteY13" fmla="*/ 817245 h 1634490"/>
              <a:gd name="connsiteX14" fmla="*/ 0 w 2109595"/>
              <a:gd name="connsiteY14" fmla="*/ 272420 h 163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9595" h="1634490" fill="none" extrusionOk="0">
                <a:moveTo>
                  <a:pt x="0" y="272420"/>
                </a:moveTo>
                <a:cubicBezTo>
                  <a:pt x="35109" y="104966"/>
                  <a:pt x="106598" y="-9775"/>
                  <a:pt x="272420" y="0"/>
                </a:cubicBezTo>
                <a:cubicBezTo>
                  <a:pt x="517905" y="-9200"/>
                  <a:pt x="599005" y="53365"/>
                  <a:pt x="825300" y="0"/>
                </a:cubicBezTo>
                <a:cubicBezTo>
                  <a:pt x="1051595" y="-53365"/>
                  <a:pt x="1180371" y="55576"/>
                  <a:pt x="1299942" y="0"/>
                </a:cubicBezTo>
                <a:cubicBezTo>
                  <a:pt x="1419513" y="-55576"/>
                  <a:pt x="1684236" y="64234"/>
                  <a:pt x="1837175" y="0"/>
                </a:cubicBezTo>
                <a:cubicBezTo>
                  <a:pt x="2006302" y="-20051"/>
                  <a:pt x="2075216" y="111739"/>
                  <a:pt x="2109595" y="272420"/>
                </a:cubicBezTo>
                <a:cubicBezTo>
                  <a:pt x="2167691" y="526800"/>
                  <a:pt x="2098757" y="635197"/>
                  <a:pt x="2109595" y="839038"/>
                </a:cubicBezTo>
                <a:cubicBezTo>
                  <a:pt x="2120433" y="1042879"/>
                  <a:pt x="2062717" y="1124716"/>
                  <a:pt x="2109595" y="1362070"/>
                </a:cubicBezTo>
                <a:cubicBezTo>
                  <a:pt x="2120843" y="1506713"/>
                  <a:pt x="1980479" y="1655463"/>
                  <a:pt x="1837175" y="1634490"/>
                </a:cubicBezTo>
                <a:cubicBezTo>
                  <a:pt x="1699918" y="1647173"/>
                  <a:pt x="1448307" y="1605413"/>
                  <a:pt x="1331238" y="1634490"/>
                </a:cubicBezTo>
                <a:cubicBezTo>
                  <a:pt x="1214169" y="1663567"/>
                  <a:pt x="1042647" y="1624266"/>
                  <a:pt x="840948" y="1634490"/>
                </a:cubicBezTo>
                <a:cubicBezTo>
                  <a:pt x="639249" y="1644714"/>
                  <a:pt x="469355" y="1620514"/>
                  <a:pt x="272420" y="1634490"/>
                </a:cubicBezTo>
                <a:cubicBezTo>
                  <a:pt x="130787" y="1655256"/>
                  <a:pt x="26184" y="1496658"/>
                  <a:pt x="0" y="1362070"/>
                </a:cubicBezTo>
                <a:cubicBezTo>
                  <a:pt x="-57460" y="1118431"/>
                  <a:pt x="32498" y="961232"/>
                  <a:pt x="0" y="817245"/>
                </a:cubicBezTo>
                <a:cubicBezTo>
                  <a:pt x="-32498" y="673259"/>
                  <a:pt x="24582" y="387395"/>
                  <a:pt x="0" y="272420"/>
                </a:cubicBezTo>
                <a:close/>
              </a:path>
              <a:path w="2109595" h="1634490" stroke="0" extrusionOk="0">
                <a:moveTo>
                  <a:pt x="0" y="272420"/>
                </a:moveTo>
                <a:cubicBezTo>
                  <a:pt x="12124" y="158193"/>
                  <a:pt x="129687" y="-9289"/>
                  <a:pt x="272420" y="0"/>
                </a:cubicBezTo>
                <a:cubicBezTo>
                  <a:pt x="444629" y="-217"/>
                  <a:pt x="668921" y="31846"/>
                  <a:pt x="825300" y="0"/>
                </a:cubicBezTo>
                <a:cubicBezTo>
                  <a:pt x="981679" y="-31846"/>
                  <a:pt x="1183113" y="36798"/>
                  <a:pt x="1331238" y="0"/>
                </a:cubicBezTo>
                <a:cubicBezTo>
                  <a:pt x="1479363" y="-36798"/>
                  <a:pt x="1614693" y="6989"/>
                  <a:pt x="1837175" y="0"/>
                </a:cubicBezTo>
                <a:cubicBezTo>
                  <a:pt x="1972281" y="-608"/>
                  <a:pt x="2102998" y="143877"/>
                  <a:pt x="2109595" y="272420"/>
                </a:cubicBezTo>
                <a:cubicBezTo>
                  <a:pt x="2117575" y="478942"/>
                  <a:pt x="2097352" y="607156"/>
                  <a:pt x="2109595" y="784555"/>
                </a:cubicBezTo>
                <a:cubicBezTo>
                  <a:pt x="2121838" y="961954"/>
                  <a:pt x="2071493" y="1140129"/>
                  <a:pt x="2109595" y="1362070"/>
                </a:cubicBezTo>
                <a:cubicBezTo>
                  <a:pt x="2111101" y="1494653"/>
                  <a:pt x="2015267" y="1616515"/>
                  <a:pt x="1837175" y="1634490"/>
                </a:cubicBezTo>
                <a:cubicBezTo>
                  <a:pt x="1612719" y="1670288"/>
                  <a:pt x="1478211" y="1579870"/>
                  <a:pt x="1331238" y="1634490"/>
                </a:cubicBezTo>
                <a:cubicBezTo>
                  <a:pt x="1184265" y="1689110"/>
                  <a:pt x="1043817" y="1577586"/>
                  <a:pt x="825300" y="1634490"/>
                </a:cubicBezTo>
                <a:cubicBezTo>
                  <a:pt x="606783" y="1691394"/>
                  <a:pt x="472677" y="1620876"/>
                  <a:pt x="272420" y="1634490"/>
                </a:cubicBezTo>
                <a:cubicBezTo>
                  <a:pt x="90330" y="1637050"/>
                  <a:pt x="2797" y="1528782"/>
                  <a:pt x="0" y="1362070"/>
                </a:cubicBezTo>
                <a:cubicBezTo>
                  <a:pt x="-1030" y="1120875"/>
                  <a:pt x="22738" y="957058"/>
                  <a:pt x="0" y="839038"/>
                </a:cubicBezTo>
                <a:cubicBezTo>
                  <a:pt x="-22738" y="721018"/>
                  <a:pt x="8789" y="529853"/>
                  <a:pt x="0" y="272420"/>
                </a:cubicBez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659010720">
                  <a:custGeom>
                    <a:avLst/>
                    <a:gdLst>
                      <a:gd name="connsiteX0" fmla="*/ 0 w 4696245"/>
                      <a:gd name="connsiteY0" fmla="*/ 484198 h 2905137"/>
                      <a:gd name="connsiteX1" fmla="*/ 606443 w 4696245"/>
                      <a:gd name="connsiteY1" fmla="*/ 0 h 2905137"/>
                      <a:gd name="connsiteX2" fmla="*/ 1837229 w 4696245"/>
                      <a:gd name="connsiteY2" fmla="*/ 0 h 2905137"/>
                      <a:gd name="connsiteX3" fmla="*/ 2893847 w 4696245"/>
                      <a:gd name="connsiteY3" fmla="*/ 0 h 2905137"/>
                      <a:gd name="connsiteX4" fmla="*/ 4089801 w 4696245"/>
                      <a:gd name="connsiteY4" fmla="*/ 0 h 2905137"/>
                      <a:gd name="connsiteX5" fmla="*/ 4696245 w 4696245"/>
                      <a:gd name="connsiteY5" fmla="*/ 484198 h 2905137"/>
                      <a:gd name="connsiteX6" fmla="*/ 4696245 w 4696245"/>
                      <a:gd name="connsiteY6" fmla="*/ 1491303 h 2905137"/>
                      <a:gd name="connsiteX7" fmla="*/ 4696245 w 4696245"/>
                      <a:gd name="connsiteY7" fmla="*/ 2420938 h 2905137"/>
                      <a:gd name="connsiteX8" fmla="*/ 4089801 w 4696245"/>
                      <a:gd name="connsiteY8" fmla="*/ 2905137 h 2905137"/>
                      <a:gd name="connsiteX9" fmla="*/ 2963516 w 4696245"/>
                      <a:gd name="connsiteY9" fmla="*/ 2905137 h 2905137"/>
                      <a:gd name="connsiteX10" fmla="*/ 1872064 w 4696245"/>
                      <a:gd name="connsiteY10" fmla="*/ 2905137 h 2905137"/>
                      <a:gd name="connsiteX11" fmla="*/ 606443 w 4696245"/>
                      <a:gd name="connsiteY11" fmla="*/ 2905137 h 2905137"/>
                      <a:gd name="connsiteX12" fmla="*/ 0 w 4696245"/>
                      <a:gd name="connsiteY12" fmla="*/ 2420938 h 2905137"/>
                      <a:gd name="connsiteX13" fmla="*/ 0 w 4696245"/>
                      <a:gd name="connsiteY13" fmla="*/ 1452568 h 2905137"/>
                      <a:gd name="connsiteX14" fmla="*/ 0 w 4696245"/>
                      <a:gd name="connsiteY14" fmla="*/ 484198 h 2905137"/>
                      <a:gd name="connsiteX0" fmla="*/ 0 w 4696245"/>
                      <a:gd name="connsiteY0" fmla="*/ 484198 h 2905137"/>
                      <a:gd name="connsiteX1" fmla="*/ 606443 w 4696245"/>
                      <a:gd name="connsiteY1" fmla="*/ 0 h 2905137"/>
                      <a:gd name="connsiteX2" fmla="*/ 1837229 w 4696245"/>
                      <a:gd name="connsiteY2" fmla="*/ 0 h 2905137"/>
                      <a:gd name="connsiteX3" fmla="*/ 2963516 w 4696245"/>
                      <a:gd name="connsiteY3" fmla="*/ 0 h 2905137"/>
                      <a:gd name="connsiteX4" fmla="*/ 4089801 w 4696245"/>
                      <a:gd name="connsiteY4" fmla="*/ 0 h 2905137"/>
                      <a:gd name="connsiteX5" fmla="*/ 4696245 w 4696245"/>
                      <a:gd name="connsiteY5" fmla="*/ 484198 h 2905137"/>
                      <a:gd name="connsiteX6" fmla="*/ 4696245 w 4696245"/>
                      <a:gd name="connsiteY6" fmla="*/ 1394465 h 2905137"/>
                      <a:gd name="connsiteX7" fmla="*/ 4696245 w 4696245"/>
                      <a:gd name="connsiteY7" fmla="*/ 2420938 h 2905137"/>
                      <a:gd name="connsiteX8" fmla="*/ 4089801 w 4696245"/>
                      <a:gd name="connsiteY8" fmla="*/ 2905137 h 2905137"/>
                      <a:gd name="connsiteX9" fmla="*/ 2963516 w 4696245"/>
                      <a:gd name="connsiteY9" fmla="*/ 2905137 h 2905137"/>
                      <a:gd name="connsiteX10" fmla="*/ 1837229 w 4696245"/>
                      <a:gd name="connsiteY10" fmla="*/ 2905137 h 2905137"/>
                      <a:gd name="connsiteX11" fmla="*/ 606443 w 4696245"/>
                      <a:gd name="connsiteY11" fmla="*/ 2905137 h 2905137"/>
                      <a:gd name="connsiteX12" fmla="*/ 0 w 4696245"/>
                      <a:gd name="connsiteY12" fmla="*/ 2420938 h 2905137"/>
                      <a:gd name="connsiteX13" fmla="*/ 0 w 4696245"/>
                      <a:gd name="connsiteY13" fmla="*/ 1491303 h 2905137"/>
                      <a:gd name="connsiteX14" fmla="*/ 0 w 4696245"/>
                      <a:gd name="connsiteY14" fmla="*/ 484198 h 2905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696245" h="2905137" fill="none" extrusionOk="0">
                        <a:moveTo>
                          <a:pt x="0" y="484198"/>
                        </a:moveTo>
                        <a:cubicBezTo>
                          <a:pt x="29874" y="155856"/>
                          <a:pt x="246514" y="-28364"/>
                          <a:pt x="606443" y="0"/>
                        </a:cubicBezTo>
                        <a:cubicBezTo>
                          <a:pt x="1170727" y="-7361"/>
                          <a:pt x="1277191" y="112907"/>
                          <a:pt x="1837229" y="0"/>
                        </a:cubicBezTo>
                        <a:cubicBezTo>
                          <a:pt x="2365260" y="-166028"/>
                          <a:pt x="2651062" y="82883"/>
                          <a:pt x="2893847" y="0"/>
                        </a:cubicBezTo>
                        <a:cubicBezTo>
                          <a:pt x="3187506" y="-121808"/>
                          <a:pt x="3733195" y="61981"/>
                          <a:pt x="4089801" y="0"/>
                        </a:cubicBezTo>
                        <a:cubicBezTo>
                          <a:pt x="4454965" y="-68102"/>
                          <a:pt x="4660954" y="185746"/>
                          <a:pt x="4696245" y="484198"/>
                        </a:cubicBezTo>
                        <a:cubicBezTo>
                          <a:pt x="4830182" y="932657"/>
                          <a:pt x="4700246" y="1192221"/>
                          <a:pt x="4696245" y="1491303"/>
                        </a:cubicBezTo>
                        <a:cubicBezTo>
                          <a:pt x="4739441" y="1869759"/>
                          <a:pt x="4546354" y="1982245"/>
                          <a:pt x="4696245" y="2420938"/>
                        </a:cubicBezTo>
                        <a:cubicBezTo>
                          <a:pt x="4802652" y="2665713"/>
                          <a:pt x="4349644" y="2927294"/>
                          <a:pt x="4089801" y="2905137"/>
                        </a:cubicBezTo>
                        <a:cubicBezTo>
                          <a:pt x="3848298" y="2964307"/>
                          <a:pt x="3219369" y="2803125"/>
                          <a:pt x="2963516" y="2905137"/>
                        </a:cubicBezTo>
                        <a:cubicBezTo>
                          <a:pt x="2772602" y="2960234"/>
                          <a:pt x="2314094" y="2876332"/>
                          <a:pt x="1872064" y="2905137"/>
                        </a:cubicBezTo>
                        <a:cubicBezTo>
                          <a:pt x="1453265" y="2994435"/>
                          <a:pt x="1104444" y="2844186"/>
                          <a:pt x="606443" y="2905137"/>
                        </a:cubicBezTo>
                        <a:cubicBezTo>
                          <a:pt x="263385" y="2941922"/>
                          <a:pt x="111250" y="2669254"/>
                          <a:pt x="0" y="2420938"/>
                        </a:cubicBezTo>
                        <a:cubicBezTo>
                          <a:pt x="-120382" y="1909911"/>
                          <a:pt x="98725" y="1657692"/>
                          <a:pt x="0" y="1452568"/>
                        </a:cubicBezTo>
                        <a:cubicBezTo>
                          <a:pt x="-123052" y="1203098"/>
                          <a:pt x="55334" y="680855"/>
                          <a:pt x="0" y="484198"/>
                        </a:cubicBezTo>
                        <a:close/>
                      </a:path>
                      <a:path w="4696245" h="2905137" stroke="0" extrusionOk="0">
                        <a:moveTo>
                          <a:pt x="0" y="484198"/>
                        </a:moveTo>
                        <a:cubicBezTo>
                          <a:pt x="31995" y="286875"/>
                          <a:pt x="269686" y="-72718"/>
                          <a:pt x="606443" y="0"/>
                        </a:cubicBezTo>
                        <a:cubicBezTo>
                          <a:pt x="1044478" y="82553"/>
                          <a:pt x="1451179" y="124166"/>
                          <a:pt x="1837229" y="0"/>
                        </a:cubicBezTo>
                        <a:cubicBezTo>
                          <a:pt x="2211071" y="-57622"/>
                          <a:pt x="2639866" y="59048"/>
                          <a:pt x="2963516" y="0"/>
                        </a:cubicBezTo>
                        <a:cubicBezTo>
                          <a:pt x="3291396" y="-77067"/>
                          <a:pt x="3558260" y="27442"/>
                          <a:pt x="4089801" y="0"/>
                        </a:cubicBezTo>
                        <a:cubicBezTo>
                          <a:pt x="4411733" y="-63870"/>
                          <a:pt x="4666920" y="306381"/>
                          <a:pt x="4696245" y="484198"/>
                        </a:cubicBezTo>
                        <a:cubicBezTo>
                          <a:pt x="4717972" y="874328"/>
                          <a:pt x="4691090" y="1106144"/>
                          <a:pt x="4696245" y="1394465"/>
                        </a:cubicBezTo>
                        <a:cubicBezTo>
                          <a:pt x="4705589" y="1662927"/>
                          <a:pt x="4596412" y="2055725"/>
                          <a:pt x="4696245" y="2420938"/>
                        </a:cubicBezTo>
                        <a:cubicBezTo>
                          <a:pt x="4613081" y="2673954"/>
                          <a:pt x="4485877" y="2861069"/>
                          <a:pt x="4089801" y="2905137"/>
                        </a:cubicBezTo>
                        <a:cubicBezTo>
                          <a:pt x="3603959" y="2929973"/>
                          <a:pt x="3203400" y="2778534"/>
                          <a:pt x="2963516" y="2905137"/>
                        </a:cubicBezTo>
                        <a:cubicBezTo>
                          <a:pt x="2648024" y="2993683"/>
                          <a:pt x="2400244" y="2856505"/>
                          <a:pt x="1837229" y="2905137"/>
                        </a:cubicBezTo>
                        <a:cubicBezTo>
                          <a:pt x="1273346" y="2964360"/>
                          <a:pt x="1033425" y="2860619"/>
                          <a:pt x="606443" y="2905137"/>
                        </a:cubicBezTo>
                        <a:cubicBezTo>
                          <a:pt x="202463" y="2903315"/>
                          <a:pt x="4159" y="2706823"/>
                          <a:pt x="0" y="2420938"/>
                        </a:cubicBezTo>
                        <a:cubicBezTo>
                          <a:pt x="19431" y="1965800"/>
                          <a:pt x="102297" y="1695563"/>
                          <a:pt x="0" y="1491303"/>
                        </a:cubicBezTo>
                        <a:cubicBezTo>
                          <a:pt x="-8246" y="1245695"/>
                          <a:pt x="20510" y="1042541"/>
                          <a:pt x="0" y="484198"/>
                        </a:cubicBezTo>
                        <a:close/>
                      </a:path>
                      <a:path w="4696245" h="2905137" fill="none" stroke="0" extrusionOk="0">
                        <a:moveTo>
                          <a:pt x="0" y="484198"/>
                        </a:moveTo>
                        <a:cubicBezTo>
                          <a:pt x="87533" y="214580"/>
                          <a:pt x="269223" y="-55787"/>
                          <a:pt x="606443" y="0"/>
                        </a:cubicBezTo>
                        <a:cubicBezTo>
                          <a:pt x="1156857" y="2412"/>
                          <a:pt x="1362119" y="122821"/>
                          <a:pt x="1837229" y="0"/>
                        </a:cubicBezTo>
                        <a:cubicBezTo>
                          <a:pt x="2327197" y="-97482"/>
                          <a:pt x="2635453" y="107963"/>
                          <a:pt x="2893847" y="0"/>
                        </a:cubicBezTo>
                        <a:cubicBezTo>
                          <a:pt x="3165213" y="-89821"/>
                          <a:pt x="3737722" y="135635"/>
                          <a:pt x="4089801" y="0"/>
                        </a:cubicBezTo>
                        <a:cubicBezTo>
                          <a:pt x="4484182" y="-54990"/>
                          <a:pt x="4636318" y="204913"/>
                          <a:pt x="4696245" y="484198"/>
                        </a:cubicBezTo>
                        <a:cubicBezTo>
                          <a:pt x="4832030" y="995298"/>
                          <a:pt x="4698469" y="1077252"/>
                          <a:pt x="4696245" y="1491303"/>
                        </a:cubicBezTo>
                        <a:cubicBezTo>
                          <a:pt x="4705826" y="1858501"/>
                          <a:pt x="4590880" y="1992341"/>
                          <a:pt x="4696245" y="2420938"/>
                        </a:cubicBezTo>
                        <a:cubicBezTo>
                          <a:pt x="4749337" y="2643982"/>
                          <a:pt x="4370634" y="2917867"/>
                          <a:pt x="4089801" y="2905137"/>
                        </a:cubicBezTo>
                        <a:cubicBezTo>
                          <a:pt x="3792515" y="2891450"/>
                          <a:pt x="3247156" y="2892463"/>
                          <a:pt x="2963516" y="2905137"/>
                        </a:cubicBezTo>
                        <a:cubicBezTo>
                          <a:pt x="2744406" y="2908099"/>
                          <a:pt x="2296567" y="2920557"/>
                          <a:pt x="1872064" y="2905137"/>
                        </a:cubicBezTo>
                        <a:cubicBezTo>
                          <a:pt x="1459896" y="2926249"/>
                          <a:pt x="1028227" y="2881641"/>
                          <a:pt x="606443" y="2905137"/>
                        </a:cubicBezTo>
                        <a:cubicBezTo>
                          <a:pt x="292694" y="2951027"/>
                          <a:pt x="117488" y="2653082"/>
                          <a:pt x="0" y="2420938"/>
                        </a:cubicBezTo>
                        <a:cubicBezTo>
                          <a:pt x="-98187" y="1967870"/>
                          <a:pt x="54764" y="1725696"/>
                          <a:pt x="0" y="1452568"/>
                        </a:cubicBezTo>
                        <a:cubicBezTo>
                          <a:pt x="-63107" y="1187128"/>
                          <a:pt x="108664" y="662433"/>
                          <a:pt x="0" y="48419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7082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2526</TotalTime>
  <Words>532</Words>
  <Application>Microsoft Office PowerPoint</Application>
  <PresentationFormat>Widescreen</PresentationFormat>
  <Paragraphs>117</Paragraphs>
  <Slides>25</Slides>
  <Notes>19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A3.OpenSansBold-San</vt:lpstr>
      <vt:lpstr>A3.OpenSans-San</vt:lpstr>
      <vt:lpstr>Arial</vt:lpstr>
      <vt:lpstr>Calibri</vt:lpstr>
      <vt:lpstr>Calibri Light</vt:lpstr>
      <vt:lpstr>Cambria</vt:lpstr>
      <vt:lpstr>Comic Sans MS</vt:lpstr>
      <vt:lpstr>Darker Grotesque SemiBold</vt:lpstr>
      <vt:lpstr>Impact</vt:lpstr>
      <vt:lpstr>Times New Roman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STD_PHUONG</cp:lastModifiedBy>
  <cp:revision>155</cp:revision>
  <dcterms:created xsi:type="dcterms:W3CDTF">2021-11-11T15:46:46Z</dcterms:created>
  <dcterms:modified xsi:type="dcterms:W3CDTF">2024-12-18T10:03:27Z</dcterms:modified>
</cp:coreProperties>
</file>