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443" r:id="rId3"/>
    <p:sldId id="764" r:id="rId4"/>
    <p:sldId id="760" r:id="rId5"/>
    <p:sldId id="451" r:id="rId6"/>
    <p:sldId id="936" r:id="rId7"/>
    <p:sldId id="683" r:id="rId8"/>
    <p:sldId id="745" r:id="rId9"/>
    <p:sldId id="746" r:id="rId10"/>
    <p:sldId id="747" r:id="rId11"/>
    <p:sldId id="789" r:id="rId12"/>
    <p:sldId id="510" r:id="rId13"/>
    <p:sldId id="748" r:id="rId14"/>
    <p:sldId id="749" r:id="rId15"/>
    <p:sldId id="1031" r:id="rId16"/>
    <p:sldId id="751" r:id="rId17"/>
    <p:sldId id="1033" r:id="rId18"/>
    <p:sldId id="1034" r:id="rId19"/>
    <p:sldId id="1035" r:id="rId20"/>
    <p:sldId id="1032" r:id="rId21"/>
    <p:sldId id="537" r:id="rId22"/>
    <p:sldId id="870" r:id="rId23"/>
    <p:sldId id="525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00"/>
    <a:srgbClr val="A8BB2E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8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01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05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02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2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01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95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Facebook: 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10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0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3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99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Facebook: 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33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9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4775C-BF45-477D-808F-180D01B12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8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  <p:sldLayoutId id="2147483675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1.mp3"/><Relationship Id="rId7" Type="http://schemas.openxmlformats.org/officeDocument/2006/relationships/image" Target="../media/image16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p3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microsoft.com/office/2007/relationships/media" Target="../media/media11.mp3"/><Relationship Id="rId18" Type="http://schemas.openxmlformats.org/officeDocument/2006/relationships/image" Target="../media/image17.png"/><Relationship Id="rId3" Type="http://schemas.microsoft.com/office/2007/relationships/media" Target="../media/media6.mp3"/><Relationship Id="rId7" Type="http://schemas.microsoft.com/office/2007/relationships/media" Target="../media/media9.mp3"/><Relationship Id="rId12" Type="http://schemas.openxmlformats.org/officeDocument/2006/relationships/audio" Target="../media/media10.mp3"/><Relationship Id="rId17" Type="http://schemas.openxmlformats.org/officeDocument/2006/relationships/image" Target="../media/image2.png"/><Relationship Id="rId2" Type="http://schemas.openxmlformats.org/officeDocument/2006/relationships/audio" Target="../media/media12.mp3"/><Relationship Id="rId16" Type="http://schemas.openxmlformats.org/officeDocument/2006/relationships/notesSlide" Target="../notesSlides/notesSlide10.xml"/><Relationship Id="rId1" Type="http://schemas.microsoft.com/office/2007/relationships/media" Target="../media/media12.mp3"/><Relationship Id="rId6" Type="http://schemas.openxmlformats.org/officeDocument/2006/relationships/audio" Target="../media/media8.mp3"/><Relationship Id="rId11" Type="http://schemas.microsoft.com/office/2007/relationships/media" Target="../media/media10.mp3"/><Relationship Id="rId5" Type="http://schemas.microsoft.com/office/2007/relationships/media" Target="../media/media8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7.mp3"/><Relationship Id="rId19" Type="http://schemas.openxmlformats.org/officeDocument/2006/relationships/image" Target="../media/image10.png"/><Relationship Id="rId4" Type="http://schemas.openxmlformats.org/officeDocument/2006/relationships/audio" Target="../media/media6.mp3"/><Relationship Id="rId9" Type="http://schemas.microsoft.com/office/2007/relationships/media" Target="../media/media7.mp3"/><Relationship Id="rId14" Type="http://schemas.openxmlformats.org/officeDocument/2006/relationships/audio" Target="../media/media11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0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7D49E-3802-20E6-85A7-F445BB8F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C7193-6FCF-E48A-03B4-5AE8EB9E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5BE0C81B-9374-0F41-AE6F-4F55A9257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426" y="2709862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0070C0"/>
                </a:solidFill>
                <a:latin typeface="Arial" pitchFamily="34" charset="0"/>
              </a:rPr>
              <a:t>LESSON 2 ( 1, 2, 3)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89CE7DE-2614-2507-AAFB-81ACA56A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58" y="1710589"/>
            <a:ext cx="987269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          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10:OUR SCHOOL TRIP</a:t>
            </a:r>
          </a:p>
        </p:txBody>
      </p:sp>
    </p:spTree>
    <p:extLst>
      <p:ext uri="{BB962C8B-B14F-4D97-AF65-F5344CB8AC3E}">
        <p14:creationId xmlns:p14="http://schemas.microsoft.com/office/powerpoint/2010/main" val="36106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op 50 Hình Nền Pp Đẹp Đơn Giản Mà Đẹp, Hình Nền Powerpoint Đơn Giản Mà Đẹp">
            <a:extLst>
              <a:ext uri="{FF2B5EF4-FFF2-40B4-BE49-F238E27FC236}">
                <a16:creationId xmlns:a16="http://schemas.microsoft.com/office/drawing/2014/main" id="{0EC5AFC7-FBF7-4868-B1FD-62951964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B2425C-7D14-4A41-AAE1-010D441665F1}"/>
              </a:ext>
            </a:extLst>
          </p:cNvPr>
          <p:cNvSpPr txBox="1"/>
          <p:nvPr/>
        </p:nvSpPr>
        <p:spPr>
          <a:xfrm>
            <a:off x="3962400" y="381000"/>
            <a:ext cx="4992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1BD7E-7BCB-464A-8CFB-9E6DAA8A08A8}"/>
              </a:ext>
            </a:extLst>
          </p:cNvPr>
          <p:cNvSpPr txBox="1"/>
          <p:nvPr/>
        </p:nvSpPr>
        <p:spPr>
          <a:xfrm>
            <a:off x="510988" y="1588175"/>
            <a:ext cx="10601512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Visit the old buildings:thăm các tòa nhà cổ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Walk around the lake: đi bộ vòng quanh hồ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Play games: chơi trò chơi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Plant trees: trồng cây</a:t>
            </a:r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0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WordArt 2"/>
          <p:cNvSpPr>
            <a:spLocks noChangeArrowheads="1" noChangeShapeType="1" noTextEdit="1"/>
          </p:cNvSpPr>
          <p:nvPr/>
        </p:nvSpPr>
        <p:spPr bwMode="auto">
          <a:xfrm>
            <a:off x="3133725" y="1282700"/>
            <a:ext cx="619125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Let's play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B781B6-31FA-701D-757F-24D541C076F0}"/>
              </a:ext>
            </a:extLst>
          </p:cNvPr>
          <p:cNvSpPr/>
          <p:nvPr/>
        </p:nvSpPr>
        <p:spPr>
          <a:xfrm>
            <a:off x="1333500" y="3759201"/>
            <a:ext cx="9791700" cy="2101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</a:p>
        </p:txBody>
      </p:sp>
    </p:spTree>
    <p:extLst>
      <p:ext uri="{BB962C8B-B14F-4D97-AF65-F5344CB8AC3E}">
        <p14:creationId xmlns:p14="http://schemas.microsoft.com/office/powerpoint/2010/main" val="28498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45D1846-A2F4-7E1B-8968-B3C35663EB59}"/>
              </a:ext>
            </a:extLst>
          </p:cNvPr>
          <p:cNvSpPr/>
          <p:nvPr/>
        </p:nvSpPr>
        <p:spPr>
          <a:xfrm>
            <a:off x="467386" y="857251"/>
            <a:ext cx="4298594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1.Walk around the lake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B67B9C-451A-2F6C-AF23-E20A5B40CC40}"/>
              </a:ext>
            </a:extLst>
          </p:cNvPr>
          <p:cNvSpPr/>
          <p:nvPr/>
        </p:nvSpPr>
        <p:spPr>
          <a:xfrm>
            <a:off x="429286" y="2328862"/>
            <a:ext cx="4298594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2.Play games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99BA1CD-1C49-2A9D-26C0-C85E36DC460E}"/>
              </a:ext>
            </a:extLst>
          </p:cNvPr>
          <p:cNvSpPr/>
          <p:nvPr/>
        </p:nvSpPr>
        <p:spPr>
          <a:xfrm>
            <a:off x="457200" y="3795712"/>
            <a:ext cx="43561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3.Plant trees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7F01810-8B37-556C-89A7-7D90B67E1D03}"/>
              </a:ext>
            </a:extLst>
          </p:cNvPr>
          <p:cNvSpPr/>
          <p:nvPr/>
        </p:nvSpPr>
        <p:spPr>
          <a:xfrm>
            <a:off x="467386" y="5210820"/>
            <a:ext cx="4298594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Visit the old buildings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959E660-3AC4-CE6E-D20F-5ABFDE592684}"/>
              </a:ext>
            </a:extLst>
          </p:cNvPr>
          <p:cNvSpPr/>
          <p:nvPr/>
        </p:nvSpPr>
        <p:spPr>
          <a:xfrm>
            <a:off x="11001376" y="742951"/>
            <a:ext cx="733424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A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506576-A36B-BB35-5645-BFA6B1491522}"/>
              </a:ext>
            </a:extLst>
          </p:cNvPr>
          <p:cNvSpPr/>
          <p:nvPr/>
        </p:nvSpPr>
        <p:spPr>
          <a:xfrm>
            <a:off x="11001376" y="2247901"/>
            <a:ext cx="733424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B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9565079-DA33-A027-1A80-CF86745B5BD1}"/>
              </a:ext>
            </a:extLst>
          </p:cNvPr>
          <p:cNvSpPr/>
          <p:nvPr/>
        </p:nvSpPr>
        <p:spPr>
          <a:xfrm>
            <a:off x="11001376" y="3886202"/>
            <a:ext cx="733424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C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C325360-FF0F-273B-5082-152A3B901231}"/>
              </a:ext>
            </a:extLst>
          </p:cNvPr>
          <p:cNvSpPr/>
          <p:nvPr/>
        </p:nvSpPr>
        <p:spPr>
          <a:xfrm>
            <a:off x="10944225" y="5448303"/>
            <a:ext cx="733424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D</a:t>
            </a:r>
            <a:endParaRPr lang="en-US" sz="3000" b="1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463AB4B-DABE-26BF-9134-874F74CB9630}"/>
              </a:ext>
            </a:extLst>
          </p:cNvPr>
          <p:cNvCxnSpPr>
            <a:cxnSpLocks/>
          </p:cNvCxnSpPr>
          <p:nvPr/>
        </p:nvCxnSpPr>
        <p:spPr>
          <a:xfrm>
            <a:off x="4765980" y="1192944"/>
            <a:ext cx="3119210" cy="30504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0A174E6-3F99-6B6C-7DB2-18833491EB1E}"/>
              </a:ext>
            </a:extLst>
          </p:cNvPr>
          <p:cNvCxnSpPr>
            <a:cxnSpLocks/>
          </p:cNvCxnSpPr>
          <p:nvPr/>
        </p:nvCxnSpPr>
        <p:spPr>
          <a:xfrm flipV="1">
            <a:off x="4804080" y="905534"/>
            <a:ext cx="2873070" cy="180432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4162439-6F32-9923-FE8E-76AB71B8BE27}"/>
              </a:ext>
            </a:extLst>
          </p:cNvPr>
          <p:cNvCxnSpPr>
            <a:cxnSpLocks/>
          </p:cNvCxnSpPr>
          <p:nvPr/>
        </p:nvCxnSpPr>
        <p:spPr>
          <a:xfrm>
            <a:off x="4880423" y="4152900"/>
            <a:ext cx="2936071" cy="205740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C9F8594-9C83-C9E5-FAE4-E39085BD1AEC}"/>
              </a:ext>
            </a:extLst>
          </p:cNvPr>
          <p:cNvCxnSpPr>
            <a:cxnSpLocks/>
          </p:cNvCxnSpPr>
          <p:nvPr/>
        </p:nvCxnSpPr>
        <p:spPr>
          <a:xfrm flipV="1">
            <a:off x="4804080" y="2752547"/>
            <a:ext cx="3138488" cy="28392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B702690-C409-4C84-3A78-D0B29C7054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26414"/>
            <a:ext cx="2795178" cy="142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A4C739-1526-16DC-BD5B-7E1C26AB57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711" y="5148448"/>
            <a:ext cx="2936071" cy="142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89757D-348E-70CD-EFB0-4F5D6C817F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90" y="2007870"/>
            <a:ext cx="2802021" cy="142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93448C-A2C1-5B5C-C157-3DEABF1213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96969"/>
            <a:ext cx="2795177" cy="1197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23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0A5EA-569F-571E-1B0D-84C84B67B6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30839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413CAB-A0AD-0CAF-9088-3EB31C0DD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9B9CA-BBF8-9478-CE94-64359CEF8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652" y="2860618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C34CBF1-FAA1-C961-FC72-474D3E409237}"/>
              </a:ext>
            </a:extLst>
          </p:cNvPr>
          <p:cNvSpPr/>
          <p:nvPr/>
        </p:nvSpPr>
        <p:spPr>
          <a:xfrm>
            <a:off x="520815" y="1759004"/>
            <a:ext cx="9495544" cy="183503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did they do there? 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 đã làm gì ở đó vậy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)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EA94CED-C80D-A8B2-8291-216E05CCA803}"/>
              </a:ext>
            </a:extLst>
          </p:cNvPr>
          <p:cNvSpPr/>
          <p:nvPr/>
        </p:nvSpPr>
        <p:spPr>
          <a:xfrm>
            <a:off x="651641" y="3429000"/>
            <a:ext cx="11337249" cy="226302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3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visited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old buildings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 thăm các tòa nhà cổ.)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U 10 L 2. 2. They visited the old buildings">
            <a:hlinkClick r:id="" action="ppaction://media"/>
            <a:extLst>
              <a:ext uri="{FF2B5EF4-FFF2-40B4-BE49-F238E27FC236}">
                <a16:creationId xmlns:a16="http://schemas.microsoft.com/office/drawing/2014/main" id="{1D4DDD84-61DA-8DB6-7DFE-3E9132A411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57030" y="4236631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8" name="U 10 L 2. 2.What did they do there">
            <a:hlinkClick r:id="" action="ppaction://media"/>
            <a:extLst>
              <a:ext uri="{FF2B5EF4-FFF2-40B4-BE49-F238E27FC236}">
                <a16:creationId xmlns:a16="http://schemas.microsoft.com/office/drawing/2014/main" id="{6CFF8FEF-6B79-6D47-C76F-516DB3E5BAE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79670" y="2452915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834886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5143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2.Listen, point and say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4C046203-04B8-DA66-9280-C81DA7E629AA}"/>
              </a:ext>
            </a:extLst>
          </p:cNvPr>
          <p:cNvSpPr/>
          <p:nvPr/>
        </p:nvSpPr>
        <p:spPr>
          <a:xfrm>
            <a:off x="6222124" y="764169"/>
            <a:ext cx="4635064" cy="558911"/>
          </a:xfrm>
          <a:prstGeom prst="wedgeRoundRectCallout">
            <a:avLst>
              <a:gd name="adj1" fmla="val 3064"/>
              <a:gd name="adj2" fmla="val 9461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did they do there?</a:t>
            </a: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094213FF-3EA7-797F-2D24-DC94C80B540B}"/>
              </a:ext>
            </a:extLst>
          </p:cNvPr>
          <p:cNvSpPr/>
          <p:nvPr/>
        </p:nvSpPr>
        <p:spPr>
          <a:xfrm>
            <a:off x="1650123" y="1528115"/>
            <a:ext cx="6180083" cy="558911"/>
          </a:xfrm>
          <a:prstGeom prst="wedgeRoundRectCallout">
            <a:avLst>
              <a:gd name="adj1" fmla="val -4298"/>
              <a:gd name="adj2" fmla="val 70868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They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………...…......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6CCD7-F0D6-585C-DFB2-58FB253F745B}"/>
              </a:ext>
            </a:extLst>
          </p:cNvPr>
          <p:cNvSpPr/>
          <p:nvPr/>
        </p:nvSpPr>
        <p:spPr>
          <a:xfrm>
            <a:off x="1948413" y="1437024"/>
            <a:ext cx="539831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visited the old buildings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DAE5FF-3FCC-1AA9-5EF2-5DEB875A8B9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2204" y="2311407"/>
            <a:ext cx="10827134" cy="4109940"/>
          </a:xfrm>
          <a:prstGeom prst="rect">
            <a:avLst/>
          </a:prstGeom>
        </p:spPr>
      </p:pic>
      <p:pic>
        <p:nvPicPr>
          <p:cNvPr id="12" name="Track 101">
            <a:hlinkClick r:id="" action="ppaction://media"/>
            <a:extLst>
              <a:ext uri="{FF2B5EF4-FFF2-40B4-BE49-F238E27FC236}">
                <a16:creationId xmlns:a16="http://schemas.microsoft.com/office/drawing/2014/main" id="{96FC901B-5D56-4E47-3400-E72667A7EA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682490" y="233453"/>
            <a:ext cx="406400" cy="40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13" name="U 10 L 2. 2. 1">
            <a:hlinkClick r:id="" action="ppaction://media"/>
            <a:extLst>
              <a:ext uri="{FF2B5EF4-FFF2-40B4-BE49-F238E27FC236}">
                <a16:creationId xmlns:a16="http://schemas.microsoft.com/office/drawing/2014/main" id="{CA47D0F1-CC8C-9253-E9F8-FA65E747CD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7845" y="375131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10 L 2. 2.2">
            <a:hlinkClick r:id="" action="ppaction://media"/>
            <a:extLst>
              <a:ext uri="{FF2B5EF4-FFF2-40B4-BE49-F238E27FC236}">
                <a16:creationId xmlns:a16="http://schemas.microsoft.com/office/drawing/2014/main" id="{235D300A-4BA1-BEDA-5054-084FB872498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02570" y="375131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0 L 2. 2.3">
            <a:hlinkClick r:id="" action="ppaction://media"/>
            <a:extLst>
              <a:ext uri="{FF2B5EF4-FFF2-40B4-BE49-F238E27FC236}">
                <a16:creationId xmlns:a16="http://schemas.microsoft.com/office/drawing/2014/main" id="{06942352-C598-F31C-4345-1D6E03FFDF5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7845" y="586354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 10 L 2. 2.4">
            <a:hlinkClick r:id="" action="ppaction://media"/>
            <a:extLst>
              <a:ext uri="{FF2B5EF4-FFF2-40B4-BE49-F238E27FC236}">
                <a16:creationId xmlns:a16="http://schemas.microsoft.com/office/drawing/2014/main" id="{14D8536B-1B09-CF58-E24D-A3AA78BECDA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18924" y="606173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U 10 L 2. 2. They visited the old buildings">
            <a:hlinkClick r:id="" action="ppaction://media"/>
            <a:extLst>
              <a:ext uri="{FF2B5EF4-FFF2-40B4-BE49-F238E27FC236}">
                <a16:creationId xmlns:a16="http://schemas.microsoft.com/office/drawing/2014/main" id="{59C3D45F-6B04-F519-88FD-D4CCF13961B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53747" y="1669128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8" name="U 10 L 2. 2.What did they do there">
            <a:hlinkClick r:id="" action="ppaction://media"/>
            <a:extLst>
              <a:ext uri="{FF2B5EF4-FFF2-40B4-BE49-F238E27FC236}">
                <a16:creationId xmlns:a16="http://schemas.microsoft.com/office/drawing/2014/main" id="{FA1EB6BE-8E8E-D6C9-FC19-D66806F8AE3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35042" y="973429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6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39C2835D-A5D6-CDB2-AB7A-BCAA70B56291}"/>
              </a:ext>
            </a:extLst>
          </p:cNvPr>
          <p:cNvSpPr/>
          <p:nvPr/>
        </p:nvSpPr>
        <p:spPr>
          <a:xfrm>
            <a:off x="3321268" y="491401"/>
            <a:ext cx="5707118" cy="558911"/>
          </a:xfrm>
          <a:prstGeom prst="wedgeRoundRectCallout">
            <a:avLst>
              <a:gd name="adj1" fmla="val 3064"/>
              <a:gd name="adj2" fmla="val 9461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did they do there?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5FD62D7E-3B14-1AA5-A790-5656148AD35B}"/>
              </a:ext>
            </a:extLst>
          </p:cNvPr>
          <p:cNvSpPr/>
          <p:nvPr/>
        </p:nvSpPr>
        <p:spPr>
          <a:xfrm>
            <a:off x="2929947" y="5280307"/>
            <a:ext cx="6180083" cy="558911"/>
          </a:xfrm>
          <a:prstGeom prst="wedgeRoundRectCallout">
            <a:avLst>
              <a:gd name="adj1" fmla="val -1747"/>
              <a:gd name="adj2" fmla="val -77692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They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………...…......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E8647B-5872-197A-5B00-EC2BC88F0D4A}"/>
              </a:ext>
            </a:extLst>
          </p:cNvPr>
          <p:cNvSpPr/>
          <p:nvPr/>
        </p:nvSpPr>
        <p:spPr>
          <a:xfrm>
            <a:off x="3638140" y="5157686"/>
            <a:ext cx="539831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visited the old buildings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19118A-0379-BC88-BEE1-4911150C0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512" y="1676400"/>
            <a:ext cx="55149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39C2835D-A5D6-CDB2-AB7A-BCAA70B56291}"/>
              </a:ext>
            </a:extLst>
          </p:cNvPr>
          <p:cNvSpPr/>
          <p:nvPr/>
        </p:nvSpPr>
        <p:spPr>
          <a:xfrm>
            <a:off x="3321268" y="491401"/>
            <a:ext cx="5707118" cy="558911"/>
          </a:xfrm>
          <a:prstGeom prst="wedgeRoundRectCallout">
            <a:avLst>
              <a:gd name="adj1" fmla="val 3064"/>
              <a:gd name="adj2" fmla="val 9461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did they do there?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5FD62D7E-3B14-1AA5-A790-5656148AD35B}"/>
              </a:ext>
            </a:extLst>
          </p:cNvPr>
          <p:cNvSpPr/>
          <p:nvPr/>
        </p:nvSpPr>
        <p:spPr>
          <a:xfrm>
            <a:off x="2929947" y="5280307"/>
            <a:ext cx="6180083" cy="558911"/>
          </a:xfrm>
          <a:prstGeom prst="wedgeRoundRectCallout">
            <a:avLst>
              <a:gd name="adj1" fmla="val -1747"/>
              <a:gd name="adj2" fmla="val -77692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They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………...…......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E8647B-5872-197A-5B00-EC2BC88F0D4A}"/>
              </a:ext>
            </a:extLst>
          </p:cNvPr>
          <p:cNvSpPr/>
          <p:nvPr/>
        </p:nvSpPr>
        <p:spPr>
          <a:xfrm>
            <a:off x="3638140" y="5157686"/>
            <a:ext cx="539831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planted trees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B072B-0EE1-DA0B-7F78-523DC8A72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765" y="1657978"/>
            <a:ext cx="5479966" cy="30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39C2835D-A5D6-CDB2-AB7A-BCAA70B56291}"/>
              </a:ext>
            </a:extLst>
          </p:cNvPr>
          <p:cNvSpPr/>
          <p:nvPr/>
        </p:nvSpPr>
        <p:spPr>
          <a:xfrm>
            <a:off x="3321268" y="491401"/>
            <a:ext cx="5707118" cy="558911"/>
          </a:xfrm>
          <a:prstGeom prst="wedgeRoundRectCallout">
            <a:avLst>
              <a:gd name="adj1" fmla="val 3064"/>
              <a:gd name="adj2" fmla="val 9461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did they do there?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5FD62D7E-3B14-1AA5-A790-5656148AD35B}"/>
              </a:ext>
            </a:extLst>
          </p:cNvPr>
          <p:cNvSpPr/>
          <p:nvPr/>
        </p:nvSpPr>
        <p:spPr>
          <a:xfrm>
            <a:off x="2980747" y="5280307"/>
            <a:ext cx="6180083" cy="558911"/>
          </a:xfrm>
          <a:prstGeom prst="wedgeRoundRectCallout">
            <a:avLst>
              <a:gd name="adj1" fmla="val -1747"/>
              <a:gd name="adj2" fmla="val -77692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They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………...…......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E8647B-5872-197A-5B00-EC2BC88F0D4A}"/>
              </a:ext>
            </a:extLst>
          </p:cNvPr>
          <p:cNvSpPr/>
          <p:nvPr/>
        </p:nvSpPr>
        <p:spPr>
          <a:xfrm>
            <a:off x="3688940" y="5157686"/>
            <a:ext cx="539831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played games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985241-AD13-C604-D1D3-91B63A8AE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619250"/>
            <a:ext cx="54864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39C2835D-A5D6-CDB2-AB7A-BCAA70B56291}"/>
              </a:ext>
            </a:extLst>
          </p:cNvPr>
          <p:cNvSpPr/>
          <p:nvPr/>
        </p:nvSpPr>
        <p:spPr>
          <a:xfrm>
            <a:off x="3321268" y="491401"/>
            <a:ext cx="5707118" cy="558911"/>
          </a:xfrm>
          <a:prstGeom prst="wedgeRoundRectCallout">
            <a:avLst>
              <a:gd name="adj1" fmla="val 3064"/>
              <a:gd name="adj2" fmla="val 9461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did they do there?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5FD62D7E-3B14-1AA5-A790-5656148AD35B}"/>
              </a:ext>
            </a:extLst>
          </p:cNvPr>
          <p:cNvSpPr/>
          <p:nvPr/>
        </p:nvSpPr>
        <p:spPr>
          <a:xfrm>
            <a:off x="2891847" y="5280307"/>
            <a:ext cx="6180083" cy="558911"/>
          </a:xfrm>
          <a:prstGeom prst="wedgeRoundRectCallout">
            <a:avLst>
              <a:gd name="adj1" fmla="val -1747"/>
              <a:gd name="adj2" fmla="val -77692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They</a:t>
            </a:r>
            <a:r>
              <a:rPr lang="vi-VN" sz="35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………...…......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E8647B-5872-197A-5B00-EC2BC88F0D4A}"/>
              </a:ext>
            </a:extLst>
          </p:cNvPr>
          <p:cNvSpPr/>
          <p:nvPr/>
        </p:nvSpPr>
        <p:spPr>
          <a:xfrm>
            <a:off x="3600040" y="5157686"/>
            <a:ext cx="539831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walked around the lake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EDEA14-0E60-80B9-949B-F12C43A14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405" y="1634107"/>
            <a:ext cx="5648325" cy="31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4490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Let’s talk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7CB8F03C-28EB-7E77-17D4-A3CBCEFC11DA}"/>
              </a:ext>
            </a:extLst>
          </p:cNvPr>
          <p:cNvSpPr/>
          <p:nvPr/>
        </p:nvSpPr>
        <p:spPr>
          <a:xfrm>
            <a:off x="2669627" y="1531925"/>
            <a:ext cx="5297213" cy="558911"/>
          </a:xfrm>
          <a:prstGeom prst="wedgeRoundRectCallout">
            <a:avLst>
              <a:gd name="adj1" fmla="val 3064"/>
              <a:gd name="adj2" fmla="val 9461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did they do there?</a:t>
            </a: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761E47BE-8440-423C-12D0-3EFB91C9E97D}"/>
              </a:ext>
            </a:extLst>
          </p:cNvPr>
          <p:cNvSpPr/>
          <p:nvPr/>
        </p:nvSpPr>
        <p:spPr>
          <a:xfrm>
            <a:off x="3778466" y="666317"/>
            <a:ext cx="6963105" cy="558911"/>
          </a:xfrm>
          <a:prstGeom prst="wedgeRoundRectCallout">
            <a:avLst>
              <a:gd name="adj1" fmla="val 41554"/>
              <a:gd name="adj2" fmla="val 9649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ere did they go last weekend?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6E3570-F2D2-FBDB-C93D-01A617328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52" y="2307145"/>
            <a:ext cx="3235213" cy="19620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072887-0A9E-2B2B-CDD3-AA9D4EF68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688" y="4493094"/>
            <a:ext cx="3703581" cy="2023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C4A44D-06CA-CE03-A46F-46D0A539F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208" y="2341304"/>
            <a:ext cx="3804743" cy="19620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EC9EE2-61F4-7C5B-99C6-EA1F1F4309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6202" y="4493094"/>
            <a:ext cx="3703582" cy="202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23C2F-0795-CAC3-524D-B7390D8EF983}"/>
              </a:ext>
            </a:extLst>
          </p:cNvPr>
          <p:cNvSpPr/>
          <p:nvPr/>
        </p:nvSpPr>
        <p:spPr>
          <a:xfrm>
            <a:off x="927101" y="713816"/>
            <a:ext cx="1019137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11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WARM-UP</a:t>
            </a:r>
            <a:endParaRPr lang="en-US" sz="11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>
              <a:defRPr/>
            </a:pPr>
            <a:r>
              <a:rPr lang="en-US" sz="11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Kim’s game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8603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7653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2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45"/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34188"/>
          </a:xfrm>
        </p:spPr>
      </p:pic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3657600" y="1828800"/>
            <a:ext cx="4800600" cy="2590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Let's play</a:t>
            </a:r>
          </a:p>
        </p:txBody>
      </p:sp>
      <p:pic>
        <p:nvPicPr>
          <p:cNvPr id="43012" name="j021275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60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04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30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op 50 Hình Nền Pp Đẹp Đơn Giản Mà Đẹp, Hình Nền Powerpoint Đơn Giản Mà Đẹp">
            <a:extLst>
              <a:ext uri="{FF2B5EF4-FFF2-40B4-BE49-F238E27FC236}">
                <a16:creationId xmlns:a16="http://schemas.microsoft.com/office/drawing/2014/main" id="{0EC5AFC7-FBF7-4868-B1FD-62951964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90"/>
            <a:ext cx="12192000" cy="68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B2425C-7D14-4A41-AAE1-010D441665F1}"/>
              </a:ext>
            </a:extLst>
          </p:cNvPr>
          <p:cNvSpPr txBox="1"/>
          <p:nvPr/>
        </p:nvSpPr>
        <p:spPr>
          <a:xfrm>
            <a:off x="4056530" y="1499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1BD7E-7BCB-464A-8CFB-9E6DAA8A08A8}"/>
              </a:ext>
            </a:extLst>
          </p:cNvPr>
          <p:cNvSpPr txBox="1"/>
          <p:nvPr/>
        </p:nvSpPr>
        <p:spPr>
          <a:xfrm>
            <a:off x="1308101" y="738652"/>
            <a:ext cx="8136321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</a:rPr>
              <a:t>1.</a:t>
            </a:r>
            <a:r>
              <a:rPr lang="en-US" sz="2900" b="1" u="sng" dirty="0">
                <a:solidFill>
                  <a:srgbClr val="FF0000"/>
                </a:solidFill>
              </a:rPr>
              <a:t>Vocabulary</a:t>
            </a:r>
            <a:r>
              <a:rPr lang="en-US" sz="2900" b="1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vi-VN" sz="3200" b="1" dirty="0"/>
              <a:t>Visit the old buildings:thăm các tòa nhà cổ</a:t>
            </a:r>
          </a:p>
          <a:p>
            <a:pPr marL="457200" indent="-457200">
              <a:buFontTx/>
              <a:buChar char="-"/>
            </a:pPr>
            <a:r>
              <a:rPr lang="vi-VN" sz="3200" b="1" dirty="0"/>
              <a:t>Walk around the lake: đi bộ vòng quanh hồ</a:t>
            </a:r>
          </a:p>
          <a:p>
            <a:pPr marL="457200" indent="-457200">
              <a:buFontTx/>
              <a:buChar char="-"/>
            </a:pPr>
            <a:r>
              <a:rPr lang="vi-VN" sz="3200" b="1" dirty="0"/>
              <a:t>Play games: chơi trò chơi</a:t>
            </a:r>
          </a:p>
          <a:p>
            <a:pPr marL="457200" indent="-457200">
              <a:buFontTx/>
              <a:buChar char="-"/>
            </a:pPr>
            <a:r>
              <a:rPr lang="vi-VN" sz="3200" b="1" dirty="0"/>
              <a:t>Plant trees: trồng cây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C58F7-4E66-872D-C52D-A27771474486}"/>
              </a:ext>
            </a:extLst>
          </p:cNvPr>
          <p:cNvSpPr txBox="1"/>
          <p:nvPr/>
        </p:nvSpPr>
        <p:spPr>
          <a:xfrm>
            <a:off x="1308101" y="3934444"/>
            <a:ext cx="81363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</a:rPr>
              <a:t>2. </a:t>
            </a:r>
            <a:r>
              <a:rPr lang="en-US" sz="2900" b="1" u="sng" dirty="0">
                <a:solidFill>
                  <a:srgbClr val="FF0000"/>
                </a:solidFill>
              </a:rPr>
              <a:t>Sentence pattern</a:t>
            </a:r>
            <a:r>
              <a:rPr lang="en-US" sz="29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2900" b="1" dirty="0"/>
              <a:t>-W</a:t>
            </a:r>
            <a:r>
              <a:rPr lang="vi-VN" sz="2900" b="1" dirty="0"/>
              <a:t>hat did they do there</a:t>
            </a:r>
            <a:r>
              <a:rPr lang="en-US" sz="2900" b="1" dirty="0"/>
              <a:t>?</a:t>
            </a:r>
            <a:endParaRPr lang="vi-VN" sz="2900" b="1" dirty="0"/>
          </a:p>
          <a:p>
            <a:r>
              <a:rPr lang="vi-VN" sz="2900" b="1" dirty="0"/>
              <a:t>(Họ đã làm gì ở đó vậy?)</a:t>
            </a:r>
            <a:endParaRPr lang="en-US" sz="2900" b="1" dirty="0"/>
          </a:p>
          <a:p>
            <a:r>
              <a:rPr lang="en-US" sz="2900" b="1" dirty="0"/>
              <a:t>-&gt; </a:t>
            </a:r>
            <a:r>
              <a:rPr lang="vi-VN" sz="2900" b="1" dirty="0"/>
              <a:t>They visited </a:t>
            </a:r>
            <a:r>
              <a:rPr lang="vi-VN" sz="2900" b="1" dirty="0">
                <a:solidFill>
                  <a:srgbClr val="FF5050"/>
                </a:solidFill>
              </a:rPr>
              <a:t>the old buildings.</a:t>
            </a:r>
            <a:endParaRPr lang="vi-VN" sz="2900" b="1" u="sng" dirty="0">
              <a:solidFill>
                <a:srgbClr val="FF5050"/>
              </a:solidFill>
            </a:endParaRPr>
          </a:p>
          <a:p>
            <a:r>
              <a:rPr lang="vi-VN" sz="2900" b="1" dirty="0"/>
              <a:t>(Họ đã thăm các tòa nhà cổ.)</a:t>
            </a:r>
            <a:endParaRPr lang="en-US" sz="2700" b="1" dirty="0"/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9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DEE91-0440-0541-73C2-9DB96A745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BE0B4-2DF9-A0E0-195B-607E5922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739D678-A184-4130-9813-26BD85A11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651" y="1811476"/>
            <a:ext cx="36957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</a:rPr>
              <a:t>Homework: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C3477B-6950-4457-80DA-151D590C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677" y="2937715"/>
            <a:ext cx="794492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-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Learn by heart vocabulary and sentence pattern </a:t>
            </a:r>
          </a:p>
          <a:p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Prepare Unit 10- lesson 2 ( 4, 5, 6)</a:t>
            </a:r>
          </a:p>
        </p:txBody>
      </p:sp>
    </p:spTree>
    <p:extLst>
      <p:ext uri="{BB962C8B-B14F-4D97-AF65-F5344CB8AC3E}">
        <p14:creationId xmlns:p14="http://schemas.microsoft.com/office/powerpoint/2010/main" val="13967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3EA242-CBCC-2BA0-6C38-812101F1E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94" y="-9529"/>
            <a:ext cx="1735137" cy="1541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05BAC-C5DF-707F-3369-93FA737F9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7393" y="-35292"/>
            <a:ext cx="1735137" cy="1541981"/>
          </a:xfrm>
          <a:prstGeom prst="rect">
            <a:avLst/>
          </a:prstGeom>
        </p:spPr>
      </p:pic>
      <p:pic>
        <p:nvPicPr>
          <p:cNvPr id="4098" name="Picture 2" descr="Top 10 Hình Vẽ Hoa Hướng Dương Và Hình Nền Hoa Hướng Dương Đẹp - Hình Ảnh  Đẹp HD">
            <a:extLst>
              <a:ext uri="{FF2B5EF4-FFF2-40B4-BE49-F238E27FC236}">
                <a16:creationId xmlns:a16="http://schemas.microsoft.com/office/drawing/2014/main" id="{605D9ABA-6751-D5DA-25D0-F5E90A0F4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" y="-35292"/>
            <a:ext cx="12184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73A308-ABC8-B15F-C3C7-3E43EB298ED9}"/>
              </a:ext>
            </a:extLst>
          </p:cNvPr>
          <p:cNvSpPr txBox="1">
            <a:spLocks/>
          </p:cNvSpPr>
          <p:nvPr/>
        </p:nvSpPr>
        <p:spPr>
          <a:xfrm>
            <a:off x="1658143" y="804754"/>
            <a:ext cx="9077376" cy="7667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0070C0"/>
                </a:solidFill>
              </a:rPr>
              <a:t>    </a:t>
            </a:r>
            <a:r>
              <a:rPr lang="vi-VN" sz="5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PLAY:</a:t>
            </a:r>
            <a:r>
              <a:rPr lang="en-US" sz="5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KIM’S GAME                         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71DAF8-DEC0-FEE0-B3DD-55FD93ED725D}"/>
              </a:ext>
            </a:extLst>
          </p:cNvPr>
          <p:cNvSpPr txBox="1">
            <a:spLocks/>
          </p:cNvSpPr>
          <p:nvPr/>
        </p:nvSpPr>
        <p:spPr bwMode="auto">
          <a:xfrm>
            <a:off x="1927084" y="2205038"/>
            <a:ext cx="9367877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500" b="1" dirty="0">
                <a:solidFill>
                  <a:srgbClr val="000000"/>
                </a:solidFill>
              </a:rPr>
              <a:t>Let’s tell about </a:t>
            </a:r>
            <a:r>
              <a:rPr lang="vi-VN" sz="4500" b="1" dirty="0">
                <a:solidFill>
                  <a:srgbClr val="000000"/>
                </a:solidFill>
              </a:rPr>
              <a:t>places</a:t>
            </a:r>
            <a:r>
              <a:rPr lang="en-US" sz="4500" b="1" dirty="0">
                <a:solidFill>
                  <a:srgbClr val="000000"/>
                </a:solidFill>
              </a:rPr>
              <a:t> </a:t>
            </a:r>
            <a:r>
              <a:rPr lang="vi-VN" sz="4500" b="1" dirty="0" err="1">
                <a:solidFill>
                  <a:srgbClr val="000000"/>
                </a:solidFill>
              </a:rPr>
              <a:t>that</a:t>
            </a:r>
            <a:r>
              <a:rPr lang="vi-VN" sz="4500" b="1" dirty="0">
                <a:solidFill>
                  <a:srgbClr val="000000"/>
                </a:solidFill>
              </a:rPr>
              <a:t> </a:t>
            </a:r>
            <a:r>
              <a:rPr lang="vi-VN" sz="4500" b="1" dirty="0" err="1">
                <a:solidFill>
                  <a:srgbClr val="000000"/>
                </a:solidFill>
              </a:rPr>
              <a:t>you</a:t>
            </a:r>
            <a:r>
              <a:rPr lang="vi-VN" sz="4500" b="1" dirty="0">
                <a:solidFill>
                  <a:srgbClr val="000000"/>
                </a:solidFill>
              </a:rPr>
              <a:t> </a:t>
            </a:r>
            <a:r>
              <a:rPr lang="vi-VN" sz="4500" b="1" dirty="0" err="1">
                <a:solidFill>
                  <a:srgbClr val="000000"/>
                </a:solidFill>
              </a:rPr>
              <a:t>have</a:t>
            </a:r>
            <a:r>
              <a:rPr lang="vi-VN" sz="4500" b="1" dirty="0">
                <a:solidFill>
                  <a:srgbClr val="000000"/>
                </a:solidFill>
              </a:rPr>
              <a:t> </a:t>
            </a:r>
            <a:r>
              <a:rPr lang="vi-VN" sz="4500" b="1" dirty="0" err="1">
                <a:solidFill>
                  <a:srgbClr val="000000"/>
                </a:solidFill>
              </a:rPr>
              <a:t>seen</a:t>
            </a:r>
            <a:r>
              <a:rPr lang="vi-VN" sz="4500" b="1" dirty="0">
                <a:solidFill>
                  <a:srgbClr val="000000"/>
                </a:solidFill>
              </a:rPr>
              <a:t> </a:t>
            </a:r>
            <a:r>
              <a:rPr lang="en-US" sz="4500" b="1" dirty="0">
                <a:solidFill>
                  <a:srgbClr val="000000"/>
                </a:solidFill>
              </a:rPr>
              <a:t>in the pictures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82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055261D7-B558-C93D-7113-6CEBC58F7E4A}"/>
              </a:ext>
            </a:extLst>
          </p:cNvPr>
          <p:cNvSpPr txBox="1">
            <a:spLocks/>
          </p:cNvSpPr>
          <p:nvPr/>
        </p:nvSpPr>
        <p:spPr>
          <a:xfrm>
            <a:off x="2319312" y="-19008"/>
            <a:ext cx="9077376" cy="7667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0070C0"/>
                </a:solidFill>
              </a:rPr>
              <a:t>    </a:t>
            </a:r>
            <a:r>
              <a:rPr lang="vi-VN" sz="5000" b="1" dirty="0">
                <a:solidFill>
                  <a:srgbClr val="0070C0"/>
                </a:solidFill>
              </a:rPr>
              <a:t>           </a:t>
            </a:r>
            <a:r>
              <a:rPr lang="vi-VN" sz="35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and read</a:t>
            </a:r>
            <a:endParaRPr lang="en-US" sz="35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1297F2-2569-1527-5FE6-A8DB848CFF20}"/>
              </a:ext>
            </a:extLst>
          </p:cNvPr>
          <p:cNvSpPr/>
          <p:nvPr/>
        </p:nvSpPr>
        <p:spPr>
          <a:xfrm>
            <a:off x="1127054" y="3161263"/>
            <a:ext cx="352096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Na Hills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35F4CB-21BD-E07C-0A3E-612C5D7396E3}"/>
              </a:ext>
            </a:extLst>
          </p:cNvPr>
          <p:cNvSpPr/>
          <p:nvPr/>
        </p:nvSpPr>
        <p:spPr>
          <a:xfrm>
            <a:off x="6878524" y="3140348"/>
            <a:ext cx="352096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 Kiem Lake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5C8D79-912E-F8B7-36F1-12795671986F}"/>
              </a:ext>
            </a:extLst>
          </p:cNvPr>
          <p:cNvSpPr/>
          <p:nvPr/>
        </p:nvSpPr>
        <p:spPr>
          <a:xfrm>
            <a:off x="425359" y="5884655"/>
            <a:ext cx="4953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Suoi Tien Theme Park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06BB6B-BE49-30B4-5955-94419B65CF33}"/>
              </a:ext>
            </a:extLst>
          </p:cNvPr>
          <p:cNvSpPr/>
          <p:nvPr/>
        </p:nvSpPr>
        <p:spPr>
          <a:xfrm>
            <a:off x="6967424" y="5934348"/>
            <a:ext cx="352096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 Dinh Pagoda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7BFCB316-2DAE-7DBA-9BCB-313D53B9C917}"/>
              </a:ext>
            </a:extLst>
          </p:cNvPr>
          <p:cNvSpPr/>
          <p:nvPr/>
        </p:nvSpPr>
        <p:spPr>
          <a:xfrm>
            <a:off x="1190663" y="1016294"/>
            <a:ext cx="3960132" cy="2131697"/>
          </a:xfrm>
          <a:custGeom>
            <a:avLst/>
            <a:gdLst>
              <a:gd name="connsiteX0" fmla="*/ 0 w 2109595"/>
              <a:gd name="connsiteY0" fmla="*/ 272420 h 1634490"/>
              <a:gd name="connsiteX1" fmla="*/ 272420 w 2109595"/>
              <a:gd name="connsiteY1" fmla="*/ 0 h 1634490"/>
              <a:gd name="connsiteX2" fmla="*/ 825300 w 2109595"/>
              <a:gd name="connsiteY2" fmla="*/ 0 h 1634490"/>
              <a:gd name="connsiteX3" fmla="*/ 1299942 w 2109595"/>
              <a:gd name="connsiteY3" fmla="*/ 0 h 1634490"/>
              <a:gd name="connsiteX4" fmla="*/ 1837175 w 2109595"/>
              <a:gd name="connsiteY4" fmla="*/ 0 h 1634490"/>
              <a:gd name="connsiteX5" fmla="*/ 2109595 w 2109595"/>
              <a:gd name="connsiteY5" fmla="*/ 272420 h 1634490"/>
              <a:gd name="connsiteX6" fmla="*/ 2109595 w 2109595"/>
              <a:gd name="connsiteY6" fmla="*/ 839038 h 1634490"/>
              <a:gd name="connsiteX7" fmla="*/ 2109595 w 2109595"/>
              <a:gd name="connsiteY7" fmla="*/ 1362070 h 1634490"/>
              <a:gd name="connsiteX8" fmla="*/ 1837175 w 2109595"/>
              <a:gd name="connsiteY8" fmla="*/ 1634490 h 1634490"/>
              <a:gd name="connsiteX9" fmla="*/ 1331238 w 2109595"/>
              <a:gd name="connsiteY9" fmla="*/ 1634490 h 1634490"/>
              <a:gd name="connsiteX10" fmla="*/ 840948 w 2109595"/>
              <a:gd name="connsiteY10" fmla="*/ 1634490 h 1634490"/>
              <a:gd name="connsiteX11" fmla="*/ 272420 w 2109595"/>
              <a:gd name="connsiteY11" fmla="*/ 1634490 h 1634490"/>
              <a:gd name="connsiteX12" fmla="*/ 0 w 2109595"/>
              <a:gd name="connsiteY12" fmla="*/ 1362070 h 1634490"/>
              <a:gd name="connsiteX13" fmla="*/ 0 w 2109595"/>
              <a:gd name="connsiteY13" fmla="*/ 817245 h 1634490"/>
              <a:gd name="connsiteX14" fmla="*/ 0 w 2109595"/>
              <a:gd name="connsiteY14" fmla="*/ 272420 h 163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09595" h="1634490" fill="none" extrusionOk="0">
                <a:moveTo>
                  <a:pt x="0" y="272420"/>
                </a:moveTo>
                <a:cubicBezTo>
                  <a:pt x="35109" y="104966"/>
                  <a:pt x="106598" y="-9775"/>
                  <a:pt x="272420" y="0"/>
                </a:cubicBezTo>
                <a:cubicBezTo>
                  <a:pt x="517905" y="-9200"/>
                  <a:pt x="599005" y="53365"/>
                  <a:pt x="825300" y="0"/>
                </a:cubicBezTo>
                <a:cubicBezTo>
                  <a:pt x="1051595" y="-53365"/>
                  <a:pt x="1180371" y="55576"/>
                  <a:pt x="1299942" y="0"/>
                </a:cubicBezTo>
                <a:cubicBezTo>
                  <a:pt x="1419513" y="-55576"/>
                  <a:pt x="1684236" y="64234"/>
                  <a:pt x="1837175" y="0"/>
                </a:cubicBezTo>
                <a:cubicBezTo>
                  <a:pt x="2006302" y="-20051"/>
                  <a:pt x="2075216" y="111739"/>
                  <a:pt x="2109595" y="272420"/>
                </a:cubicBezTo>
                <a:cubicBezTo>
                  <a:pt x="2167691" y="526800"/>
                  <a:pt x="2098757" y="635197"/>
                  <a:pt x="2109595" y="839038"/>
                </a:cubicBezTo>
                <a:cubicBezTo>
                  <a:pt x="2120433" y="1042879"/>
                  <a:pt x="2062717" y="1124716"/>
                  <a:pt x="2109595" y="1362070"/>
                </a:cubicBezTo>
                <a:cubicBezTo>
                  <a:pt x="2120843" y="1506713"/>
                  <a:pt x="1980479" y="1655463"/>
                  <a:pt x="1837175" y="1634490"/>
                </a:cubicBezTo>
                <a:cubicBezTo>
                  <a:pt x="1699918" y="1647173"/>
                  <a:pt x="1448307" y="1605413"/>
                  <a:pt x="1331238" y="1634490"/>
                </a:cubicBezTo>
                <a:cubicBezTo>
                  <a:pt x="1214169" y="1663567"/>
                  <a:pt x="1042647" y="1624266"/>
                  <a:pt x="840948" y="1634490"/>
                </a:cubicBezTo>
                <a:cubicBezTo>
                  <a:pt x="639249" y="1644714"/>
                  <a:pt x="469355" y="1620514"/>
                  <a:pt x="272420" y="1634490"/>
                </a:cubicBezTo>
                <a:cubicBezTo>
                  <a:pt x="130787" y="1655256"/>
                  <a:pt x="26184" y="1496658"/>
                  <a:pt x="0" y="1362070"/>
                </a:cubicBezTo>
                <a:cubicBezTo>
                  <a:pt x="-57460" y="1118431"/>
                  <a:pt x="32498" y="961232"/>
                  <a:pt x="0" y="817245"/>
                </a:cubicBezTo>
                <a:cubicBezTo>
                  <a:pt x="-32498" y="673259"/>
                  <a:pt x="24582" y="387395"/>
                  <a:pt x="0" y="272420"/>
                </a:cubicBezTo>
                <a:close/>
              </a:path>
              <a:path w="2109595" h="1634490" stroke="0" extrusionOk="0">
                <a:moveTo>
                  <a:pt x="0" y="272420"/>
                </a:moveTo>
                <a:cubicBezTo>
                  <a:pt x="12124" y="158193"/>
                  <a:pt x="129687" y="-9289"/>
                  <a:pt x="272420" y="0"/>
                </a:cubicBezTo>
                <a:cubicBezTo>
                  <a:pt x="444629" y="-217"/>
                  <a:pt x="668921" y="31846"/>
                  <a:pt x="825300" y="0"/>
                </a:cubicBezTo>
                <a:cubicBezTo>
                  <a:pt x="981679" y="-31846"/>
                  <a:pt x="1183113" y="36798"/>
                  <a:pt x="1331238" y="0"/>
                </a:cubicBezTo>
                <a:cubicBezTo>
                  <a:pt x="1479363" y="-36798"/>
                  <a:pt x="1614693" y="6989"/>
                  <a:pt x="1837175" y="0"/>
                </a:cubicBezTo>
                <a:cubicBezTo>
                  <a:pt x="1972281" y="-608"/>
                  <a:pt x="2102998" y="143877"/>
                  <a:pt x="2109595" y="272420"/>
                </a:cubicBezTo>
                <a:cubicBezTo>
                  <a:pt x="2117575" y="478942"/>
                  <a:pt x="2097352" y="607156"/>
                  <a:pt x="2109595" y="784555"/>
                </a:cubicBezTo>
                <a:cubicBezTo>
                  <a:pt x="2121838" y="961954"/>
                  <a:pt x="2071493" y="1140129"/>
                  <a:pt x="2109595" y="1362070"/>
                </a:cubicBezTo>
                <a:cubicBezTo>
                  <a:pt x="2111101" y="1494653"/>
                  <a:pt x="2015267" y="1616515"/>
                  <a:pt x="1837175" y="1634490"/>
                </a:cubicBezTo>
                <a:cubicBezTo>
                  <a:pt x="1612719" y="1670288"/>
                  <a:pt x="1478211" y="1579870"/>
                  <a:pt x="1331238" y="1634490"/>
                </a:cubicBezTo>
                <a:cubicBezTo>
                  <a:pt x="1184265" y="1689110"/>
                  <a:pt x="1043817" y="1577586"/>
                  <a:pt x="825300" y="1634490"/>
                </a:cubicBezTo>
                <a:cubicBezTo>
                  <a:pt x="606783" y="1691394"/>
                  <a:pt x="472677" y="1620876"/>
                  <a:pt x="272420" y="1634490"/>
                </a:cubicBezTo>
                <a:cubicBezTo>
                  <a:pt x="90330" y="1637050"/>
                  <a:pt x="2797" y="1528782"/>
                  <a:pt x="0" y="1362070"/>
                </a:cubicBezTo>
                <a:cubicBezTo>
                  <a:pt x="-1030" y="1120875"/>
                  <a:pt x="22738" y="957058"/>
                  <a:pt x="0" y="839038"/>
                </a:cubicBezTo>
                <a:cubicBezTo>
                  <a:pt x="-22738" y="721018"/>
                  <a:pt x="8789" y="529853"/>
                  <a:pt x="0" y="27242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3659010720">
                  <a:custGeom>
                    <a:avLst/>
                    <a:gdLst>
                      <a:gd name="connsiteX0" fmla="*/ 0 w 3960132"/>
                      <a:gd name="connsiteY0" fmla="*/ 355289 h 2131697"/>
                      <a:gd name="connsiteX1" fmla="*/ 511386 w 3960132"/>
                      <a:gd name="connsiteY1" fmla="*/ 0 h 2131697"/>
                      <a:gd name="connsiteX2" fmla="*/ 1549253 w 3960132"/>
                      <a:gd name="connsiteY2" fmla="*/ 0 h 2131697"/>
                      <a:gd name="connsiteX3" fmla="*/ 2440251 w 3960132"/>
                      <a:gd name="connsiteY3" fmla="*/ 0 h 2131697"/>
                      <a:gd name="connsiteX4" fmla="*/ 3448745 w 3960132"/>
                      <a:gd name="connsiteY4" fmla="*/ 0 h 2131697"/>
                      <a:gd name="connsiteX5" fmla="*/ 3960132 w 3960132"/>
                      <a:gd name="connsiteY5" fmla="*/ 355289 h 2131697"/>
                      <a:gd name="connsiteX6" fmla="*/ 3960132 w 3960132"/>
                      <a:gd name="connsiteY6" fmla="*/ 1094270 h 2131697"/>
                      <a:gd name="connsiteX7" fmla="*/ 3960132 w 3960132"/>
                      <a:gd name="connsiteY7" fmla="*/ 1776407 h 2131697"/>
                      <a:gd name="connsiteX8" fmla="*/ 3448745 w 3960132"/>
                      <a:gd name="connsiteY8" fmla="*/ 2131697 h 2131697"/>
                      <a:gd name="connsiteX9" fmla="*/ 2499000 w 3960132"/>
                      <a:gd name="connsiteY9" fmla="*/ 2131697 h 2131697"/>
                      <a:gd name="connsiteX10" fmla="*/ 1578627 w 3960132"/>
                      <a:gd name="connsiteY10" fmla="*/ 2131697 h 2131697"/>
                      <a:gd name="connsiteX11" fmla="*/ 511386 w 3960132"/>
                      <a:gd name="connsiteY11" fmla="*/ 2131697 h 2131697"/>
                      <a:gd name="connsiteX12" fmla="*/ 0 w 3960132"/>
                      <a:gd name="connsiteY12" fmla="*/ 1776407 h 2131697"/>
                      <a:gd name="connsiteX13" fmla="*/ 0 w 3960132"/>
                      <a:gd name="connsiteY13" fmla="*/ 1065848 h 2131697"/>
                      <a:gd name="connsiteX14" fmla="*/ 0 w 3960132"/>
                      <a:gd name="connsiteY14" fmla="*/ 355289 h 2131697"/>
                      <a:gd name="connsiteX0" fmla="*/ 0 w 3960132"/>
                      <a:gd name="connsiteY0" fmla="*/ 355289 h 2131697"/>
                      <a:gd name="connsiteX1" fmla="*/ 511386 w 3960132"/>
                      <a:gd name="connsiteY1" fmla="*/ 0 h 2131697"/>
                      <a:gd name="connsiteX2" fmla="*/ 1549253 w 3960132"/>
                      <a:gd name="connsiteY2" fmla="*/ 0 h 2131697"/>
                      <a:gd name="connsiteX3" fmla="*/ 2499000 w 3960132"/>
                      <a:gd name="connsiteY3" fmla="*/ 0 h 2131697"/>
                      <a:gd name="connsiteX4" fmla="*/ 3448745 w 3960132"/>
                      <a:gd name="connsiteY4" fmla="*/ 0 h 2131697"/>
                      <a:gd name="connsiteX5" fmla="*/ 3960132 w 3960132"/>
                      <a:gd name="connsiteY5" fmla="*/ 355289 h 2131697"/>
                      <a:gd name="connsiteX6" fmla="*/ 3960132 w 3960132"/>
                      <a:gd name="connsiteY6" fmla="*/ 1023214 h 2131697"/>
                      <a:gd name="connsiteX7" fmla="*/ 3960132 w 3960132"/>
                      <a:gd name="connsiteY7" fmla="*/ 1776407 h 2131697"/>
                      <a:gd name="connsiteX8" fmla="*/ 3448745 w 3960132"/>
                      <a:gd name="connsiteY8" fmla="*/ 2131697 h 2131697"/>
                      <a:gd name="connsiteX9" fmla="*/ 2499000 w 3960132"/>
                      <a:gd name="connsiteY9" fmla="*/ 2131697 h 2131697"/>
                      <a:gd name="connsiteX10" fmla="*/ 1549253 w 3960132"/>
                      <a:gd name="connsiteY10" fmla="*/ 2131697 h 2131697"/>
                      <a:gd name="connsiteX11" fmla="*/ 511386 w 3960132"/>
                      <a:gd name="connsiteY11" fmla="*/ 2131697 h 2131697"/>
                      <a:gd name="connsiteX12" fmla="*/ 0 w 3960132"/>
                      <a:gd name="connsiteY12" fmla="*/ 1776407 h 2131697"/>
                      <a:gd name="connsiteX13" fmla="*/ 0 w 3960132"/>
                      <a:gd name="connsiteY13" fmla="*/ 1094270 h 2131697"/>
                      <a:gd name="connsiteX14" fmla="*/ 0 w 3960132"/>
                      <a:gd name="connsiteY14" fmla="*/ 355289 h 2131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960132" h="2131697" fill="none" extrusionOk="0">
                        <a:moveTo>
                          <a:pt x="0" y="355289"/>
                        </a:moveTo>
                        <a:cubicBezTo>
                          <a:pt x="16215" y="105291"/>
                          <a:pt x="217060" y="-32973"/>
                          <a:pt x="511386" y="0"/>
                        </a:cubicBezTo>
                        <a:cubicBezTo>
                          <a:pt x="996182" y="109"/>
                          <a:pt x="1109612" y="74360"/>
                          <a:pt x="1549253" y="0"/>
                        </a:cubicBezTo>
                        <a:cubicBezTo>
                          <a:pt x="1993737" y="-127331"/>
                          <a:pt x="2250971" y="48579"/>
                          <a:pt x="2440251" y="0"/>
                        </a:cubicBezTo>
                        <a:cubicBezTo>
                          <a:pt x="2719009" y="-117988"/>
                          <a:pt x="3136563" y="2681"/>
                          <a:pt x="3448745" y="0"/>
                        </a:cubicBezTo>
                        <a:cubicBezTo>
                          <a:pt x="3751238" y="-69086"/>
                          <a:pt x="3913344" y="140196"/>
                          <a:pt x="3960132" y="355289"/>
                        </a:cubicBezTo>
                        <a:cubicBezTo>
                          <a:pt x="4072851" y="684130"/>
                          <a:pt x="3951772" y="855362"/>
                          <a:pt x="3960132" y="1094270"/>
                        </a:cubicBezTo>
                        <a:cubicBezTo>
                          <a:pt x="4014571" y="1388992"/>
                          <a:pt x="3856139" y="1460943"/>
                          <a:pt x="3960132" y="1776407"/>
                        </a:cubicBezTo>
                        <a:cubicBezTo>
                          <a:pt x="4004040" y="1961601"/>
                          <a:pt x="3708123" y="2156588"/>
                          <a:pt x="3448745" y="2131697"/>
                        </a:cubicBezTo>
                        <a:cubicBezTo>
                          <a:pt x="3238714" y="2175475"/>
                          <a:pt x="2713244" y="2035408"/>
                          <a:pt x="2499000" y="2131697"/>
                        </a:cubicBezTo>
                        <a:cubicBezTo>
                          <a:pt x="2324546" y="2171840"/>
                          <a:pt x="1948528" y="2105063"/>
                          <a:pt x="1578627" y="2131697"/>
                        </a:cubicBezTo>
                        <a:cubicBezTo>
                          <a:pt x="1202991" y="2152077"/>
                          <a:pt x="959948" y="2065677"/>
                          <a:pt x="511386" y="2131697"/>
                        </a:cubicBezTo>
                        <a:cubicBezTo>
                          <a:pt x="201706" y="2158583"/>
                          <a:pt x="97841" y="1960302"/>
                          <a:pt x="0" y="1776407"/>
                        </a:cubicBezTo>
                        <a:cubicBezTo>
                          <a:pt x="-105416" y="1433312"/>
                          <a:pt x="67164" y="1241776"/>
                          <a:pt x="0" y="1065848"/>
                        </a:cubicBezTo>
                        <a:cubicBezTo>
                          <a:pt x="-64498" y="878506"/>
                          <a:pt x="46901" y="495729"/>
                          <a:pt x="0" y="355289"/>
                        </a:cubicBezTo>
                        <a:close/>
                      </a:path>
                      <a:path w="3960132" h="2131697" stroke="0" extrusionOk="0">
                        <a:moveTo>
                          <a:pt x="0" y="355289"/>
                        </a:moveTo>
                        <a:cubicBezTo>
                          <a:pt x="60851" y="249714"/>
                          <a:pt x="235220" y="-36437"/>
                          <a:pt x="511386" y="0"/>
                        </a:cubicBezTo>
                        <a:cubicBezTo>
                          <a:pt x="850413" y="23617"/>
                          <a:pt x="1216027" y="112199"/>
                          <a:pt x="1549253" y="0"/>
                        </a:cubicBezTo>
                        <a:cubicBezTo>
                          <a:pt x="1902565" y="-43901"/>
                          <a:pt x="2269375" y="-2512"/>
                          <a:pt x="2499000" y="0"/>
                        </a:cubicBezTo>
                        <a:cubicBezTo>
                          <a:pt x="2766696" y="-112771"/>
                          <a:pt x="2981200" y="29783"/>
                          <a:pt x="3448745" y="0"/>
                        </a:cubicBezTo>
                        <a:cubicBezTo>
                          <a:pt x="3710490" y="-24891"/>
                          <a:pt x="3944422" y="199151"/>
                          <a:pt x="3960132" y="355289"/>
                        </a:cubicBezTo>
                        <a:cubicBezTo>
                          <a:pt x="3979904" y="652520"/>
                          <a:pt x="3964725" y="825525"/>
                          <a:pt x="3960132" y="1023214"/>
                        </a:cubicBezTo>
                        <a:cubicBezTo>
                          <a:pt x="3965595" y="1208753"/>
                          <a:pt x="3878693" y="1506276"/>
                          <a:pt x="3960132" y="1776407"/>
                        </a:cubicBezTo>
                        <a:cubicBezTo>
                          <a:pt x="3934088" y="1955116"/>
                          <a:pt x="3781075" y="2045133"/>
                          <a:pt x="3448745" y="2131697"/>
                        </a:cubicBezTo>
                        <a:cubicBezTo>
                          <a:pt x="3055047" y="2100815"/>
                          <a:pt x="2767046" y="2057806"/>
                          <a:pt x="2499000" y="2131697"/>
                        </a:cubicBezTo>
                        <a:cubicBezTo>
                          <a:pt x="2253454" y="2180774"/>
                          <a:pt x="2019485" y="2098651"/>
                          <a:pt x="1549253" y="2131697"/>
                        </a:cubicBezTo>
                        <a:cubicBezTo>
                          <a:pt x="1109094" y="2189694"/>
                          <a:pt x="850905" y="2074631"/>
                          <a:pt x="511386" y="2131697"/>
                        </a:cubicBezTo>
                        <a:cubicBezTo>
                          <a:pt x="170875" y="2128983"/>
                          <a:pt x="-6283" y="1935660"/>
                          <a:pt x="0" y="1776407"/>
                        </a:cubicBezTo>
                        <a:cubicBezTo>
                          <a:pt x="18838" y="1436560"/>
                          <a:pt x="73513" y="1244906"/>
                          <a:pt x="0" y="1094270"/>
                        </a:cubicBezTo>
                        <a:cubicBezTo>
                          <a:pt x="-1073" y="905153"/>
                          <a:pt x="17200" y="765844"/>
                          <a:pt x="0" y="355289"/>
                        </a:cubicBezTo>
                        <a:close/>
                      </a:path>
                      <a:path w="3960132" h="2131697" fill="none" stroke="0" extrusionOk="0">
                        <a:moveTo>
                          <a:pt x="0" y="355289"/>
                        </a:moveTo>
                        <a:cubicBezTo>
                          <a:pt x="82709" y="187103"/>
                          <a:pt x="206239" y="-20130"/>
                          <a:pt x="511386" y="0"/>
                        </a:cubicBezTo>
                        <a:cubicBezTo>
                          <a:pt x="976549" y="8705"/>
                          <a:pt x="1139608" y="84393"/>
                          <a:pt x="1549253" y="0"/>
                        </a:cubicBezTo>
                        <a:cubicBezTo>
                          <a:pt x="1918174" y="-80254"/>
                          <a:pt x="2252095" y="115297"/>
                          <a:pt x="2440251" y="0"/>
                        </a:cubicBezTo>
                        <a:cubicBezTo>
                          <a:pt x="2682375" y="-41954"/>
                          <a:pt x="3134790" y="133403"/>
                          <a:pt x="3448745" y="0"/>
                        </a:cubicBezTo>
                        <a:cubicBezTo>
                          <a:pt x="3790764" y="-52700"/>
                          <a:pt x="3908515" y="150638"/>
                          <a:pt x="3960132" y="355289"/>
                        </a:cubicBezTo>
                        <a:cubicBezTo>
                          <a:pt x="4071070" y="704233"/>
                          <a:pt x="3962178" y="784453"/>
                          <a:pt x="3960132" y="1094270"/>
                        </a:cubicBezTo>
                        <a:cubicBezTo>
                          <a:pt x="3966285" y="1364892"/>
                          <a:pt x="3868474" y="1442458"/>
                          <a:pt x="3960132" y="1776407"/>
                        </a:cubicBezTo>
                        <a:cubicBezTo>
                          <a:pt x="3987032" y="1958028"/>
                          <a:pt x="3698422" y="2146620"/>
                          <a:pt x="3448745" y="2131697"/>
                        </a:cubicBezTo>
                        <a:cubicBezTo>
                          <a:pt x="3195737" y="2127855"/>
                          <a:pt x="2742308" y="2133660"/>
                          <a:pt x="2499000" y="2131697"/>
                        </a:cubicBezTo>
                        <a:cubicBezTo>
                          <a:pt x="2334077" y="2105242"/>
                          <a:pt x="1903092" y="2192611"/>
                          <a:pt x="1578627" y="2131697"/>
                        </a:cubicBezTo>
                        <a:cubicBezTo>
                          <a:pt x="1222765" y="2146848"/>
                          <a:pt x="844869" y="2116399"/>
                          <a:pt x="511386" y="2131697"/>
                        </a:cubicBezTo>
                        <a:cubicBezTo>
                          <a:pt x="254394" y="2210401"/>
                          <a:pt x="86244" y="1947505"/>
                          <a:pt x="0" y="1776407"/>
                        </a:cubicBezTo>
                        <a:cubicBezTo>
                          <a:pt x="-61698" y="1427555"/>
                          <a:pt x="39609" y="1274576"/>
                          <a:pt x="0" y="1065848"/>
                        </a:cubicBezTo>
                        <a:cubicBezTo>
                          <a:pt x="-52444" y="869240"/>
                          <a:pt x="58698" y="499160"/>
                          <a:pt x="0" y="35528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380DA-C0AA-A2CA-34FC-29E85CF6A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79" y="973345"/>
            <a:ext cx="4094783" cy="2187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5C4DC1-418A-F0A1-1A86-AC7E4F26FF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77" y="3900467"/>
            <a:ext cx="4256181" cy="19573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: Rounded Corners 29">
            <a:extLst>
              <a:ext uri="{FF2B5EF4-FFF2-40B4-BE49-F238E27FC236}">
                <a16:creationId xmlns:a16="http://schemas.microsoft.com/office/drawing/2014/main" id="{EEEEC120-4829-2369-8A93-FE610DFD5A87}"/>
              </a:ext>
            </a:extLst>
          </p:cNvPr>
          <p:cNvSpPr/>
          <p:nvPr/>
        </p:nvSpPr>
        <p:spPr>
          <a:xfrm>
            <a:off x="6477000" y="3958558"/>
            <a:ext cx="4010972" cy="1823390"/>
          </a:xfrm>
          <a:custGeom>
            <a:avLst/>
            <a:gdLst>
              <a:gd name="connsiteX0" fmla="*/ 0 w 2109595"/>
              <a:gd name="connsiteY0" fmla="*/ 272420 h 1634490"/>
              <a:gd name="connsiteX1" fmla="*/ 272420 w 2109595"/>
              <a:gd name="connsiteY1" fmla="*/ 0 h 1634490"/>
              <a:gd name="connsiteX2" fmla="*/ 825300 w 2109595"/>
              <a:gd name="connsiteY2" fmla="*/ 0 h 1634490"/>
              <a:gd name="connsiteX3" fmla="*/ 1299942 w 2109595"/>
              <a:gd name="connsiteY3" fmla="*/ 0 h 1634490"/>
              <a:gd name="connsiteX4" fmla="*/ 1837175 w 2109595"/>
              <a:gd name="connsiteY4" fmla="*/ 0 h 1634490"/>
              <a:gd name="connsiteX5" fmla="*/ 2109595 w 2109595"/>
              <a:gd name="connsiteY5" fmla="*/ 272420 h 1634490"/>
              <a:gd name="connsiteX6" fmla="*/ 2109595 w 2109595"/>
              <a:gd name="connsiteY6" fmla="*/ 839038 h 1634490"/>
              <a:gd name="connsiteX7" fmla="*/ 2109595 w 2109595"/>
              <a:gd name="connsiteY7" fmla="*/ 1362070 h 1634490"/>
              <a:gd name="connsiteX8" fmla="*/ 1837175 w 2109595"/>
              <a:gd name="connsiteY8" fmla="*/ 1634490 h 1634490"/>
              <a:gd name="connsiteX9" fmla="*/ 1331238 w 2109595"/>
              <a:gd name="connsiteY9" fmla="*/ 1634490 h 1634490"/>
              <a:gd name="connsiteX10" fmla="*/ 840948 w 2109595"/>
              <a:gd name="connsiteY10" fmla="*/ 1634490 h 1634490"/>
              <a:gd name="connsiteX11" fmla="*/ 272420 w 2109595"/>
              <a:gd name="connsiteY11" fmla="*/ 1634490 h 1634490"/>
              <a:gd name="connsiteX12" fmla="*/ 0 w 2109595"/>
              <a:gd name="connsiteY12" fmla="*/ 1362070 h 1634490"/>
              <a:gd name="connsiteX13" fmla="*/ 0 w 2109595"/>
              <a:gd name="connsiteY13" fmla="*/ 817245 h 1634490"/>
              <a:gd name="connsiteX14" fmla="*/ 0 w 2109595"/>
              <a:gd name="connsiteY14" fmla="*/ 272420 h 163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09595" h="1634490" fill="none" extrusionOk="0">
                <a:moveTo>
                  <a:pt x="0" y="272420"/>
                </a:moveTo>
                <a:cubicBezTo>
                  <a:pt x="35109" y="104966"/>
                  <a:pt x="106598" y="-9775"/>
                  <a:pt x="272420" y="0"/>
                </a:cubicBezTo>
                <a:cubicBezTo>
                  <a:pt x="517905" y="-9200"/>
                  <a:pt x="599005" y="53365"/>
                  <a:pt x="825300" y="0"/>
                </a:cubicBezTo>
                <a:cubicBezTo>
                  <a:pt x="1051595" y="-53365"/>
                  <a:pt x="1180371" y="55576"/>
                  <a:pt x="1299942" y="0"/>
                </a:cubicBezTo>
                <a:cubicBezTo>
                  <a:pt x="1419513" y="-55576"/>
                  <a:pt x="1684236" y="64234"/>
                  <a:pt x="1837175" y="0"/>
                </a:cubicBezTo>
                <a:cubicBezTo>
                  <a:pt x="2006302" y="-20051"/>
                  <a:pt x="2075216" y="111739"/>
                  <a:pt x="2109595" y="272420"/>
                </a:cubicBezTo>
                <a:cubicBezTo>
                  <a:pt x="2167691" y="526800"/>
                  <a:pt x="2098757" y="635197"/>
                  <a:pt x="2109595" y="839038"/>
                </a:cubicBezTo>
                <a:cubicBezTo>
                  <a:pt x="2120433" y="1042879"/>
                  <a:pt x="2062717" y="1124716"/>
                  <a:pt x="2109595" y="1362070"/>
                </a:cubicBezTo>
                <a:cubicBezTo>
                  <a:pt x="2120843" y="1506713"/>
                  <a:pt x="1980479" y="1655463"/>
                  <a:pt x="1837175" y="1634490"/>
                </a:cubicBezTo>
                <a:cubicBezTo>
                  <a:pt x="1699918" y="1647173"/>
                  <a:pt x="1448307" y="1605413"/>
                  <a:pt x="1331238" y="1634490"/>
                </a:cubicBezTo>
                <a:cubicBezTo>
                  <a:pt x="1214169" y="1663567"/>
                  <a:pt x="1042647" y="1624266"/>
                  <a:pt x="840948" y="1634490"/>
                </a:cubicBezTo>
                <a:cubicBezTo>
                  <a:pt x="639249" y="1644714"/>
                  <a:pt x="469355" y="1620514"/>
                  <a:pt x="272420" y="1634490"/>
                </a:cubicBezTo>
                <a:cubicBezTo>
                  <a:pt x="130787" y="1655256"/>
                  <a:pt x="26184" y="1496658"/>
                  <a:pt x="0" y="1362070"/>
                </a:cubicBezTo>
                <a:cubicBezTo>
                  <a:pt x="-57460" y="1118431"/>
                  <a:pt x="32498" y="961232"/>
                  <a:pt x="0" y="817245"/>
                </a:cubicBezTo>
                <a:cubicBezTo>
                  <a:pt x="-32498" y="673259"/>
                  <a:pt x="24582" y="387395"/>
                  <a:pt x="0" y="272420"/>
                </a:cubicBezTo>
                <a:close/>
              </a:path>
              <a:path w="2109595" h="1634490" stroke="0" extrusionOk="0">
                <a:moveTo>
                  <a:pt x="0" y="272420"/>
                </a:moveTo>
                <a:cubicBezTo>
                  <a:pt x="12124" y="158193"/>
                  <a:pt x="129687" y="-9289"/>
                  <a:pt x="272420" y="0"/>
                </a:cubicBezTo>
                <a:cubicBezTo>
                  <a:pt x="444629" y="-217"/>
                  <a:pt x="668921" y="31846"/>
                  <a:pt x="825300" y="0"/>
                </a:cubicBezTo>
                <a:cubicBezTo>
                  <a:pt x="981679" y="-31846"/>
                  <a:pt x="1183113" y="36798"/>
                  <a:pt x="1331238" y="0"/>
                </a:cubicBezTo>
                <a:cubicBezTo>
                  <a:pt x="1479363" y="-36798"/>
                  <a:pt x="1614693" y="6989"/>
                  <a:pt x="1837175" y="0"/>
                </a:cubicBezTo>
                <a:cubicBezTo>
                  <a:pt x="1972281" y="-608"/>
                  <a:pt x="2102998" y="143877"/>
                  <a:pt x="2109595" y="272420"/>
                </a:cubicBezTo>
                <a:cubicBezTo>
                  <a:pt x="2117575" y="478942"/>
                  <a:pt x="2097352" y="607156"/>
                  <a:pt x="2109595" y="784555"/>
                </a:cubicBezTo>
                <a:cubicBezTo>
                  <a:pt x="2121838" y="961954"/>
                  <a:pt x="2071493" y="1140129"/>
                  <a:pt x="2109595" y="1362070"/>
                </a:cubicBezTo>
                <a:cubicBezTo>
                  <a:pt x="2111101" y="1494653"/>
                  <a:pt x="2015267" y="1616515"/>
                  <a:pt x="1837175" y="1634490"/>
                </a:cubicBezTo>
                <a:cubicBezTo>
                  <a:pt x="1612719" y="1670288"/>
                  <a:pt x="1478211" y="1579870"/>
                  <a:pt x="1331238" y="1634490"/>
                </a:cubicBezTo>
                <a:cubicBezTo>
                  <a:pt x="1184265" y="1689110"/>
                  <a:pt x="1043817" y="1577586"/>
                  <a:pt x="825300" y="1634490"/>
                </a:cubicBezTo>
                <a:cubicBezTo>
                  <a:pt x="606783" y="1691394"/>
                  <a:pt x="472677" y="1620876"/>
                  <a:pt x="272420" y="1634490"/>
                </a:cubicBezTo>
                <a:cubicBezTo>
                  <a:pt x="90330" y="1637050"/>
                  <a:pt x="2797" y="1528782"/>
                  <a:pt x="0" y="1362070"/>
                </a:cubicBezTo>
                <a:cubicBezTo>
                  <a:pt x="-1030" y="1120875"/>
                  <a:pt x="22738" y="957058"/>
                  <a:pt x="0" y="839038"/>
                </a:cubicBezTo>
                <a:cubicBezTo>
                  <a:pt x="-22738" y="721018"/>
                  <a:pt x="8789" y="529853"/>
                  <a:pt x="0" y="27242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3659010720">
                  <a:custGeom>
                    <a:avLst/>
                    <a:gdLst>
                      <a:gd name="connsiteX0" fmla="*/ 0 w 4010972"/>
                      <a:gd name="connsiteY0" fmla="*/ 303903 h 1823390"/>
                      <a:gd name="connsiteX1" fmla="*/ 517952 w 4010972"/>
                      <a:gd name="connsiteY1" fmla="*/ 0 h 1823390"/>
                      <a:gd name="connsiteX2" fmla="*/ 1569142 w 4010972"/>
                      <a:gd name="connsiteY2" fmla="*/ 0 h 1823390"/>
                      <a:gd name="connsiteX3" fmla="*/ 2471579 w 4010972"/>
                      <a:gd name="connsiteY3" fmla="*/ 0 h 1823390"/>
                      <a:gd name="connsiteX4" fmla="*/ 3493019 w 4010972"/>
                      <a:gd name="connsiteY4" fmla="*/ 0 h 1823390"/>
                      <a:gd name="connsiteX5" fmla="*/ 4010972 w 4010972"/>
                      <a:gd name="connsiteY5" fmla="*/ 303903 h 1823390"/>
                      <a:gd name="connsiteX6" fmla="*/ 4010972 w 4010972"/>
                      <a:gd name="connsiteY6" fmla="*/ 936006 h 1823390"/>
                      <a:gd name="connsiteX7" fmla="*/ 4010972 w 4010972"/>
                      <a:gd name="connsiteY7" fmla="*/ 1519486 h 1823390"/>
                      <a:gd name="connsiteX8" fmla="*/ 3493019 w 4010972"/>
                      <a:gd name="connsiteY8" fmla="*/ 1823390 h 1823390"/>
                      <a:gd name="connsiteX9" fmla="*/ 2531082 w 4010972"/>
                      <a:gd name="connsiteY9" fmla="*/ 1823390 h 1823390"/>
                      <a:gd name="connsiteX10" fmla="*/ 1598894 w 4010972"/>
                      <a:gd name="connsiteY10" fmla="*/ 1823390 h 1823390"/>
                      <a:gd name="connsiteX11" fmla="*/ 517952 w 4010972"/>
                      <a:gd name="connsiteY11" fmla="*/ 1823390 h 1823390"/>
                      <a:gd name="connsiteX12" fmla="*/ 0 w 4010972"/>
                      <a:gd name="connsiteY12" fmla="*/ 1519486 h 1823390"/>
                      <a:gd name="connsiteX13" fmla="*/ 0 w 4010972"/>
                      <a:gd name="connsiteY13" fmla="*/ 911695 h 1823390"/>
                      <a:gd name="connsiteX14" fmla="*/ 0 w 4010972"/>
                      <a:gd name="connsiteY14" fmla="*/ 303903 h 1823390"/>
                      <a:gd name="connsiteX0" fmla="*/ 0 w 4010972"/>
                      <a:gd name="connsiteY0" fmla="*/ 303903 h 1823390"/>
                      <a:gd name="connsiteX1" fmla="*/ 517952 w 4010972"/>
                      <a:gd name="connsiteY1" fmla="*/ 0 h 1823390"/>
                      <a:gd name="connsiteX2" fmla="*/ 1569142 w 4010972"/>
                      <a:gd name="connsiteY2" fmla="*/ 0 h 1823390"/>
                      <a:gd name="connsiteX3" fmla="*/ 2531082 w 4010972"/>
                      <a:gd name="connsiteY3" fmla="*/ 0 h 1823390"/>
                      <a:gd name="connsiteX4" fmla="*/ 3493019 w 4010972"/>
                      <a:gd name="connsiteY4" fmla="*/ 0 h 1823390"/>
                      <a:gd name="connsiteX5" fmla="*/ 4010972 w 4010972"/>
                      <a:gd name="connsiteY5" fmla="*/ 303903 h 1823390"/>
                      <a:gd name="connsiteX6" fmla="*/ 4010972 w 4010972"/>
                      <a:gd name="connsiteY6" fmla="*/ 875226 h 1823390"/>
                      <a:gd name="connsiteX7" fmla="*/ 4010972 w 4010972"/>
                      <a:gd name="connsiteY7" fmla="*/ 1519486 h 1823390"/>
                      <a:gd name="connsiteX8" fmla="*/ 3493019 w 4010972"/>
                      <a:gd name="connsiteY8" fmla="*/ 1823390 h 1823390"/>
                      <a:gd name="connsiteX9" fmla="*/ 2531082 w 4010972"/>
                      <a:gd name="connsiteY9" fmla="*/ 1823390 h 1823390"/>
                      <a:gd name="connsiteX10" fmla="*/ 1569142 w 4010972"/>
                      <a:gd name="connsiteY10" fmla="*/ 1823390 h 1823390"/>
                      <a:gd name="connsiteX11" fmla="*/ 517952 w 4010972"/>
                      <a:gd name="connsiteY11" fmla="*/ 1823390 h 1823390"/>
                      <a:gd name="connsiteX12" fmla="*/ 0 w 4010972"/>
                      <a:gd name="connsiteY12" fmla="*/ 1519486 h 1823390"/>
                      <a:gd name="connsiteX13" fmla="*/ 0 w 4010972"/>
                      <a:gd name="connsiteY13" fmla="*/ 936006 h 1823390"/>
                      <a:gd name="connsiteX14" fmla="*/ 0 w 4010972"/>
                      <a:gd name="connsiteY14" fmla="*/ 303903 h 1823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010972" h="1823390" fill="none" extrusionOk="0">
                        <a:moveTo>
                          <a:pt x="0" y="303903"/>
                        </a:moveTo>
                        <a:cubicBezTo>
                          <a:pt x="24598" y="90286"/>
                          <a:pt x="211607" y="-21560"/>
                          <a:pt x="517952" y="0"/>
                        </a:cubicBezTo>
                        <a:cubicBezTo>
                          <a:pt x="1001642" y="-1702"/>
                          <a:pt x="1121990" y="64954"/>
                          <a:pt x="1569142" y="0"/>
                        </a:cubicBezTo>
                        <a:cubicBezTo>
                          <a:pt x="2004212" y="-73656"/>
                          <a:pt x="2248573" y="59052"/>
                          <a:pt x="2471579" y="0"/>
                        </a:cubicBezTo>
                        <a:cubicBezTo>
                          <a:pt x="2734587" y="-91890"/>
                          <a:pt x="3197515" y="56391"/>
                          <a:pt x="3493019" y="0"/>
                        </a:cubicBezTo>
                        <a:cubicBezTo>
                          <a:pt x="3796969" y="-72810"/>
                          <a:pt x="3984033" y="112672"/>
                          <a:pt x="4010972" y="303903"/>
                        </a:cubicBezTo>
                        <a:cubicBezTo>
                          <a:pt x="4146729" y="567505"/>
                          <a:pt x="3996670" y="722779"/>
                          <a:pt x="4010972" y="936006"/>
                        </a:cubicBezTo>
                        <a:cubicBezTo>
                          <a:pt x="4039520" y="1170131"/>
                          <a:pt x="3886945" y="1241809"/>
                          <a:pt x="4010972" y="1519486"/>
                        </a:cubicBezTo>
                        <a:cubicBezTo>
                          <a:pt x="4104917" y="1669865"/>
                          <a:pt x="3696153" y="1829070"/>
                          <a:pt x="3493019" y="1823390"/>
                        </a:cubicBezTo>
                        <a:cubicBezTo>
                          <a:pt x="3280837" y="1865436"/>
                          <a:pt x="2748885" y="1740391"/>
                          <a:pt x="2531082" y="1823390"/>
                        </a:cubicBezTo>
                        <a:cubicBezTo>
                          <a:pt x="2359025" y="1858303"/>
                          <a:pt x="1949004" y="1761129"/>
                          <a:pt x="1598894" y="1823390"/>
                        </a:cubicBezTo>
                        <a:cubicBezTo>
                          <a:pt x="1234847" y="1880573"/>
                          <a:pt x="922445" y="1789584"/>
                          <a:pt x="517952" y="1823390"/>
                        </a:cubicBezTo>
                        <a:cubicBezTo>
                          <a:pt x="219466" y="1846424"/>
                          <a:pt x="80686" y="1674938"/>
                          <a:pt x="0" y="1519486"/>
                        </a:cubicBezTo>
                        <a:cubicBezTo>
                          <a:pt x="-107319" y="1227706"/>
                          <a:pt x="69806" y="1056884"/>
                          <a:pt x="0" y="911695"/>
                        </a:cubicBezTo>
                        <a:cubicBezTo>
                          <a:pt x="-96257" y="755453"/>
                          <a:pt x="47370" y="424195"/>
                          <a:pt x="0" y="303903"/>
                        </a:cubicBezTo>
                        <a:close/>
                      </a:path>
                      <a:path w="4010972" h="1823390" stroke="0" extrusionOk="0">
                        <a:moveTo>
                          <a:pt x="0" y="303903"/>
                        </a:moveTo>
                        <a:cubicBezTo>
                          <a:pt x="44863" y="201326"/>
                          <a:pt x="243990" y="-17998"/>
                          <a:pt x="517952" y="0"/>
                        </a:cubicBezTo>
                        <a:cubicBezTo>
                          <a:pt x="882222" y="55657"/>
                          <a:pt x="1253488" y="68179"/>
                          <a:pt x="1569142" y="0"/>
                        </a:cubicBezTo>
                        <a:cubicBezTo>
                          <a:pt x="1913219" y="-37379"/>
                          <a:pt x="2264823" y="25023"/>
                          <a:pt x="2531082" y="0"/>
                        </a:cubicBezTo>
                        <a:cubicBezTo>
                          <a:pt x="2809384" y="-61853"/>
                          <a:pt x="2998659" y="37350"/>
                          <a:pt x="3493019" y="0"/>
                        </a:cubicBezTo>
                        <a:cubicBezTo>
                          <a:pt x="3761659" y="-35572"/>
                          <a:pt x="3987045" y="199898"/>
                          <a:pt x="4010972" y="303903"/>
                        </a:cubicBezTo>
                        <a:cubicBezTo>
                          <a:pt x="4027304" y="541042"/>
                          <a:pt x="4014293" y="709807"/>
                          <a:pt x="4010972" y="875226"/>
                        </a:cubicBezTo>
                        <a:cubicBezTo>
                          <a:pt x="4026559" y="1053014"/>
                          <a:pt x="3916339" y="1315150"/>
                          <a:pt x="4010972" y="1519486"/>
                        </a:cubicBezTo>
                        <a:cubicBezTo>
                          <a:pt x="3966110" y="1676969"/>
                          <a:pt x="3830825" y="1777867"/>
                          <a:pt x="3493019" y="1823390"/>
                        </a:cubicBezTo>
                        <a:cubicBezTo>
                          <a:pt x="3089166" y="1799072"/>
                          <a:pt x="2802862" y="1759867"/>
                          <a:pt x="2531082" y="1823390"/>
                        </a:cubicBezTo>
                        <a:cubicBezTo>
                          <a:pt x="2256775" y="1880574"/>
                          <a:pt x="2055374" y="1808440"/>
                          <a:pt x="1569142" y="1823390"/>
                        </a:cubicBezTo>
                        <a:cubicBezTo>
                          <a:pt x="1084744" y="1849556"/>
                          <a:pt x="891842" y="1800796"/>
                          <a:pt x="517952" y="1823390"/>
                        </a:cubicBezTo>
                        <a:cubicBezTo>
                          <a:pt x="182813" y="1775014"/>
                          <a:pt x="4151" y="1699582"/>
                          <a:pt x="0" y="1519486"/>
                        </a:cubicBezTo>
                        <a:cubicBezTo>
                          <a:pt x="15474" y="1229199"/>
                          <a:pt x="58279" y="1066062"/>
                          <a:pt x="0" y="936006"/>
                        </a:cubicBezTo>
                        <a:cubicBezTo>
                          <a:pt x="-38734" y="800541"/>
                          <a:pt x="16771" y="597598"/>
                          <a:pt x="0" y="303903"/>
                        </a:cubicBezTo>
                        <a:close/>
                      </a:path>
                      <a:path w="4010972" h="1823390" fill="none" stroke="0" extrusionOk="0">
                        <a:moveTo>
                          <a:pt x="0" y="303903"/>
                        </a:moveTo>
                        <a:cubicBezTo>
                          <a:pt x="74801" y="141147"/>
                          <a:pt x="230294" y="-44139"/>
                          <a:pt x="517952" y="0"/>
                        </a:cubicBezTo>
                        <a:cubicBezTo>
                          <a:pt x="993065" y="29699"/>
                          <a:pt x="1155661" y="75907"/>
                          <a:pt x="1569142" y="0"/>
                        </a:cubicBezTo>
                        <a:cubicBezTo>
                          <a:pt x="1949138" y="-69116"/>
                          <a:pt x="2274292" y="97443"/>
                          <a:pt x="2471579" y="0"/>
                        </a:cubicBezTo>
                        <a:cubicBezTo>
                          <a:pt x="2718855" y="-27547"/>
                          <a:pt x="3191634" y="91250"/>
                          <a:pt x="3493019" y="0"/>
                        </a:cubicBezTo>
                        <a:cubicBezTo>
                          <a:pt x="3839002" y="-48795"/>
                          <a:pt x="3966732" y="132678"/>
                          <a:pt x="4010972" y="303903"/>
                        </a:cubicBezTo>
                        <a:cubicBezTo>
                          <a:pt x="4123213" y="603973"/>
                          <a:pt x="4008044" y="673892"/>
                          <a:pt x="4010972" y="936006"/>
                        </a:cubicBezTo>
                        <a:cubicBezTo>
                          <a:pt x="4004578" y="1172486"/>
                          <a:pt x="3917212" y="1223821"/>
                          <a:pt x="4010972" y="1519486"/>
                        </a:cubicBezTo>
                        <a:cubicBezTo>
                          <a:pt x="4038013" y="1673981"/>
                          <a:pt x="3756470" y="1840992"/>
                          <a:pt x="3493019" y="1823390"/>
                        </a:cubicBezTo>
                        <a:cubicBezTo>
                          <a:pt x="3246540" y="1774050"/>
                          <a:pt x="2769329" y="1817485"/>
                          <a:pt x="2531082" y="1823390"/>
                        </a:cubicBezTo>
                        <a:cubicBezTo>
                          <a:pt x="2347792" y="1809699"/>
                          <a:pt x="1969772" y="1829272"/>
                          <a:pt x="1598894" y="1823390"/>
                        </a:cubicBezTo>
                        <a:cubicBezTo>
                          <a:pt x="1247118" y="1837326"/>
                          <a:pt x="803531" y="1814989"/>
                          <a:pt x="517952" y="1823390"/>
                        </a:cubicBezTo>
                        <a:cubicBezTo>
                          <a:pt x="250805" y="1858995"/>
                          <a:pt x="75559" y="1666549"/>
                          <a:pt x="0" y="1519486"/>
                        </a:cubicBezTo>
                        <a:cubicBezTo>
                          <a:pt x="-87932" y="1233329"/>
                          <a:pt x="30510" y="1102934"/>
                          <a:pt x="0" y="911695"/>
                        </a:cubicBezTo>
                        <a:cubicBezTo>
                          <a:pt x="-57054" y="746188"/>
                          <a:pt x="68673" y="421543"/>
                          <a:pt x="0" y="303903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12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9278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1.Look, listen and repeat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CD7B2A-48B4-0054-8C79-B7D4A56F47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0620" y="825143"/>
            <a:ext cx="11004332" cy="5533616"/>
          </a:xfrm>
          <a:prstGeom prst="rect">
            <a:avLst/>
          </a:prstGeom>
        </p:spPr>
      </p:pic>
      <p:pic>
        <p:nvPicPr>
          <p:cNvPr id="4" name="Track 100">
            <a:hlinkClick r:id="" action="ppaction://media"/>
            <a:extLst>
              <a:ext uri="{FF2B5EF4-FFF2-40B4-BE49-F238E27FC236}">
                <a16:creationId xmlns:a16="http://schemas.microsoft.com/office/drawing/2014/main" id="{2FA8B23D-E1D4-D718-D2B2-5867496ED3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27093" y="277569"/>
            <a:ext cx="406400" cy="40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9" name="U 10 L 2. 1. A 1">
            <a:hlinkClick r:id="" action="ppaction://media"/>
            <a:extLst>
              <a:ext uri="{FF2B5EF4-FFF2-40B4-BE49-F238E27FC236}">
                <a16:creationId xmlns:a16="http://schemas.microsoft.com/office/drawing/2014/main" id="{6A18AEE9-1C71-8425-5A2D-873A376023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531007" y="160824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 10 L 2. 1. A 2">
            <a:hlinkClick r:id="" action="ppaction://media"/>
            <a:extLst>
              <a:ext uri="{FF2B5EF4-FFF2-40B4-BE49-F238E27FC236}">
                <a16:creationId xmlns:a16="http://schemas.microsoft.com/office/drawing/2014/main" id="{B0B6F44E-12AA-B66C-67C5-EC9C5314707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76331" y="571675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U 10 L 2. 1.  B 1">
            <a:hlinkClick r:id="" action="ppaction://media"/>
            <a:extLst>
              <a:ext uri="{FF2B5EF4-FFF2-40B4-BE49-F238E27FC236}">
                <a16:creationId xmlns:a16="http://schemas.microsoft.com/office/drawing/2014/main" id="{913E110B-C278-9F6D-BC1F-3F4DA491AC1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33493" y="120977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 10 L 2. 1. B 2">
            <a:hlinkClick r:id="" action="ppaction://media"/>
            <a:extLst>
              <a:ext uri="{FF2B5EF4-FFF2-40B4-BE49-F238E27FC236}">
                <a16:creationId xmlns:a16="http://schemas.microsoft.com/office/drawing/2014/main" id="{85AFFD3D-F09B-B9F7-6057-7E0B3227A7A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031421" y="571404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5214296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1267876" y="4668004"/>
            <a:ext cx="98139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the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buildings/ˈ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vɪzɪt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ðɪ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oʊɫd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ˈbɪldɪŋs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cổ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78071A-5ECC-049B-E010-ACF5BEBD4D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31" y="1847531"/>
            <a:ext cx="4971393" cy="233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U 10 L 2. 2. 1">
            <a:hlinkClick r:id="" action="ppaction://media"/>
            <a:extLst>
              <a:ext uri="{FF2B5EF4-FFF2-40B4-BE49-F238E27FC236}">
                <a16:creationId xmlns:a16="http://schemas.microsoft.com/office/drawing/2014/main" id="{8EC3896C-A0C0-70ED-97F1-9E7BD0ED2F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4676" y="305873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477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1182863" y="4565675"/>
            <a:ext cx="98190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 around the lake</a:t>
            </a:r>
            <a:r>
              <a:rPr lang="vi-VN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wɔːk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əˈraʊnd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ðə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leɪk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vi-VN" sz="40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40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3CBDB6-0058-3491-B17D-8D31E53562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125" y="1970785"/>
            <a:ext cx="4815358" cy="227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U 10 L 2. 2.4">
            <a:hlinkClick r:id="" action="ppaction://media"/>
            <a:extLst>
              <a:ext uri="{FF2B5EF4-FFF2-40B4-BE49-F238E27FC236}">
                <a16:creationId xmlns:a16="http://schemas.microsoft.com/office/drawing/2014/main" id="{2C0C4769-29C4-3DA4-9E53-D970015EB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7172" y="290388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15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666910" y="4712454"/>
            <a:ext cx="7486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trees</a:t>
            </a:r>
            <a:r>
              <a:rPr lang="vi-VN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plɑːnt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triːs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40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242A7B-D649-6C09-8603-F8CE546FEE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72" y="1891981"/>
            <a:ext cx="4729181" cy="235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U 10 L 2. 2.2">
            <a:hlinkClick r:id="" action="ppaction://media"/>
            <a:extLst>
              <a:ext uri="{FF2B5EF4-FFF2-40B4-BE49-F238E27FC236}">
                <a16:creationId xmlns:a16="http://schemas.microsoft.com/office/drawing/2014/main" id="{94B166B9-28B2-E2D0-0425-C114187813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3972" y="28797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937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341293" y="4601655"/>
            <a:ext cx="8277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games/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pleɪ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ɡeɪmz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316DBB-0829-9968-EDEE-59E47351DA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956116"/>
            <a:ext cx="4864100" cy="228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U 10 L 2. 2.3">
            <a:hlinkClick r:id="" action="ppaction://media"/>
            <a:extLst>
              <a:ext uri="{FF2B5EF4-FFF2-40B4-BE49-F238E27FC236}">
                <a16:creationId xmlns:a16="http://schemas.microsoft.com/office/drawing/2014/main" id="{F5985923-262B-650F-4436-527FF25C6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445" y="289655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221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2394</TotalTime>
  <Words>521</Words>
  <Application>Microsoft Office PowerPoint</Application>
  <PresentationFormat>Widescreen</PresentationFormat>
  <Paragraphs>105</Paragraphs>
  <Slides>22</Slides>
  <Notes>17</Notes>
  <HiddenSlides>0</HiddenSlides>
  <MMClips>19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A3.OpenSansBold-San</vt:lpstr>
      <vt:lpstr>A3.OpenSans-San</vt:lpstr>
      <vt:lpstr>Arial</vt:lpstr>
      <vt:lpstr>Calibri</vt:lpstr>
      <vt:lpstr>Calibri Light</vt:lpstr>
      <vt:lpstr>Impact</vt:lpstr>
      <vt:lpstr>Tahoma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155</cp:revision>
  <dcterms:created xsi:type="dcterms:W3CDTF">2021-11-11T15:46:46Z</dcterms:created>
  <dcterms:modified xsi:type="dcterms:W3CDTF">2024-12-19T02:12:44Z</dcterms:modified>
</cp:coreProperties>
</file>