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699" r:id="rId3"/>
    <p:sldId id="473" r:id="rId4"/>
    <p:sldId id="931" r:id="rId5"/>
    <p:sldId id="386" r:id="rId6"/>
    <p:sldId id="774" r:id="rId7"/>
    <p:sldId id="1233" r:id="rId8"/>
    <p:sldId id="468" r:id="rId9"/>
    <p:sldId id="938" r:id="rId10"/>
    <p:sldId id="1334" r:id="rId11"/>
    <p:sldId id="1344" r:id="rId12"/>
    <p:sldId id="1345" r:id="rId13"/>
    <p:sldId id="1346" r:id="rId14"/>
    <p:sldId id="1347" r:id="rId15"/>
    <p:sldId id="45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00FF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4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5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5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16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893348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6C80-DE8D-5153-AD0D-8BF2A4F1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26201-CBA4-05DA-0AB8-B60F27A3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37EE-315F-48BE-AFD1-23B4C69BB6C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AF88D-31BC-3261-927E-713C6D3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2F668-88B4-A9E3-CC29-13EA0550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93421-A271-4160-8B5D-28287369E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4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49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4" r:id="rId6"/>
    <p:sldLayoutId id="2147483675" r:id="rId7"/>
    <p:sldLayoutId id="214748367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4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.png"/><Relationship Id="rId5" Type="http://schemas.microsoft.com/office/2007/relationships/media" Target="../media/media8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slideLayout" Target="../slideLayouts/slideLayout8.xml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image" Target="../media/image4.png"/><Relationship Id="rId2" Type="http://schemas.openxmlformats.org/officeDocument/2006/relationships/audio" Target="../media/media10.mp3"/><Relationship Id="rId16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image" Target="../media/image6.PNG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1D0BA13-3C9D-B539-7D22-D5154A8D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60"/>
            <a:ext cx="108876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5117CD-E6B4-9FB1-4E50-E80781C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8264" y="2047388"/>
            <a:ext cx="130362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10:OUR SCHOOL TRIP</a:t>
            </a:r>
          </a:p>
        </p:txBody>
      </p:sp>
    </p:spTree>
    <p:extLst>
      <p:ext uri="{BB962C8B-B14F-4D97-AF65-F5344CB8AC3E}">
        <p14:creationId xmlns:p14="http://schemas.microsoft.com/office/powerpoint/2010/main" val="25801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E69C036-1A73-EF8E-0837-2D1583CA8207}"/>
              </a:ext>
            </a:extLst>
          </p:cNvPr>
          <p:cNvSpPr txBox="1"/>
          <p:nvPr/>
        </p:nvSpPr>
        <p:spPr>
          <a:xfrm>
            <a:off x="1898500" y="761411"/>
            <a:ext cx="9428480" cy="1084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44"/>
              </a:lnSpc>
            </a:pP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They went to</a:t>
            </a:r>
            <a:r>
              <a:rPr lang="vi-VN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______</a:t>
            </a: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_____last December.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AB4332-6F41-F948-9396-D0E2B97931E0}"/>
              </a:ext>
            </a:extLst>
          </p:cNvPr>
          <p:cNvSpPr/>
          <p:nvPr/>
        </p:nvSpPr>
        <p:spPr>
          <a:xfrm>
            <a:off x="4724515" y="1352539"/>
            <a:ext cx="2963760" cy="477054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 Thanh Market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BD1EC-77E6-1C0B-0FAE-C418AB140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3" y="2226951"/>
            <a:ext cx="6413732" cy="38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E69C036-1A73-EF8E-0837-2D1583CA8207}"/>
              </a:ext>
            </a:extLst>
          </p:cNvPr>
          <p:cNvSpPr txBox="1"/>
          <p:nvPr/>
        </p:nvSpPr>
        <p:spPr>
          <a:xfrm>
            <a:off x="2387600" y="431800"/>
            <a:ext cx="9428480" cy="1084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44"/>
              </a:lnSpc>
            </a:pP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We went to</a:t>
            </a:r>
            <a:r>
              <a:rPr lang="vi-VN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______</a:t>
            </a: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_____last October.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AB4332-6F41-F948-9396-D0E2B97931E0}"/>
              </a:ext>
            </a:extLst>
          </p:cNvPr>
          <p:cNvSpPr/>
          <p:nvPr/>
        </p:nvSpPr>
        <p:spPr>
          <a:xfrm>
            <a:off x="5022190" y="1069603"/>
            <a:ext cx="2793714" cy="446276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25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Dong Xuan Market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5134D-21E8-584F-C24A-4816AD564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07" y="2373299"/>
            <a:ext cx="5895905" cy="37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E69C036-1A73-EF8E-0837-2D1583CA8207}"/>
              </a:ext>
            </a:extLst>
          </p:cNvPr>
          <p:cNvSpPr txBox="1"/>
          <p:nvPr/>
        </p:nvSpPr>
        <p:spPr>
          <a:xfrm>
            <a:off x="2387600" y="431800"/>
            <a:ext cx="9428480" cy="1084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44"/>
              </a:lnSpc>
            </a:pP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We went to</a:t>
            </a:r>
            <a:r>
              <a:rPr lang="vi-VN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______</a:t>
            </a: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_____last October.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AB4332-6F41-F948-9396-D0E2B97931E0}"/>
              </a:ext>
            </a:extLst>
          </p:cNvPr>
          <p:cNvSpPr/>
          <p:nvPr/>
        </p:nvSpPr>
        <p:spPr>
          <a:xfrm>
            <a:off x="5022190" y="1069603"/>
            <a:ext cx="2793714" cy="446276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25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Dong Xuan Market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5134D-21E8-584F-C24A-4816AD564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07" y="2373299"/>
            <a:ext cx="5895905" cy="37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E69C036-1A73-EF8E-0837-2D1583CA8207}"/>
              </a:ext>
            </a:extLst>
          </p:cNvPr>
          <p:cNvSpPr txBox="1"/>
          <p:nvPr/>
        </p:nvSpPr>
        <p:spPr>
          <a:xfrm>
            <a:off x="2387600" y="431800"/>
            <a:ext cx="9428480" cy="1084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44"/>
              </a:lnSpc>
            </a:pP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We went to</a:t>
            </a:r>
            <a:r>
              <a:rPr lang="vi-VN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______</a:t>
            </a: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</a:rPr>
              <a:t>_____last October.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AB4332-6F41-F948-9396-D0E2B97931E0}"/>
              </a:ext>
            </a:extLst>
          </p:cNvPr>
          <p:cNvSpPr/>
          <p:nvPr/>
        </p:nvSpPr>
        <p:spPr>
          <a:xfrm>
            <a:off x="5022190" y="1069603"/>
            <a:ext cx="2793714" cy="446276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25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Dong Xuan Market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5134D-21E8-584F-C24A-4816AD564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07" y="2373299"/>
            <a:ext cx="5895905" cy="37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4727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>
            <a:extLst>
              <a:ext uri="{FF2B5EF4-FFF2-40B4-BE49-F238E27FC236}">
                <a16:creationId xmlns:a16="http://schemas.microsoft.com/office/drawing/2014/main" id="{8ED31977-84FF-1FF6-C269-17849B639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6785" y="1690688"/>
            <a:ext cx="9692640" cy="315265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Game</a:t>
            </a:r>
            <a:r>
              <a:rPr lang="vi-VN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: LUCKY WHEEL</a:t>
            </a:r>
            <a:endParaRPr lang="en-US" sz="3600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1201581" y="597476"/>
            <a:ext cx="5552183" cy="5611461"/>
            <a:chOff x="1179481" y="559404"/>
            <a:chExt cx="5552182" cy="5611461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559404"/>
              <a:ext cx="5552182" cy="5611461"/>
              <a:chOff x="1771398" y="1073225"/>
              <a:chExt cx="4082400" cy="4125986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073225"/>
                <a:ext cx="4082400" cy="4125986"/>
                <a:chOff x="1756530" y="1058757"/>
                <a:chExt cx="4082400" cy="4125986"/>
              </a:xfrm>
            </p:grpSpPr>
            <p:sp>
              <p:nvSpPr>
                <p:cNvPr id="1206" name="Partial Circle 120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058757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hlinkClick r:id="" action="ppaction://noaction"/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226116" y="1674920"/>
              <a:ext cx="216478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900" dirty="0">
                  <a:latin typeface="Century Gothic" panose="020B0502020202020204" pitchFamily="34" charset="0"/>
                </a:rPr>
                <a:t>December</a:t>
              </a:r>
            </a:p>
          </p:txBody>
        </p:sp>
        <p:sp>
          <p:nvSpPr>
            <p:cNvPr id="151" name="TextBox 150">
              <a:hlinkClick r:id="rId4" action="ppaction://hlinksldjump"/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284747" y="2732928"/>
              <a:ext cx="22469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000" dirty="0">
                  <a:latin typeface="Century Gothic" panose="020B0502020202020204" pitchFamily="34" charset="0"/>
                </a:rPr>
                <a:t>November</a:t>
              </a:r>
            </a:p>
          </p:txBody>
        </p:sp>
        <p:sp>
          <p:nvSpPr>
            <p:cNvPr id="152" name="TextBox 151">
              <a:hlinkClick r:id="" action="ppaction://noaction"/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75292" y="4124462"/>
              <a:ext cx="2106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000" dirty="0">
                  <a:latin typeface="Century Gothic" panose="020B0502020202020204" pitchFamily="34" charset="0"/>
                </a:rPr>
                <a:t>yesterday</a:t>
              </a:r>
            </a:p>
          </p:txBody>
        </p:sp>
        <p:sp>
          <p:nvSpPr>
            <p:cNvPr id="153" name="TextBox 152">
              <a:hlinkClick r:id="" action="ppaction://noaction"/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16044" y="4591214"/>
              <a:ext cx="23284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000" dirty="0">
                  <a:latin typeface="Century Gothic" panose="020B0502020202020204" pitchFamily="34" charset="0"/>
                </a:rPr>
                <a:t>badminton</a:t>
              </a:r>
            </a:p>
          </p:txBody>
        </p:sp>
        <p:sp>
          <p:nvSpPr>
            <p:cNvPr id="154" name="TextBox 153">
              <a:hlinkClick r:id="" action="ppaction://noaction"/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757922" y="3479701"/>
              <a:ext cx="19197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000" dirty="0" err="1">
                  <a:latin typeface="Century Gothic" panose="020B0502020202020204" pitchFamily="34" charset="0"/>
                </a:rPr>
                <a:t>october</a:t>
              </a:r>
              <a:endParaRPr lang="en-US" sz="3000" dirty="0">
                <a:latin typeface="Century Gothic" panose="020B0502020202020204" pitchFamily="34" charset="0"/>
              </a:endParaRPr>
            </a:p>
          </p:txBody>
        </p:sp>
        <p:sp>
          <p:nvSpPr>
            <p:cNvPr id="155" name="TextBox 154">
              <a:hlinkClick r:id="" action="ppaction://noaction"/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2166520" y="2239881"/>
              <a:ext cx="1848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banana</a:t>
              </a:r>
            </a:p>
          </p:txBody>
        </p:sp>
        <p:sp>
          <p:nvSpPr>
            <p:cNvPr id="157" name="TextBox 156">
              <a:hlinkClick r:id="" action="ppaction://noaction"/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549359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  <p:sp>
          <p:nvSpPr>
            <p:cNvPr id="158" name="TextBox 157">
              <a:hlinkClick r:id="" action="ppaction://noaction"/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66504"/>
              <a:ext cx="2307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  <p:sp>
          <p:nvSpPr>
            <p:cNvPr id="162" name="TextBox 161">
              <a:hlinkClick r:id="" action="ppaction://noaction"/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76810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1201581" y="636779"/>
            <a:ext cx="4775471" cy="4775471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3696823" y="3107539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6124249" y="3208077"/>
            <a:ext cx="1055485" cy="639847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165" name="Title 1211">
            <a:extLst>
              <a:ext uri="{FF2B5EF4-FFF2-40B4-BE49-F238E27FC236}">
                <a16:creationId xmlns:a16="http://schemas.microsoft.com/office/drawing/2014/main" id="{A04C8AAD-19E5-48C6-853C-249EEC8343DB}"/>
              </a:ext>
            </a:extLst>
          </p:cNvPr>
          <p:cNvSpPr txBox="1">
            <a:spLocks/>
          </p:cNvSpPr>
          <p:nvPr/>
        </p:nvSpPr>
        <p:spPr>
          <a:xfrm>
            <a:off x="8360539" y="448055"/>
            <a:ext cx="3207191" cy="34163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kern="1200" smtClean="0">
                <a:solidFill>
                  <a:schemeClr val="bg1"/>
                </a:solidFill>
                <a:latin typeface="Luckiest Guy" panose="02000506000000020004" pitchFamily="2" charset="0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rgbClr val="0409EA"/>
                </a:solidFill>
                <a:latin typeface="Bahnschrift" panose="020B0502040204020203" pitchFamily="34" charset="0"/>
              </a:rPr>
              <a:t>SPIN AND SAY</a:t>
            </a:r>
          </a:p>
        </p:txBody>
      </p:sp>
      <p:sp>
        <p:nvSpPr>
          <p:cNvPr id="166" name="Content Placeholder 12">
            <a:extLst>
              <a:ext uri="{FF2B5EF4-FFF2-40B4-BE49-F238E27FC236}">
                <a16:creationId xmlns:a16="http://schemas.microsoft.com/office/drawing/2014/main" id="{4BDB3C0E-9B5D-4333-85F2-5EB995D4E2DC}"/>
              </a:ext>
            </a:extLst>
          </p:cNvPr>
          <p:cNvSpPr txBox="1">
            <a:spLocks/>
          </p:cNvSpPr>
          <p:nvPr/>
        </p:nvSpPr>
        <p:spPr>
          <a:xfrm>
            <a:off x="7660166" y="4284133"/>
            <a:ext cx="4091567" cy="1648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Click the needle to start and then again to stop the wheel. Then READ ALOUD.</a:t>
            </a:r>
          </a:p>
        </p:txBody>
      </p:sp>
      <p:sp>
        <p:nvSpPr>
          <p:cNvPr id="42" name="Rectangle 41">
            <a:hlinkClick r:id="" action="ppaction://noaction"/>
            <a:extLst>
              <a:ext uri="{FF2B5EF4-FFF2-40B4-BE49-F238E27FC236}">
                <a16:creationId xmlns:a16="http://schemas.microsoft.com/office/drawing/2014/main" id="{3B4498F0-D64F-4ED8-9389-EB101AFE1231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5CB9E-BBA1-9211-D369-27F395B980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877" y="1125016"/>
            <a:ext cx="10791825" cy="4703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484BBA-2CF8-C96D-DD5F-EC2CD9F460D6}"/>
              </a:ext>
            </a:extLst>
          </p:cNvPr>
          <p:cNvSpPr txBox="1"/>
          <p:nvPr/>
        </p:nvSpPr>
        <p:spPr>
          <a:xfrm>
            <a:off x="1168113" y="194201"/>
            <a:ext cx="39917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Track 103">
            <a:hlinkClick r:id="" action="ppaction://media"/>
            <a:extLst>
              <a:ext uri="{FF2B5EF4-FFF2-40B4-BE49-F238E27FC236}">
                <a16:creationId xmlns:a16="http://schemas.microsoft.com/office/drawing/2014/main" id="{53EEFD10-A417-42F9-42FA-FB33F6D2B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9378" y="306472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U10 L 3. 1 december">
            <a:hlinkClick r:id="" action="ppaction://media"/>
            <a:extLst>
              <a:ext uri="{FF2B5EF4-FFF2-40B4-BE49-F238E27FC236}">
                <a16:creationId xmlns:a16="http://schemas.microsoft.com/office/drawing/2014/main" id="{56F92ED1-CDEE-214D-2463-81CCA5722A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477" y="3902238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1" name="U10 L 3. 1 november">
            <a:hlinkClick r:id="" action="ppaction://media"/>
            <a:extLst>
              <a:ext uri="{FF2B5EF4-FFF2-40B4-BE49-F238E27FC236}">
                <a16:creationId xmlns:a16="http://schemas.microsoft.com/office/drawing/2014/main" id="{B28B703E-0485-ADBC-1C27-1DF74A393B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339" y="2620142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2" name="U10 L 3. 1 cau 1">
            <a:hlinkClick r:id="" action="ppaction://media"/>
            <a:extLst>
              <a:ext uri="{FF2B5EF4-FFF2-40B4-BE49-F238E27FC236}">
                <a16:creationId xmlns:a16="http://schemas.microsoft.com/office/drawing/2014/main" id="{71A6152F-3BA3-71C8-5754-83FA4A3C11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94723" y="2677346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3" name="U10 L 3. 1 cau 2">
            <a:hlinkClick r:id="" action="ppaction://media"/>
            <a:extLst>
              <a:ext uri="{FF2B5EF4-FFF2-40B4-BE49-F238E27FC236}">
                <a16:creationId xmlns:a16="http://schemas.microsoft.com/office/drawing/2014/main" id="{328FEE0A-DAB1-93C0-C10A-D29094FC1AC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94723" y="4066025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100304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508818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Circle, listen and check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646E8-0E69-8CE4-B678-36665ECFB4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716" y="972487"/>
            <a:ext cx="10740587" cy="5197202"/>
          </a:xfrm>
          <a:prstGeom prst="rect">
            <a:avLst/>
          </a:prstGeom>
        </p:spPr>
      </p:pic>
      <p:pic>
        <p:nvPicPr>
          <p:cNvPr id="4" name="Track 104">
            <a:hlinkClick r:id="" action="ppaction://media"/>
            <a:extLst>
              <a:ext uri="{FF2B5EF4-FFF2-40B4-BE49-F238E27FC236}">
                <a16:creationId xmlns:a16="http://schemas.microsoft.com/office/drawing/2014/main" id="{778399FC-6EC0-8190-CB4D-05B215421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49848" y="395971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9" name="U10 L 3. 2 circle c 1">
            <a:hlinkClick r:id="" action="ppaction://media"/>
            <a:extLst>
              <a:ext uri="{FF2B5EF4-FFF2-40B4-BE49-F238E27FC236}">
                <a16:creationId xmlns:a16="http://schemas.microsoft.com/office/drawing/2014/main" id="{50A3DFB5-DC9F-4F78-2142-62E9A08929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815" y="186996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10 L 3. 2 circle c 2">
            <a:hlinkClick r:id="" action="ppaction://media"/>
            <a:extLst>
              <a:ext uri="{FF2B5EF4-FFF2-40B4-BE49-F238E27FC236}">
                <a16:creationId xmlns:a16="http://schemas.microsoft.com/office/drawing/2014/main" id="{3B524302-13CA-5A93-D690-CF8909CFC1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815" y="338772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10 L 3. 2 circle c 3">
            <a:hlinkClick r:id="" action="ppaction://media"/>
            <a:extLst>
              <a:ext uri="{FF2B5EF4-FFF2-40B4-BE49-F238E27FC236}">
                <a16:creationId xmlns:a16="http://schemas.microsoft.com/office/drawing/2014/main" id="{5D39C3DA-DC12-6ABA-9839-FAC8CECDE52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815" y="492847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E72FB2B-5BD8-12FB-7F02-1B06C3FD4F6F}"/>
              </a:ext>
            </a:extLst>
          </p:cNvPr>
          <p:cNvSpPr/>
          <p:nvPr/>
        </p:nvSpPr>
        <p:spPr>
          <a:xfrm>
            <a:off x="1879600" y="1765984"/>
            <a:ext cx="520700" cy="634316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0FA9F9-DC9F-568C-58B9-FFC1C0A90956}"/>
              </a:ext>
            </a:extLst>
          </p:cNvPr>
          <p:cNvSpPr/>
          <p:nvPr/>
        </p:nvSpPr>
        <p:spPr>
          <a:xfrm>
            <a:off x="5067300" y="3175684"/>
            <a:ext cx="520700" cy="634316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E62A9B-E217-29E6-5EC3-C0AEE1541F35}"/>
              </a:ext>
            </a:extLst>
          </p:cNvPr>
          <p:cNvSpPr/>
          <p:nvPr/>
        </p:nvSpPr>
        <p:spPr>
          <a:xfrm>
            <a:off x="1828800" y="4763184"/>
            <a:ext cx="520700" cy="634316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clock tower and lights&#10;&#10;Description automatically generated">
            <a:extLst>
              <a:ext uri="{FF2B5EF4-FFF2-40B4-BE49-F238E27FC236}">
                <a16:creationId xmlns:a16="http://schemas.microsoft.com/office/drawing/2014/main" id="{F5F4F7D9-ABB7-4EAE-B298-A678C446D1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93649" y="939383"/>
            <a:ext cx="4698351" cy="3408028"/>
          </a:xfrm>
          <a:prstGeom prst="rect">
            <a:avLst/>
          </a:prstGeom>
        </p:spPr>
      </p:pic>
      <p:pic>
        <p:nvPicPr>
          <p:cNvPr id="11" name="Picture 10" descr="A building with a flag on it&#10;&#10;Description automatically generated">
            <a:extLst>
              <a:ext uri="{FF2B5EF4-FFF2-40B4-BE49-F238E27FC236}">
                <a16:creationId xmlns:a16="http://schemas.microsoft.com/office/drawing/2014/main" id="{551AAF26-6D60-4505-A53B-4142BF6685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0631" y="3449972"/>
            <a:ext cx="4098375" cy="3346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A7A8A8-FC83-4168-BD8B-CFE8683D409A}"/>
              </a:ext>
            </a:extLst>
          </p:cNvPr>
          <p:cNvSpPr txBox="1"/>
          <p:nvPr/>
        </p:nvSpPr>
        <p:spPr>
          <a:xfrm>
            <a:off x="581007" y="934977"/>
            <a:ext cx="7988581" cy="233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231F20"/>
                </a:solidFill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231F20"/>
                </a:solidFill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231F20"/>
                </a:solidFill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231F20"/>
                </a:solidFill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5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D4609-61BE-4400-A01F-90C05872A537}"/>
              </a:ext>
            </a:extLst>
          </p:cNvPr>
          <p:cNvSpPr txBox="1"/>
          <p:nvPr/>
        </p:nvSpPr>
        <p:spPr>
          <a:xfrm>
            <a:off x="4698352" y="4109653"/>
            <a:ext cx="7541776" cy="233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231F20"/>
                </a:solidFill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231F20"/>
                </a:solidFill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231F20"/>
                </a:solidFill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231F20"/>
                </a:solidFill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5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512623-1365-1E76-9AE3-F37BECA2289C}"/>
              </a:ext>
            </a:extLst>
          </p:cNvPr>
          <p:cNvSpPr txBox="1"/>
          <p:nvPr/>
        </p:nvSpPr>
        <p:spPr>
          <a:xfrm>
            <a:off x="1168113" y="194201"/>
            <a:ext cx="276550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chant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rack 105">
            <a:hlinkClick r:id="" action="ppaction://media"/>
            <a:extLst>
              <a:ext uri="{FF2B5EF4-FFF2-40B4-BE49-F238E27FC236}">
                <a16:creationId xmlns:a16="http://schemas.microsoft.com/office/drawing/2014/main" id="{B1826136-ACF4-91BA-7CD2-55ABE396C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18097" y="306472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7" name="U10 L 3. 3, cau 1,2 va 5, 6">
            <a:hlinkClick r:id="" action="ppaction://media"/>
            <a:extLst>
              <a:ext uri="{FF2B5EF4-FFF2-40B4-BE49-F238E27FC236}">
                <a16:creationId xmlns:a16="http://schemas.microsoft.com/office/drawing/2014/main" id="{5AA99D8A-1878-C209-8546-C253C4FED9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79" y="1270000"/>
            <a:ext cx="454528" cy="66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10 L 3. 3, cau 1,2 va 5, 6">
            <a:hlinkClick r:id="" action="ppaction://media"/>
            <a:extLst>
              <a:ext uri="{FF2B5EF4-FFF2-40B4-BE49-F238E27FC236}">
                <a16:creationId xmlns:a16="http://schemas.microsoft.com/office/drawing/2014/main" id="{ABC35809-9CF7-BA38-0416-36A1BD35A8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24722" y="4462673"/>
            <a:ext cx="454528" cy="66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10 L 3. 3, cau 3">
            <a:hlinkClick r:id="" action="ppaction://media"/>
            <a:extLst>
              <a:ext uri="{FF2B5EF4-FFF2-40B4-BE49-F238E27FC236}">
                <a16:creationId xmlns:a16="http://schemas.microsoft.com/office/drawing/2014/main" id="{B5928F34-AD58-4D79-93CC-7055573F83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79" y="228378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10 L 3. 3, cau 4">
            <a:hlinkClick r:id="" action="ppaction://media"/>
            <a:extLst>
              <a:ext uri="{FF2B5EF4-FFF2-40B4-BE49-F238E27FC236}">
                <a16:creationId xmlns:a16="http://schemas.microsoft.com/office/drawing/2014/main" id="{CA4B03A0-5221-F59B-0C10-24B7C7E8C40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0543" y="284037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10 L 3. 3, cau 7">
            <a:hlinkClick r:id="" action="ppaction://media"/>
            <a:extLst>
              <a:ext uri="{FF2B5EF4-FFF2-40B4-BE49-F238E27FC236}">
                <a16:creationId xmlns:a16="http://schemas.microsoft.com/office/drawing/2014/main" id="{B6EAAA64-D92E-A20A-25C3-41E23D03B67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82401" y="548199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10 L 3. 3, cau 8">
            <a:hlinkClick r:id="" action="ppaction://media"/>
            <a:extLst>
              <a:ext uri="{FF2B5EF4-FFF2-40B4-BE49-F238E27FC236}">
                <a16:creationId xmlns:a16="http://schemas.microsoft.com/office/drawing/2014/main" id="{8957C76D-76C0-BEB8-D92A-F2C5A9319DD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07308" y="603917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4BE293-9728-C4E9-025C-9A5FA3EBCA2C}"/>
              </a:ext>
            </a:extLst>
          </p:cNvPr>
          <p:cNvSpPr/>
          <p:nvPr/>
        </p:nvSpPr>
        <p:spPr>
          <a:xfrm>
            <a:off x="1164916" y="1386179"/>
            <a:ext cx="102353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6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1174044" y="1205693"/>
            <a:ext cx="9843912" cy="5652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810934" y="211422"/>
            <a:ext cx="657013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0496" y="3248377"/>
            <a:ext cx="1071505" cy="107150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0F5CE9A-7775-01A5-392C-D5B7938FC938}"/>
              </a:ext>
            </a:extLst>
          </p:cNvPr>
          <p:cNvSpPr/>
          <p:nvPr/>
        </p:nvSpPr>
        <p:spPr>
          <a:xfrm flipV="1">
            <a:off x="0" y="-1"/>
            <a:ext cx="1968500" cy="1905001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4166332"/>
                </a:moveTo>
                <a:lnTo>
                  <a:pt x="4090581" y="4166332"/>
                </a:lnTo>
                <a:lnTo>
                  <a:pt x="4090581" y="0"/>
                </a:lnTo>
                <a:lnTo>
                  <a:pt x="0" y="0"/>
                </a:lnTo>
                <a:lnTo>
                  <a:pt x="0" y="416633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062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2208</TotalTime>
  <Words>278</Words>
  <Application>Microsoft Office PowerPoint</Application>
  <PresentationFormat>Widescreen</PresentationFormat>
  <Paragraphs>55</Paragraphs>
  <Slides>14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A3.OpenSansBold-San</vt:lpstr>
      <vt:lpstr>A3.OpenSans-San</vt:lpstr>
      <vt:lpstr>Aachen</vt:lpstr>
      <vt:lpstr>Arial</vt:lpstr>
      <vt:lpstr>Bahnschrift</vt:lpstr>
      <vt:lpstr>Calibri</vt:lpstr>
      <vt:lpstr>Calibri Light</vt:lpstr>
      <vt:lpstr>Cascadia Mono SemiBold</vt:lpstr>
      <vt:lpstr>Century Gothic</vt:lpstr>
      <vt:lpstr>Comic Sans MS</vt:lpstr>
      <vt:lpstr>Impact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143</cp:revision>
  <dcterms:created xsi:type="dcterms:W3CDTF">2021-11-11T15:46:46Z</dcterms:created>
  <dcterms:modified xsi:type="dcterms:W3CDTF">2024-12-19T02:22:52Z</dcterms:modified>
</cp:coreProperties>
</file>