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007577394" r:id="rId2"/>
    <p:sldId id="2007577292" r:id="rId3"/>
    <p:sldId id="2007577370" r:id="rId4"/>
    <p:sldId id="20075773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B"/>
    <a:srgbClr val="F4F4F4"/>
    <a:srgbClr val="FFFFFF"/>
    <a:srgbClr val="C6A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3CD2-86DF-406E-A4FC-3ABFBFB99C6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0C162-5524-4873-8886-8281F2782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5DE3-0CE3-99FE-82F1-D00B589E4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D7C7D-DDB8-C0AB-7C02-8EDA1793A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4BE4-9149-5492-4F56-B230FEF2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9BB50-016F-A048-3FA9-6ED9BAA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1D0CB-1E1E-CF17-2F05-91C9CA41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2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0E81-EF2C-4354-2EDC-0D76F228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32913-1B91-E750-18B6-A61942CDF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E552A-57A6-00B5-6158-51A000A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DBDE3-E62A-CE2B-5B3A-9ECFB034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6067F-6B28-423D-1A89-17752D4E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9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F282A-8EBB-06D6-10DC-B6E43A440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6898F-6BD5-3E69-878E-C9F95ABE7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E623-A825-FE0D-FD65-5A3ECC87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5CD4A-6A1D-2D8E-0F38-01DBA4CA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04B72-8BF5-BB66-AA5C-D66001F4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68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0603-7090-8BC3-16E2-59D5957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8DD89-B6F2-6CB0-5D0E-D9BF72B9F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C6F6C-C5F0-AE1C-5603-75267E6F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21DE5-516F-8545-004D-EF729013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25973-99F6-A3F5-C3B1-DEC63FC3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E949-1337-722A-3AD0-ED4AFDD1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C9E26-81EC-8730-A91A-3A542A6B9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1B7C6-C240-8074-1775-D83C590D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A7514-AA12-24B5-2C51-CF3B3FCF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E16E-0821-E780-3456-C5721D44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1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E1F2-C4BC-D87D-2A67-DE4270C9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157B3-DCC2-75A7-7300-55B1DA91B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6D19E-5693-53B9-ADFB-1D0DDF75B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C9E8-1B05-F6EE-B23C-889427CB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A90D8-0D09-2A23-4DC6-B744BC578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0F56B-E3E2-CEE9-7DFC-4C241A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3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DB77-C0BE-EFDC-8E9F-6FD7D3DC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45E91-FFA5-597E-62C5-E9C78058D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BB230-8AE1-ADBA-C6E7-D92306659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73353-4306-BC24-833D-BA7E9332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C58FC7-FB8C-8493-7DD2-C9AE20F18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8B5D7-CA58-C1E2-1D56-061720F8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E12CB-F0E4-0549-5FAE-08B1FDAA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017F5-A44B-C2CE-D848-699C91FA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849D-8E1B-5DCE-340D-A66216B0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92C3A-590E-F704-5F52-359A8F5A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C4A4B-7F64-0F7C-6683-7B518742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1036F-9A4A-0734-4818-8BEB727D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8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D5EB5-56A0-7CEF-292A-C2AB88C1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5F8B4-872B-24E7-B1C3-522D501B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9F745-301F-C74B-6B7B-95F2861E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4833-8E02-04C3-587C-7396D109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CB8DB-E756-27BA-53D3-F2F4C78C7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9B56E-2521-0D57-8974-476505A7A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2B533-C88E-93D8-55B9-1C5316E2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6AB61-B3AA-6F53-4F5D-8BD111A6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3D653-FEE7-03A5-0739-5A49ADFA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1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6D67-40BF-4923-0980-14412A05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94160-73D2-FA40-0702-90F4BD193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8E09E-9139-BE5B-03E9-508810989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4A6B9-4B01-5275-41B3-AA123E3A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99D863-E511-4117-AE82-413FFF0A822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103E2-E46C-F9EE-B810-B555CEE4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D8A82-E956-814B-7E90-7A30F1DA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E104BC-D82B-4813-A381-EA2F8568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1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frame with blue sky and clouds&#10;&#10;Description automatically generated">
            <a:extLst>
              <a:ext uri="{FF2B5EF4-FFF2-40B4-BE49-F238E27FC236}">
                <a16:creationId xmlns:a16="http://schemas.microsoft.com/office/drawing/2014/main" id="{29084B2D-92E8-B191-9693-F5407660B1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643637-BB25-594E-EC1B-7F6C828D9133}"/>
              </a:ext>
            </a:extLst>
          </p:cNvPr>
          <p:cNvSpPr txBox="1"/>
          <p:nvPr/>
        </p:nvSpPr>
        <p:spPr>
          <a:xfrm>
            <a:off x="877423" y="1022728"/>
            <a:ext cx="10408075" cy="373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UNIT 10:</a:t>
            </a:r>
          </a:p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Our </a:t>
            </a:r>
            <a:r>
              <a:rPr lang="en-US" sz="7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summer </a:t>
            </a:r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D3D0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holiday</a:t>
            </a:r>
          </a:p>
          <a:p>
            <a:pPr algn="ctr"/>
            <a:r>
              <a:rPr lang="en-US" sz="75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LESSON 2 ( P2)</a:t>
            </a:r>
          </a:p>
          <a:p>
            <a:pPr algn="ctr"/>
            <a:r>
              <a:rPr lang="en-US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HelvetInsH" panose="020B7200000000000000" pitchFamily="34" charset="0"/>
              </a:rPr>
              <a:t>Made by: Nguyen thi thu phuong</a:t>
            </a:r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597C3BC-1FA6-96AB-9D41-AD54B671DE58}"/>
              </a:ext>
            </a:extLst>
          </p:cNvPr>
          <p:cNvGrpSpPr/>
          <p:nvPr/>
        </p:nvGrpSpPr>
        <p:grpSpPr>
          <a:xfrm>
            <a:off x="3525228" y="1926107"/>
            <a:ext cx="2047614" cy="790907"/>
            <a:chOff x="1918995" y="3690666"/>
            <a:chExt cx="1381873" cy="533759"/>
          </a:xfrm>
        </p:grpSpPr>
        <p:sp>
          <p:nvSpPr>
            <p:cNvPr id="28" name="Mspham-0936082789">
              <a:extLst>
                <a:ext uri="{FF2B5EF4-FFF2-40B4-BE49-F238E27FC236}">
                  <a16:creationId xmlns:a16="http://schemas.microsoft.com/office/drawing/2014/main" id="{00A54C37-6DE7-CE7A-5943-B895FF37041A}"/>
                </a:ext>
              </a:extLst>
            </p:cNvPr>
            <p:cNvSpPr txBox="1"/>
            <p:nvPr/>
          </p:nvSpPr>
          <p:spPr>
            <a:xfrm>
              <a:off x="1918995" y="3690666"/>
              <a:ext cx="697989" cy="31156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MsPham </a:t>
              </a:r>
            </a:p>
            <a:p>
              <a:pPr algn="ctr"/>
              <a:r>
                <a:rPr lang="en-US" sz="12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0936082789</a:t>
              </a:r>
            </a:p>
          </p:txBody>
        </p:sp>
        <p:pic>
          <p:nvPicPr>
            <p:cNvPr id="29" name="MsPham-0936082789">
              <a:extLst>
                <a:ext uri="{FF2B5EF4-FFF2-40B4-BE49-F238E27FC236}">
                  <a16:creationId xmlns:a16="http://schemas.microsoft.com/office/drawing/2014/main" id="{F283E4F0-3E07-83B2-B867-470A1D0A4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14936" y="3738493"/>
              <a:ext cx="485932" cy="485932"/>
            </a:xfrm>
            <a:prstGeom prst="ellipse">
              <a:avLst/>
            </a:prstGeom>
            <a:ln>
              <a:solidFill>
                <a:srgbClr val="7DBD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9340695C-DA16-BE90-5E62-E5764EC16DA2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 and match.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7295C874-DD55-1F49-1B23-2414C22C6F45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3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3C0530C9-11F6-10A3-8996-899D3B4CFA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13" y="193540"/>
            <a:ext cx="641227" cy="6357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570529-FCAB-CAFF-BCBA-95E8F4FFFD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1677"/>
          <a:stretch/>
        </p:blipFill>
        <p:spPr>
          <a:xfrm>
            <a:off x="706873" y="996267"/>
            <a:ext cx="11186160" cy="21823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E730D6-2747-2A4A-B37B-CED2400147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2160"/>
          <a:stretch/>
        </p:blipFill>
        <p:spPr>
          <a:xfrm>
            <a:off x="752282" y="4537507"/>
            <a:ext cx="11186160" cy="1415908"/>
          </a:xfrm>
          <a:prstGeom prst="roundRect">
            <a:avLst>
              <a:gd name="adj" fmla="val 18102"/>
            </a:avLst>
          </a:prstGeom>
        </p:spPr>
      </p:pic>
      <p:pic>
        <p:nvPicPr>
          <p:cNvPr id="23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FC9C7293-B012-9C40-CF43-9D7E44266D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93" y="1019505"/>
            <a:ext cx="488827" cy="484649"/>
          </a:xfrm>
          <a:prstGeom prst="rect">
            <a:avLst/>
          </a:prstGeom>
        </p:spPr>
      </p:pic>
      <p:pic>
        <p:nvPicPr>
          <p:cNvPr id="24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FFE5B198-A8FA-32AB-1DE7-697EFC4FE6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34" y="1019505"/>
            <a:ext cx="488827" cy="484649"/>
          </a:xfrm>
          <a:prstGeom prst="rect">
            <a:avLst/>
          </a:prstGeom>
        </p:spPr>
      </p:pic>
      <p:pic>
        <p:nvPicPr>
          <p:cNvPr id="25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F0BC7CD1-0D68-FE76-9F61-F25BC93C0A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75" y="1019505"/>
            <a:ext cx="488827" cy="484649"/>
          </a:xfrm>
          <a:prstGeom prst="rect">
            <a:avLst/>
          </a:prstGeom>
        </p:spPr>
      </p:pic>
      <p:pic>
        <p:nvPicPr>
          <p:cNvPr id="34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1F5A0FE9-BF6C-E175-9208-351382A85A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217" y="1019505"/>
            <a:ext cx="488827" cy="484649"/>
          </a:xfrm>
          <a:prstGeom prst="rect">
            <a:avLst/>
          </a:prstGeom>
        </p:spPr>
      </p:pic>
      <p:cxnSp>
        <p:nvCxnSpPr>
          <p:cNvPr id="4" name="Mspham-0936082789">
            <a:extLst>
              <a:ext uri="{FF2B5EF4-FFF2-40B4-BE49-F238E27FC236}">
                <a16:creationId xmlns:a16="http://schemas.microsoft.com/office/drawing/2014/main" id="{DA4B2944-A3E5-4311-3A3D-074B9DE3A68A}"/>
              </a:ext>
            </a:extLst>
          </p:cNvPr>
          <p:cNvCxnSpPr>
            <a:cxnSpLocks/>
          </p:cNvCxnSpPr>
          <p:nvPr/>
        </p:nvCxnSpPr>
        <p:spPr>
          <a:xfrm>
            <a:off x="1464906" y="3051110"/>
            <a:ext cx="8310690" cy="18602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Mspham-0936082789">
            <a:extLst>
              <a:ext uri="{FF2B5EF4-FFF2-40B4-BE49-F238E27FC236}">
                <a16:creationId xmlns:a16="http://schemas.microsoft.com/office/drawing/2014/main" id="{06D86F39-E9BD-B154-BE38-1B98B07A6BA8}"/>
              </a:ext>
            </a:extLst>
          </p:cNvPr>
          <p:cNvCxnSpPr>
            <a:cxnSpLocks/>
          </p:cNvCxnSpPr>
          <p:nvPr/>
        </p:nvCxnSpPr>
        <p:spPr>
          <a:xfrm>
            <a:off x="4631094" y="3051110"/>
            <a:ext cx="2966910" cy="17848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Mspham-0936082789">
            <a:extLst>
              <a:ext uri="{FF2B5EF4-FFF2-40B4-BE49-F238E27FC236}">
                <a16:creationId xmlns:a16="http://schemas.microsoft.com/office/drawing/2014/main" id="{820E8F45-D230-9168-C164-6A80CAFDDCA9}"/>
              </a:ext>
            </a:extLst>
          </p:cNvPr>
          <p:cNvCxnSpPr>
            <a:cxnSpLocks/>
          </p:cNvCxnSpPr>
          <p:nvPr/>
        </p:nvCxnSpPr>
        <p:spPr>
          <a:xfrm flipH="1">
            <a:off x="2630078" y="3051110"/>
            <a:ext cx="5167204" cy="186025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spham-0936082789">
            <a:extLst>
              <a:ext uri="{FF2B5EF4-FFF2-40B4-BE49-F238E27FC236}">
                <a16:creationId xmlns:a16="http://schemas.microsoft.com/office/drawing/2014/main" id="{AD182EC7-61E4-65E6-6227-2F2DB2CBD0A7}"/>
              </a:ext>
            </a:extLst>
          </p:cNvPr>
          <p:cNvCxnSpPr>
            <a:cxnSpLocks/>
          </p:cNvCxnSpPr>
          <p:nvPr/>
        </p:nvCxnSpPr>
        <p:spPr>
          <a:xfrm flipH="1">
            <a:off x="5572842" y="3051110"/>
            <a:ext cx="5390628" cy="1860255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5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103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103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103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103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103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DE032C-6282-3A26-812D-CDD3A3C5F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04" y="992437"/>
            <a:ext cx="2651990" cy="2213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BC4B9-EBF4-4C47-6745-29AB60AA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04" y="3629870"/>
            <a:ext cx="2487384" cy="221304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FECFF051-9A92-F936-1AFC-8513652D5A67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Look, complete and read.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14FB24E6-4C2A-C86B-607B-B90EB012EFF9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2" name="Mspham-0936082789">
            <a:extLst>
              <a:ext uri="{FF2B5EF4-FFF2-40B4-BE49-F238E27FC236}">
                <a16:creationId xmlns:a16="http://schemas.microsoft.com/office/drawing/2014/main" id="{41262A04-9046-9464-1E69-A3107B00429F}"/>
              </a:ext>
            </a:extLst>
          </p:cNvPr>
          <p:cNvSpPr txBox="1">
            <a:spLocks/>
          </p:cNvSpPr>
          <p:nvPr/>
        </p:nvSpPr>
        <p:spPr>
          <a:xfrm>
            <a:off x="878615" y="992437"/>
            <a:ext cx="426720" cy="426720"/>
          </a:xfrm>
          <a:prstGeom prst="ellipse">
            <a:avLst/>
          </a:prstGeom>
          <a:solidFill>
            <a:schemeClr val="bg1"/>
          </a:solidFill>
          <a:ln>
            <a:solidFill>
              <a:srgbClr val="4BD0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134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3" name="Mspham-0936082789">
            <a:extLst>
              <a:ext uri="{FF2B5EF4-FFF2-40B4-BE49-F238E27FC236}">
                <a16:creationId xmlns:a16="http://schemas.microsoft.com/office/drawing/2014/main" id="{8A4E8A71-F270-56D9-6B64-35FB40E540FF}"/>
              </a:ext>
            </a:extLst>
          </p:cNvPr>
          <p:cNvSpPr txBox="1">
            <a:spLocks/>
          </p:cNvSpPr>
          <p:nvPr/>
        </p:nvSpPr>
        <p:spPr>
          <a:xfrm>
            <a:off x="878615" y="4121926"/>
            <a:ext cx="426720" cy="426720"/>
          </a:xfrm>
          <a:prstGeom prst="ellipse">
            <a:avLst/>
          </a:prstGeom>
          <a:solidFill>
            <a:schemeClr val="bg1"/>
          </a:solidFill>
          <a:ln>
            <a:solidFill>
              <a:srgbClr val="4BD0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134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Mspham-0936082789">
            <a:extLst>
              <a:ext uri="{FF2B5EF4-FFF2-40B4-BE49-F238E27FC236}">
                <a16:creationId xmlns:a16="http://schemas.microsoft.com/office/drawing/2014/main" id="{6F281FA5-C261-A9EE-9A53-FE9BDE9F9603}"/>
              </a:ext>
            </a:extLst>
          </p:cNvPr>
          <p:cNvSpPr txBox="1">
            <a:spLocks/>
          </p:cNvSpPr>
          <p:nvPr/>
        </p:nvSpPr>
        <p:spPr>
          <a:xfrm>
            <a:off x="5093678" y="910861"/>
            <a:ext cx="6072161" cy="20498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spcAft>
                <a:spcPts val="800"/>
              </a:spcAft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you last summner, Mai?</a:t>
            </a:r>
          </a:p>
          <a:p>
            <a:pPr algn="l">
              <a:spcAft>
                <a:spcPts val="800"/>
              </a:spcAft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in ___________.</a:t>
            </a:r>
          </a:p>
          <a:p>
            <a:pPr algn="l">
              <a:spcAft>
                <a:spcPts val="800"/>
              </a:spcAft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a bog city?</a:t>
            </a:r>
          </a:p>
          <a:p>
            <a:pPr algn="l">
              <a:spcAft>
                <a:spcPts val="800"/>
              </a:spcAft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______, it is.</a:t>
            </a:r>
          </a:p>
        </p:txBody>
      </p:sp>
      <p:sp>
        <p:nvSpPr>
          <p:cNvPr id="47" name="Mspham-0936082789">
            <a:extLst>
              <a:ext uri="{FF2B5EF4-FFF2-40B4-BE49-F238E27FC236}">
                <a16:creationId xmlns:a16="http://schemas.microsoft.com/office/drawing/2014/main" id="{39D97241-4F02-91E5-924E-57990363C0A4}"/>
              </a:ext>
            </a:extLst>
          </p:cNvPr>
          <p:cNvSpPr txBox="1">
            <a:spLocks/>
          </p:cNvSpPr>
          <p:nvPr/>
        </p:nvSpPr>
        <p:spPr>
          <a:xfrm>
            <a:off x="4917440" y="3897251"/>
            <a:ext cx="7132320" cy="26002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spcAft>
                <a:spcPts val="800"/>
              </a:spcAft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you last summner, Nam?</a:t>
            </a:r>
          </a:p>
          <a:p>
            <a:pPr algn="l">
              <a:spcAft>
                <a:spcPts val="800"/>
              </a:spcAft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______ in Sydney. Were you in Sydney, too?</a:t>
            </a:r>
          </a:p>
          <a:p>
            <a:pPr algn="l">
              <a:spcAft>
                <a:spcPts val="800"/>
              </a:spcAft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______, I wasn’t.</a:t>
            </a:r>
          </a:p>
        </p:txBody>
      </p:sp>
      <p:sp>
        <p:nvSpPr>
          <p:cNvPr id="48" name="Mspham-0936082789">
            <a:extLst>
              <a:ext uri="{FF2B5EF4-FFF2-40B4-BE49-F238E27FC236}">
                <a16:creationId xmlns:a16="http://schemas.microsoft.com/office/drawing/2014/main" id="{CB1CB5A4-4A8E-7381-45C5-1E02A29F5FC6}"/>
              </a:ext>
            </a:extLst>
          </p:cNvPr>
          <p:cNvSpPr txBox="1">
            <a:spLocks/>
          </p:cNvSpPr>
          <p:nvPr/>
        </p:nvSpPr>
        <p:spPr>
          <a:xfrm>
            <a:off x="6786880" y="1350392"/>
            <a:ext cx="2126667" cy="526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</p:txBody>
      </p:sp>
      <p:sp>
        <p:nvSpPr>
          <p:cNvPr id="51" name="Mspham-0936082789">
            <a:extLst>
              <a:ext uri="{FF2B5EF4-FFF2-40B4-BE49-F238E27FC236}">
                <a16:creationId xmlns:a16="http://schemas.microsoft.com/office/drawing/2014/main" id="{90E67AE0-3FB8-6897-B7DC-5DC1B085A4DB}"/>
              </a:ext>
            </a:extLst>
          </p:cNvPr>
          <p:cNvSpPr txBox="1">
            <a:spLocks/>
          </p:cNvSpPr>
          <p:nvPr/>
        </p:nvSpPr>
        <p:spPr>
          <a:xfrm>
            <a:off x="5588000" y="5316433"/>
            <a:ext cx="1387052" cy="526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AFE26734-7F1A-83EF-D136-05460A6EAE4D}"/>
              </a:ext>
            </a:extLst>
          </p:cNvPr>
          <p:cNvSpPr txBox="1">
            <a:spLocks/>
          </p:cNvSpPr>
          <p:nvPr/>
        </p:nvSpPr>
        <p:spPr>
          <a:xfrm>
            <a:off x="5709920" y="4875043"/>
            <a:ext cx="1469733" cy="526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6A47AAC9-9CCE-1277-A2B2-5F21E7B2B009}"/>
              </a:ext>
            </a:extLst>
          </p:cNvPr>
          <p:cNvSpPr txBox="1">
            <a:spLocks/>
          </p:cNvSpPr>
          <p:nvPr/>
        </p:nvSpPr>
        <p:spPr>
          <a:xfrm>
            <a:off x="5709920" y="2305295"/>
            <a:ext cx="2004747" cy="526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</a:p>
        </p:txBody>
      </p:sp>
    </p:spTree>
    <p:extLst>
      <p:ext uri="{BB962C8B-B14F-4D97-AF65-F5344CB8AC3E}">
        <p14:creationId xmlns:p14="http://schemas.microsoft.com/office/powerpoint/2010/main" val="303346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FECFF051-9A92-F936-1AFC-8513652D5A67}"/>
              </a:ext>
            </a:extLst>
          </p:cNvPr>
          <p:cNvSpPr txBox="1">
            <a:spLocks/>
          </p:cNvSpPr>
          <p:nvPr/>
        </p:nvSpPr>
        <p:spPr>
          <a:xfrm>
            <a:off x="1333500" y="360521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Let’s play.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14FB24E6-4C2A-C86B-607B-B90EB012EFF9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00B0F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1Mspham-0936082789">
            <a:extLst>
              <a:ext uri="{FF2B5EF4-FFF2-40B4-BE49-F238E27FC236}">
                <a16:creationId xmlns:a16="http://schemas.microsoft.com/office/drawing/2014/main" id="{66FDCACD-AEDC-6444-7C16-82BD73764B5A}"/>
              </a:ext>
            </a:extLst>
          </p:cNvPr>
          <p:cNvSpPr txBox="1">
            <a:spLocks/>
          </p:cNvSpPr>
          <p:nvPr/>
        </p:nvSpPr>
        <p:spPr>
          <a:xfrm>
            <a:off x="3606800" y="681387"/>
            <a:ext cx="5486400" cy="60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2"/>
              </a:buClr>
              <a:buSzPts val="3000"/>
              <a:buFont typeface="Kirang Haerang"/>
              <a:buNone/>
              <a:defRPr sz="4800" b="0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Making sentences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3666DA-67B3-24BD-D525-66B3E085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62" y="1491831"/>
            <a:ext cx="11444675" cy="47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104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.VnHelvetInsH</vt:lpstr>
      <vt:lpstr>Arial</vt:lpstr>
      <vt:lpstr>Calibri</vt:lpstr>
      <vt:lpstr>Calibri Light</vt:lpstr>
      <vt:lpstr>Kirang Haerang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58</cp:revision>
  <dcterms:created xsi:type="dcterms:W3CDTF">2023-08-09T08:46:57Z</dcterms:created>
  <dcterms:modified xsi:type="dcterms:W3CDTF">2024-12-27T12:57:55Z</dcterms:modified>
</cp:coreProperties>
</file>