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8" r:id="rId4"/>
    <p:sldId id="269" r:id="rId5"/>
    <p:sldId id="271" r:id="rId6"/>
    <p:sldId id="270" r:id="rId7"/>
    <p:sldId id="272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14" autoAdjust="0"/>
    <p:restoredTop sz="94660"/>
  </p:normalViewPr>
  <p:slideViewPr>
    <p:cSldViewPr snapToGrid="0">
      <p:cViewPr>
        <p:scale>
          <a:sx n="51" d="100"/>
          <a:sy n="51" d="100"/>
        </p:scale>
        <p:origin x="750" y="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  <a:pPr/>
              <a:t>21-Aug-21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8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  <a:pPr/>
              <a:t>21-Aug-21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52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  <a:pPr/>
              <a:t>21-Aug-21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93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476"/>
            <a:ext cx="10972800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4417" y="982664"/>
            <a:ext cx="538480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2417" y="982664"/>
            <a:ext cx="538480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89146-4912-474A-A4F5-5E0A59955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  <a:pPr/>
              <a:t>21-Aug-21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2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  <a:pPr/>
              <a:t>21-Aug-21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84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  <a:pPr/>
              <a:t>21-Aug-21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0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  <a:pPr/>
              <a:t>21-Aug-21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2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  <a:pPr/>
              <a:t>21-Aug-21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81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  <a:pPr/>
              <a:t>21-Aug-21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23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  <a:pPr/>
              <a:t>21-Aug-21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96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  <a:pPr/>
              <a:t>21-Aug-21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0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B561D-C668-48BD-B552-8CC5773A8FA0}" type="datetimeFigureOut">
              <a:rPr lang="en-US" smtClean="0"/>
              <a:pPr/>
              <a:t>21-Aug-21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78B3C-6E8B-4E2B-B6AB-3D177A392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88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NHAC MO DAU BAI HOC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912" end="3716.625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3144500" y="2314204"/>
            <a:ext cx="609600" cy="609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15555" y="1080338"/>
            <a:ext cx="99114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6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0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6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6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6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6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60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45106" y="4356843"/>
            <a:ext cx="5093061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n w="1587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ln w="1587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4000" b="1" dirty="0" err="1" smtClean="0">
                <a:ln w="1587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4000" b="1" dirty="0" smtClean="0">
                <a:ln w="1587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587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 smtClean="0">
                <a:ln w="1587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587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b="1" dirty="0" smtClean="0">
                <a:ln w="1587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587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4000" b="1" dirty="0" smtClean="0">
              <a:ln w="15875"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 smtClean="0">
                <a:ln w="1587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 smtClean="0">
                <a:ln w="1587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587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 smtClean="0">
                <a:ln w="1587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:.............</a:t>
            </a:r>
            <a:endParaRPr lang="en-US" sz="4000" b="1" dirty="0">
              <a:ln w="15875"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Tieng hai au va bie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3363623" y="43568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9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8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586"/>
                            </p:stCondLst>
                            <p:childTnLst>
                              <p:par>
                                <p:cTn id="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886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219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7576">
                <p:cTn id="2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95087"/>
            <a:ext cx="10947400" cy="481874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dirty="0" smtClean="0"/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142965" y="914401"/>
            <a:ext cx="5419875" cy="194491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nl-NL" b="1" dirty="0" smtClean="0">
                <a:latin typeface="Times New Roman" pitchFamily="18" charset="0"/>
                <a:cs typeface="Times New Roman" pitchFamily="18" charset="0"/>
              </a:rPr>
              <a:t>2. Vẽ lược đồ trí nhớ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6937829" y="914401"/>
            <a:ext cx="4978400" cy="2191657"/>
          </a:xfrm>
          <a:prstGeom prst="cloudCallout">
            <a:avLst>
              <a:gd name="adj1" fmla="val -62657"/>
              <a:gd name="adj2" fmla="val 43671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 sz="2800" i="1" dirty="0" smtClean="0"/>
          </a:p>
          <a:p>
            <a:pPr algn="ctr"/>
            <a:r>
              <a:rPr lang="nl-NL" sz="2800" i="1" dirty="0" smtClean="0"/>
              <a:t>Để vẽ lược đồ trí nhớ </a:t>
            </a:r>
          </a:p>
          <a:p>
            <a:pPr algn="ctr"/>
            <a:r>
              <a:rPr lang="nl-NL" sz="2800" i="1" dirty="0" smtClean="0"/>
              <a:t>một khu vực chúng </a:t>
            </a:r>
          </a:p>
          <a:p>
            <a:pPr algn="ctr"/>
            <a:r>
              <a:rPr lang="nl-NL" sz="2800" i="1" dirty="0" smtClean="0"/>
              <a:t>ta cần làm gì.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00846" y="2521059"/>
            <a:ext cx="570411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Vẽ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lược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đồ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một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vực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Cách vẽ: Cần hồi tưởng lại khu vực đó gồm đối tượng nào, diện tích, hướng, khoảng cách các đối tượng...</a:t>
            </a:r>
            <a:endParaRPr kumimoji="0" lang="nl-N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  <p:bldP spid="8198" grpId="0" animBg="1"/>
      <p:bldP spid="30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0" y="1422401"/>
            <a:ext cx="4238171" cy="2191657"/>
          </a:xfrm>
          <a:prstGeom prst="cloudCallout">
            <a:avLst>
              <a:gd name="adj1" fmla="val 39093"/>
              <a:gd name="adj2" fmla="val 56254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nl-NL" sz="2800" i="1" dirty="0" smtClean="0"/>
              <a:t>Quan sát lược đồ trí</a:t>
            </a:r>
          </a:p>
          <a:p>
            <a:r>
              <a:rPr lang="nl-NL" sz="2800" i="1" dirty="0" smtClean="0"/>
              <a:t> nhớ trường học và mô</a:t>
            </a:r>
          </a:p>
          <a:p>
            <a:r>
              <a:rPr lang="nl-NL" sz="2800" i="1" dirty="0" smtClean="0"/>
              <a:t> tả lại.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741612" y="5675086"/>
            <a:ext cx="5318274" cy="7837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nl-N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ược đồ trí nhớ</a:t>
            </a:r>
            <a:r>
              <a:rPr lang="nl-NL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một trường học</a:t>
            </a:r>
            <a:endParaRPr kumimoji="0" lang="nl-NL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775199" y="609600"/>
            <a:ext cx="6734629" cy="477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5660573" y="1524001"/>
            <a:ext cx="6531428" cy="3004455"/>
          </a:xfrm>
          <a:prstGeom prst="cloudCallout">
            <a:avLst>
              <a:gd name="adj1" fmla="val -62657"/>
              <a:gd name="adj2" fmla="val 43671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 sz="2800" i="1" dirty="0" smtClean="0"/>
          </a:p>
          <a:p>
            <a:r>
              <a:rPr lang="nl-NL" sz="2800" i="1" dirty="0" smtClean="0"/>
              <a:t>Dựa vào kiến thức đã học em hãy:</a:t>
            </a:r>
          </a:p>
          <a:p>
            <a:r>
              <a:rPr lang="nl-NL" sz="2800" i="1" dirty="0" smtClean="0"/>
              <a:t>So sánh cách vẽ lược đồ trí </a:t>
            </a:r>
          </a:p>
          <a:p>
            <a:r>
              <a:rPr lang="nl-NL" sz="2800" i="1" dirty="0" smtClean="0"/>
              <a:t>nhớ đường đi và lược đồ </a:t>
            </a:r>
          </a:p>
          <a:p>
            <a:r>
              <a:rPr lang="nl-NL" sz="2800" i="1" dirty="0" smtClean="0"/>
              <a:t>trí nhớ khu vực.</a:t>
            </a:r>
            <a:endParaRPr lang="en-US" sz="2800" dirty="0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852056" y="290286"/>
            <a:ext cx="6495144" cy="110308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251"/>
              </a:avLst>
            </a:prstTxWarp>
          </a:bodyPr>
          <a:lstStyle/>
          <a:p>
            <a:r>
              <a:rPr lang="en-US" sz="32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Thảo</a:t>
            </a:r>
            <a:r>
              <a:rPr lang="en-US" sz="32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luận</a:t>
            </a:r>
            <a:r>
              <a:rPr lang="en-US" sz="32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theo</a:t>
            </a:r>
            <a:r>
              <a:rPr lang="en-US" sz="32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bàn</a:t>
            </a:r>
            <a:r>
              <a:rPr lang="en-US" sz="32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: 3 </a:t>
            </a:r>
            <a:r>
              <a:rPr lang="en-US" sz="32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phút</a:t>
            </a:r>
            <a:endParaRPr lang="en-US" sz="32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33828" y="1494973"/>
            <a:ext cx="481874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sánh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Giống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nhau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Cả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lược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đồ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đều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vẽ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dựa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trên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sự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hồi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tưởng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lại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về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trí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nhớ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người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Khác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nhau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Lược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đồ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trí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nhớ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đường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đòi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hỏi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phải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hồi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tưởng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lại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đểm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xuất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phát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kết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thúc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quãng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đường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hướng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chính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khoảng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giữa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địa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điểm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Lược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đồ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trí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nhớ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vực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thì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người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vẽ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phải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hồi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tưởng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lại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tổng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vực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35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56342" y="2823419"/>
            <a:ext cx="1000034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nl-NL" sz="2800" i="1" dirty="0" smtClean="0">
                <a:latin typeface="Times New Roman" pitchFamily="18" charset="0"/>
                <a:cs typeface="Times New Roman" pitchFamily="18" charset="0"/>
              </a:rPr>
              <a:t>Vẽ sơ đồ trường em đang học  và trình bày trước lớp.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Câu 2: 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nl-NL" sz="2800" i="1" dirty="0" smtClean="0">
                <a:latin typeface="Times New Roman" pitchFamily="18" charset="0"/>
                <a:cs typeface="Times New Roman" pitchFamily="18" charset="0"/>
              </a:rPr>
              <a:t> Em hãy dựa vào mô tả về 1 bệnh viện sau đây để vẽ sơ đồ bệnh viện đó: " Bệnh viện gồm: phòng bảo vệ ở bên trái cổng vào, bên phải cổng vào là nhà thuốc bệnh viện, thẳng cổng vào là khu nhà A ( có 5 tầng) gồm khoa cấp cứu, nhà điều hành, khoa Nội thần kinh, khoa Ngoại, khu khám bệnh. Bên trái nhà A à nhà B ( có 3 tầng) là khoa Đông y, đối diện là nhà B và bên phải nhà A là nhà C ( có 4 tầng) có các khoa Tiêu hóa, Tiết niệu, Nhi, sản."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0571" y="1335092"/>
            <a:ext cx="116114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3171371" y="0"/>
            <a:ext cx="6495144" cy="110308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251"/>
              </a:avLst>
            </a:prstTxWarp>
          </a:bodyPr>
          <a:lstStyle/>
          <a:p>
            <a:endParaRPr lang="en-US" sz="32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2968170" y="174171"/>
            <a:ext cx="6495144" cy="110308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251"/>
              </a:avLst>
            </a:prstTxWarp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 Ai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66743" y="4441370"/>
            <a:ext cx="1959429" cy="1161143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94000" y="4390571"/>
            <a:ext cx="1959429" cy="1161143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14058" y="239484"/>
            <a:ext cx="5646056" cy="1161143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A: </a:t>
            </a:r>
          </a:p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31086" y="1596572"/>
            <a:ext cx="1872342" cy="2111828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</a:p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Niệu</a:t>
            </a:r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1714" y="1531256"/>
            <a:ext cx="1872343" cy="2242458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</a:p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</a:t>
            </a:r>
          </a:p>
          <a:p>
            <a:pPr algn="ctr"/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own Arrow 10"/>
          <p:cNvSpPr/>
          <p:nvPr/>
        </p:nvSpPr>
        <p:spPr>
          <a:xfrm flipV="1">
            <a:off x="6052457" y="5138056"/>
            <a:ext cx="537028" cy="740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48514" y="5994400"/>
            <a:ext cx="1959429" cy="428171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1717" y="5286375"/>
            <a:ext cx="3113616" cy="1555750"/>
          </a:xfrm>
          <a:prstGeom prst="rect">
            <a:avLst/>
          </a:prstGeom>
          <a:noFill/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31718" y="5127626"/>
            <a:ext cx="3083983" cy="842963"/>
          </a:xfrm>
          <a:prstGeom prst="rect">
            <a:avLst/>
          </a:prstGeom>
          <a:noFill/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90418" y="4545014"/>
            <a:ext cx="3306233" cy="930275"/>
          </a:xfrm>
          <a:prstGeom prst="rect">
            <a:avLst/>
          </a:prstGeom>
          <a:noFill/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28518" y="3949701"/>
            <a:ext cx="3287183" cy="1535113"/>
          </a:xfrm>
          <a:prstGeom prst="rect">
            <a:avLst/>
          </a:prstGeom>
          <a:noFill/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61518" y="4108451"/>
            <a:ext cx="3083983" cy="1643063"/>
          </a:xfrm>
          <a:prstGeom prst="rect">
            <a:avLst/>
          </a:prstGeom>
          <a:noFill/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20618" y="2232025"/>
            <a:ext cx="2927349" cy="1803400"/>
          </a:xfrm>
          <a:prstGeom prst="rect">
            <a:avLst/>
          </a:prstGeom>
          <a:noFill/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20618" y="2225675"/>
            <a:ext cx="2937933" cy="1003300"/>
          </a:xfrm>
          <a:prstGeom prst="rect">
            <a:avLst/>
          </a:prstGeom>
          <a:noFill/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90985" y="1847851"/>
            <a:ext cx="2976033" cy="727075"/>
          </a:xfrm>
          <a:prstGeom prst="rect">
            <a:avLst/>
          </a:prstGeom>
          <a:noFill/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20051" y="1228726"/>
            <a:ext cx="3257549" cy="1192213"/>
          </a:xfrm>
          <a:prstGeom prst="rect">
            <a:avLst/>
          </a:prstGeom>
          <a:noFill/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71534" y="2051050"/>
            <a:ext cx="3452284" cy="2247900"/>
          </a:xfrm>
          <a:prstGeom prst="rect">
            <a:avLst/>
          </a:prstGeom>
          <a:noFill/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046817" y="2676526"/>
            <a:ext cx="3530600" cy="2022475"/>
          </a:xfrm>
          <a:prstGeom prst="rect">
            <a:avLst/>
          </a:prstGeom>
          <a:noFill/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79085" y="1"/>
            <a:ext cx="9366249" cy="3090863"/>
          </a:xfrm>
          <a:prstGeom prst="rect">
            <a:avLst/>
          </a:prstGeom>
          <a:noFill/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23385" y="1927226"/>
            <a:ext cx="2948516" cy="1884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444</Words>
  <Application>Microsoft Office PowerPoint</Application>
  <PresentationFormat>Widescreen</PresentationFormat>
  <Paragraphs>44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  Các nhóm trình bày kết quả chuẩn bị ở nhà: Vẽ lược đồ lớp em đang học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45</cp:revision>
  <dcterms:created xsi:type="dcterms:W3CDTF">2020-11-02T15:38:20Z</dcterms:created>
  <dcterms:modified xsi:type="dcterms:W3CDTF">2021-08-21T02:07:43Z</dcterms:modified>
</cp:coreProperties>
</file>