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6" r:id="rId4"/>
  </p:sldMasterIdLst>
  <p:notesMasterIdLst>
    <p:notesMasterId r:id="rId41"/>
  </p:notesMasterIdLst>
  <p:sldIdLst>
    <p:sldId id="256" r:id="rId5"/>
    <p:sldId id="268" r:id="rId6"/>
    <p:sldId id="399" r:id="rId7"/>
    <p:sldId id="398" r:id="rId8"/>
    <p:sldId id="600" r:id="rId9"/>
    <p:sldId id="264" r:id="rId10"/>
    <p:sldId id="259" r:id="rId11"/>
    <p:sldId id="258" r:id="rId12"/>
    <p:sldId id="400" r:id="rId13"/>
    <p:sldId id="601" r:id="rId14"/>
    <p:sldId id="261" r:id="rId15"/>
    <p:sldId id="401" r:id="rId16"/>
    <p:sldId id="262" r:id="rId17"/>
    <p:sldId id="602" r:id="rId18"/>
    <p:sldId id="603" r:id="rId19"/>
    <p:sldId id="263" r:id="rId20"/>
    <p:sldId id="267" r:id="rId21"/>
    <p:sldId id="403" r:id="rId22"/>
    <p:sldId id="404" r:id="rId23"/>
    <p:sldId id="368" r:id="rId24"/>
    <p:sldId id="587" r:id="rId25"/>
    <p:sldId id="605" r:id="rId26"/>
    <p:sldId id="604" r:id="rId27"/>
    <p:sldId id="606" r:id="rId28"/>
    <p:sldId id="607" r:id="rId29"/>
    <p:sldId id="608" r:id="rId30"/>
    <p:sldId id="590" r:id="rId31"/>
    <p:sldId id="322" r:id="rId32"/>
    <p:sldId id="609" r:id="rId33"/>
    <p:sldId id="570" r:id="rId34"/>
    <p:sldId id="574" r:id="rId35"/>
    <p:sldId id="595" r:id="rId36"/>
    <p:sldId id="596" r:id="rId37"/>
    <p:sldId id="610" r:id="rId38"/>
    <p:sldId id="598" r:id="rId39"/>
    <p:sldId id="59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34" autoAdjust="0"/>
  </p:normalViewPr>
  <p:slideViewPr>
    <p:cSldViewPr snapToGrid="0">
      <p:cViewPr varScale="1">
        <p:scale>
          <a:sx n="70" d="100"/>
          <a:sy n="70" d="100"/>
        </p:scale>
        <p:origin x="714" y="78"/>
      </p:cViewPr>
      <p:guideLst/>
    </p:cSldViewPr>
  </p:slideViewPr>
  <p:notesTextViewPr>
    <p:cViewPr>
      <p:scale>
        <a:sx n="1" d="1"/>
        <a:sy n="1" d="1"/>
      </p:scale>
      <p:origin x="0" y="0"/>
    </p:cViewPr>
  </p:notesTextViewPr>
  <p:sorterViewPr>
    <p:cViewPr>
      <p:scale>
        <a:sx n="41" d="100"/>
        <a:sy n="4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36"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vi-VN" sz="3200" b="0" i="1" dirty="0">
              <a:latin typeface="+mj-lt"/>
            </a:rPr>
            <a:t>Em hãy nêu những hậu quả của tình trạng ô nhiễm môi trường và cạn kiệt tài nguyên thiên nhiên trong các thông tin và hình ảnh trên.</a:t>
          </a:r>
          <a:endParaRPr lang="en-US" sz="3200" b="1" i="1" dirty="0">
            <a:solidFill>
              <a:sysClr val="windowText" lastClr="000000">
                <a:hueOff val="0"/>
                <a:satOff val="0"/>
                <a:lumOff val="0"/>
                <a:alphaOff val="0"/>
              </a:sysClr>
            </a:solidFill>
            <a:latin typeface="+mj-lt"/>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pt-BR" sz="3200" i="1" dirty="0">
              <a:latin typeface="Times New Roman" panose="02020603050405020304" pitchFamily="18" charset="0"/>
              <a:cs typeface="Times New Roman" panose="02020603050405020304" pitchFamily="18" charset="0"/>
            </a:rPr>
            <a:t>Theo em, môi trường và tài nguyên thiên nhiên đem lại lợi ích gì cho con người? </a:t>
          </a:r>
          <a:endParaRPr lang="en-US" sz="3200" dirty="0">
            <a:latin typeface="Times New Roman" panose="02020603050405020304" pitchFamily="18" charset="0"/>
            <a:cs typeface="Times New Roman" panose="02020603050405020304" pitchFamily="18"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pt-BR" sz="3200" i="1" dirty="0">
              <a:latin typeface="Times New Roman" panose="02020603050405020304" pitchFamily="18" charset="0"/>
              <a:cs typeface="Times New Roman" panose="02020603050405020304" pitchFamily="18" charset="0"/>
            </a:rPr>
            <a:t>-Vì sao chúng ta cần bảo vệ môi trường và tài nguyên thiên nhiên?</a:t>
          </a:r>
          <a:endParaRPr lang="en-US" sz="3200" b="1" i="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en-US"/>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704"/>
      <dgm:spPr/>
      <dgm:t>
        <a:bodyPr/>
        <a:lstStyle/>
        <a:p>
          <a:endParaRPr lang="en-US"/>
        </a:p>
      </dgm:t>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3">
        <dgm:presLayoutVars>
          <dgm:bulletEnabled val="1"/>
        </dgm:presLayoutVars>
      </dgm:prSet>
      <dgm:spPr/>
      <dgm:t>
        <a:bodyPr/>
        <a:lstStyle/>
        <a:p>
          <a:endParaRPr lang="en-US"/>
        </a:p>
      </dgm:t>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dgm:spPr/>
      <dgm:t>
        <a:bodyPr/>
        <a:lstStyle/>
        <a:p>
          <a:endParaRPr lang="en-US"/>
        </a:p>
      </dgm:t>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3">
        <dgm:presLayoutVars>
          <dgm:bulletEnabled val="1"/>
        </dgm:presLayoutVars>
      </dgm:prSet>
      <dgm:spPr/>
      <dgm:t>
        <a:bodyPr/>
        <a:lstStyle/>
        <a:p>
          <a:endParaRPr lang="en-US"/>
        </a:p>
      </dgm:t>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dgm:spPr/>
      <dgm:t>
        <a:bodyPr/>
        <a:lstStyle/>
        <a:p>
          <a:endParaRPr lang="en-US"/>
        </a:p>
      </dgm:t>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pt>
    <dgm:pt modelId="{8B13E293-4E29-4216-A0D2-9CCA14266B56}" type="pres">
      <dgm:prSet presAssocID="{F6E9B8BA-2F37-4781-A521-61D00A840D7D}" presName="text" presStyleLbl="node1" presStyleIdx="2" presStyleCnt="3">
        <dgm:presLayoutVars>
          <dgm:bulletEnabled val="1"/>
        </dgm:presLayoutVars>
      </dgm:prSet>
      <dgm:spPr/>
      <dgm:t>
        <a:bodyPr/>
        <a:lstStyle/>
        <a:p>
          <a:endParaRPr lang="en-US"/>
        </a:p>
      </dgm:t>
    </dgm:pt>
  </dgm:ptLst>
  <dgm:cxnLst>
    <dgm:cxn modelId="{2E5A5FC6-7246-4A48-9A5C-8FF4449E3CE0}" srcId="{4D783A32-6612-4061-810D-2598FCFDE16E}" destId="{F6E9B8BA-2F37-4781-A521-61D00A840D7D}" srcOrd="2" destOrd="0" parTransId="{F3A9BA2F-FEFE-44E8-8A5D-A95E30E49C0C}" sibTransId="{8CBDE6B4-DF30-443D-9579-CCA1D8018E24}"/>
    <dgm:cxn modelId="{2E4E2917-F385-4A0A-8D97-0A87242DE059}" type="presOf" srcId="{8C4E1181-A43E-4AFA-A175-608167BDD664}" destId="{046903CA-E59E-4D3A-B85F-2132F4D3C385}" srcOrd="1" destOrd="0" presId="urn:microsoft.com/office/officeart/2005/8/layout/vList4#1"/>
    <dgm:cxn modelId="{50BB50C5-028C-4959-8AA1-6ED092E2BBAF}" type="presOf" srcId="{F6E9B8BA-2F37-4781-A521-61D00A840D7D}" destId="{8B13E293-4E29-4216-A0D2-9CCA14266B56}" srcOrd="1"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BCE51834-453C-415D-A95B-03FF2B4DF33D}" type="presOf" srcId="{F6E9B8BA-2F37-4781-A521-61D00A840D7D}" destId="{D857732E-E667-406B-8596-FB28DE60F3B0}"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E3FAFAAF-CD96-4F6B-A65A-EC1F3F5C6F98}" type="presOf" srcId="{36F1A9A7-0E91-4997-8451-066E68D6791C}" destId="{11925212-181A-4D0E-84EB-C4219DE1ABB7}" srcOrd="0" destOrd="0" presId="urn:microsoft.com/office/officeart/2005/8/layout/vList4#1"/>
    <dgm:cxn modelId="{0F5DFCC4-37B4-4218-94B9-C1A826E06F92}" type="presOf" srcId="{4D783A32-6612-4061-810D-2598FCFDE16E}" destId="{610C4521-7E21-4ABD-817D-19EC8F773957}" srcOrd="0" destOrd="0" presId="urn:microsoft.com/office/officeart/2005/8/layout/vList4#1"/>
    <dgm:cxn modelId="{81BE22F3-AAE5-47EE-97E1-26383E038450}" type="presOf" srcId="{8C4E1181-A43E-4AFA-A175-608167BDD664}" destId="{DE66B4FA-8443-484B-9A9E-FA188D6B4E43}" srcOrd="0"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 modelId="{186C0ABE-B39B-4916-BC4B-A0578168E4D5}" type="presParOf" srcId="{610C4521-7E21-4ABD-817D-19EC8F773957}" destId="{E767A943-8EB1-47EA-BA75-90A3BF72AA10}" srcOrd="3" destOrd="0" presId="urn:microsoft.com/office/officeart/2005/8/layout/vList4#1"/>
    <dgm:cxn modelId="{5AE53D5C-AC05-4815-92AB-3FA661ACCF21}" type="presParOf" srcId="{610C4521-7E21-4ABD-817D-19EC8F773957}" destId="{E9FBCDE1-C0F8-4B00-9C6E-C1A57153DC9C}" srcOrd="4" destOrd="0" presId="urn:microsoft.com/office/officeart/2005/8/layout/vList4#1"/>
    <dgm:cxn modelId="{F5097334-6369-406D-9CCA-CE91E230604F}" type="presParOf" srcId="{E9FBCDE1-C0F8-4B00-9C6E-C1A57153DC9C}" destId="{D857732E-E667-406B-8596-FB28DE60F3B0}" srcOrd="0" destOrd="0" presId="urn:microsoft.com/office/officeart/2005/8/layout/vList4#1"/>
    <dgm:cxn modelId="{69538AA3-7BAF-4B0A-A7A0-82220BEC7A35}" type="presParOf" srcId="{E9FBCDE1-C0F8-4B00-9C6E-C1A57153DC9C}" destId="{72B5F39E-2D8B-4AE5-99A7-0B4F92796C74}" srcOrd="1" destOrd="0" presId="urn:microsoft.com/office/officeart/2005/8/layout/vList4#1"/>
    <dgm:cxn modelId="{A358A9E3-E9DF-4026-8693-3F5EB52ABBFC}"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10081715" cy="1701624"/>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just" defTabSz="1422400">
            <a:lnSpc>
              <a:spcPct val="90000"/>
            </a:lnSpc>
            <a:spcBef>
              <a:spcPct val="0"/>
            </a:spcBef>
            <a:spcAft>
              <a:spcPct val="35000"/>
            </a:spcAft>
          </a:pPr>
          <a:r>
            <a:rPr lang="vi-VN" sz="3200" b="0" i="1" kern="1200" dirty="0">
              <a:latin typeface="+mj-lt"/>
            </a:rPr>
            <a:t>Em hãy nêu những hậu quả của tình trạng ô nhiễm môi trường và cạn kiệt tài nguyên thiên nhiên trong các thông tin và hình ảnh trên.</a:t>
          </a:r>
          <a:endParaRPr lang="en-US" sz="3200" b="1" i="1" kern="1200" dirty="0">
            <a:solidFill>
              <a:sysClr val="windowText" lastClr="000000">
                <a:hueOff val="0"/>
                <a:satOff val="0"/>
                <a:lumOff val="0"/>
                <a:alphaOff val="0"/>
              </a:sysClr>
            </a:solidFill>
            <a:latin typeface="+mj-lt"/>
            <a:ea typeface="+mn-ea"/>
            <a:cs typeface="+mn-cs"/>
          </a:endParaRPr>
        </a:p>
      </dsp:txBody>
      <dsp:txXfrm>
        <a:off x="2236344" y="49839"/>
        <a:ext cx="7795531" cy="1601946"/>
      </dsp:txXfrm>
    </dsp:sp>
    <dsp:sp modelId="{2AAACA77-E4A0-4E99-9F03-72ED26BB7B73}">
      <dsp:nvSpPr>
        <dsp:cNvPr id="0" name=""/>
        <dsp:cNvSpPr/>
      </dsp:nvSpPr>
      <dsp:spPr>
        <a:xfrm>
          <a:off x="170162" y="170162"/>
          <a:ext cx="2016343" cy="1361299"/>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1871786"/>
          <a:ext cx="10081715" cy="1701624"/>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just" defTabSz="1422400">
            <a:lnSpc>
              <a:spcPct val="90000"/>
            </a:lnSpc>
            <a:spcBef>
              <a:spcPct val="0"/>
            </a:spcBef>
            <a:spcAft>
              <a:spcPct val="35000"/>
            </a:spcAft>
          </a:pPr>
          <a:r>
            <a:rPr lang="pt-BR" sz="3200" i="1" kern="1200" dirty="0">
              <a:latin typeface="Times New Roman" panose="02020603050405020304" pitchFamily="18" charset="0"/>
              <a:cs typeface="Times New Roman" panose="02020603050405020304" pitchFamily="18" charset="0"/>
            </a:rPr>
            <a:t>Theo em, môi trường và tài nguyên thiên nhiên đem lại lợi ích gì cho con người? </a:t>
          </a:r>
          <a:endParaRPr lang="en-US" sz="3200" kern="1200" dirty="0">
            <a:latin typeface="Times New Roman" panose="02020603050405020304" pitchFamily="18" charset="0"/>
            <a:cs typeface="Times New Roman" panose="02020603050405020304" pitchFamily="18" charset="0"/>
          </a:endParaRPr>
        </a:p>
      </dsp:txBody>
      <dsp:txXfrm>
        <a:off x="2236344" y="1921625"/>
        <a:ext cx="7795531" cy="1601946"/>
      </dsp:txXfrm>
    </dsp:sp>
    <dsp:sp modelId="{2352C030-0248-483B-94A9-26972C30B2AA}">
      <dsp:nvSpPr>
        <dsp:cNvPr id="0" name=""/>
        <dsp:cNvSpPr/>
      </dsp:nvSpPr>
      <dsp:spPr>
        <a:xfrm>
          <a:off x="170162" y="2041949"/>
          <a:ext cx="2016343" cy="136129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743573"/>
          <a:ext cx="10081715" cy="1701624"/>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just" defTabSz="1422400">
            <a:lnSpc>
              <a:spcPct val="90000"/>
            </a:lnSpc>
            <a:spcBef>
              <a:spcPct val="0"/>
            </a:spcBef>
            <a:spcAft>
              <a:spcPct val="35000"/>
            </a:spcAft>
          </a:pPr>
          <a:r>
            <a:rPr lang="pt-BR" sz="3200" i="1" kern="1200" dirty="0">
              <a:latin typeface="Times New Roman" panose="02020603050405020304" pitchFamily="18" charset="0"/>
              <a:cs typeface="Times New Roman" panose="02020603050405020304" pitchFamily="18" charset="0"/>
            </a:rPr>
            <a:t>-Vì sao chúng ta cần bảo vệ môi trường và tài nguyên thiên nhiên?</a:t>
          </a:r>
          <a:endParaRPr lang="en-US" sz="3200" b="1" i="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2236344" y="3793412"/>
        <a:ext cx="7795531" cy="1601946"/>
      </dsp:txXfrm>
    </dsp:sp>
    <dsp:sp modelId="{72B5F39E-2D8B-4AE5-99A7-0B4F92796C74}">
      <dsp:nvSpPr>
        <dsp:cNvPr id="0" name=""/>
        <dsp:cNvSpPr/>
      </dsp:nvSpPr>
      <dsp:spPr>
        <a:xfrm>
          <a:off x="170162" y="3913736"/>
          <a:ext cx="2016343" cy="1361299"/>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084C70-CDF3-4266-AEDC-CA3308B47CD1}" type="datetimeFigureOut">
              <a:rPr lang="en-US" smtClean="0"/>
              <a:t>11/19/2024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28537F-FA8E-4595-A01B-F03C947D334F}" type="slidenum">
              <a:rPr lang="en-US" smtClean="0"/>
              <a:t>‹#›</a:t>
            </a:fld>
            <a:endParaRPr lang="en-US"/>
          </a:p>
        </p:txBody>
      </p:sp>
    </p:spTree>
    <p:extLst>
      <p:ext uri="{BB962C8B-B14F-4D97-AF65-F5344CB8AC3E}">
        <p14:creationId xmlns:p14="http://schemas.microsoft.com/office/powerpoint/2010/main" val="965670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latin typeface="#9Slide05 Brannboll Ny" panose="02000000000000000000" pitchFamily="2" charset="0"/>
              </a:rPr>
              <a:t>Vũ Thị Ánh Tuyết- Trường THCS Tô Hiệu- Lê Chân –Hải Phòng</a:t>
            </a:r>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ACD18-9F83-4F13-8F10-8F66BD177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3284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latin typeface="#9Slide05 Brannboll Ny" panose="02000000000000000000" pitchFamily="2" charset="0"/>
              </a:rPr>
              <a:t>Vũ Thị Ánh Tuyết- Trường THCS Tô Hiệu- Lê Chân –Hải Phòng</a:t>
            </a:r>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ACD18-9F83-4F13-8F10-8F66BD177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064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20238C-3C85-0B7A-1598-CB9049A821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CECA004-2D9D-64EF-0B77-B798F5348B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8A9DE3A-30AE-0D81-4262-7952432901EC}"/>
              </a:ext>
            </a:extLst>
          </p:cNvPr>
          <p:cNvSpPr>
            <a:spLocks noGrp="1"/>
          </p:cNvSpPr>
          <p:nvPr>
            <p:ph type="dt" sz="half" idx="10"/>
          </p:nvPr>
        </p:nvSpPr>
        <p:spPr/>
        <p:txBody>
          <a:bodyPr/>
          <a:lstStyle/>
          <a:p>
            <a:fld id="{967DDC84-101E-4200-BC11-5EC8B9D60496}" type="datetimeFigureOut">
              <a:rPr lang="en-US" smtClean="0"/>
              <a:t>11/19/2024</a:t>
            </a:fld>
            <a:endParaRPr lang="en-US"/>
          </a:p>
        </p:txBody>
      </p:sp>
      <p:sp>
        <p:nvSpPr>
          <p:cNvPr id="5" name="Footer Placeholder 4">
            <a:extLst>
              <a:ext uri="{FF2B5EF4-FFF2-40B4-BE49-F238E27FC236}">
                <a16:creationId xmlns:a16="http://schemas.microsoft.com/office/drawing/2014/main" xmlns="" id="{A4CD11BD-22E4-4F6A-274D-39B8D977DC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34BBA4A-9D21-3FFF-2E30-8726A5697926}"/>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4023996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146348-6CB9-7A91-09A5-F2F7A0C141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E9AB90C-C793-11FA-5BA7-226F3E59A4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5B68524-3F9C-56AD-BCC3-F283617636E7}"/>
              </a:ext>
            </a:extLst>
          </p:cNvPr>
          <p:cNvSpPr>
            <a:spLocks noGrp="1"/>
          </p:cNvSpPr>
          <p:nvPr>
            <p:ph type="dt" sz="half" idx="10"/>
          </p:nvPr>
        </p:nvSpPr>
        <p:spPr/>
        <p:txBody>
          <a:bodyPr/>
          <a:lstStyle/>
          <a:p>
            <a:fld id="{967DDC84-101E-4200-BC11-5EC8B9D60496}" type="datetimeFigureOut">
              <a:rPr lang="en-US" smtClean="0"/>
              <a:t>11/19/2024</a:t>
            </a:fld>
            <a:endParaRPr lang="en-US"/>
          </a:p>
        </p:txBody>
      </p:sp>
      <p:sp>
        <p:nvSpPr>
          <p:cNvPr id="5" name="Footer Placeholder 4">
            <a:extLst>
              <a:ext uri="{FF2B5EF4-FFF2-40B4-BE49-F238E27FC236}">
                <a16:creationId xmlns:a16="http://schemas.microsoft.com/office/drawing/2014/main" xmlns="" id="{4DDACE27-3846-1FE7-A2C3-8D28AFF2B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FEA9E03-C822-1F9A-103B-3E3E3B98B7C9}"/>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2378205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0F71574-031A-5C40-BBCF-59D5C814BB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EEE8B2B-9B73-4DD5-9EB7-5731616C01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58EE255-B468-BDF9-2E2A-99E9C2F1A5AF}"/>
              </a:ext>
            </a:extLst>
          </p:cNvPr>
          <p:cNvSpPr>
            <a:spLocks noGrp="1"/>
          </p:cNvSpPr>
          <p:nvPr>
            <p:ph type="dt" sz="half" idx="10"/>
          </p:nvPr>
        </p:nvSpPr>
        <p:spPr/>
        <p:txBody>
          <a:bodyPr/>
          <a:lstStyle/>
          <a:p>
            <a:fld id="{967DDC84-101E-4200-BC11-5EC8B9D60496}" type="datetimeFigureOut">
              <a:rPr lang="en-US" smtClean="0"/>
              <a:t>11/19/2024</a:t>
            </a:fld>
            <a:endParaRPr lang="en-US"/>
          </a:p>
        </p:txBody>
      </p:sp>
      <p:sp>
        <p:nvSpPr>
          <p:cNvPr id="5" name="Footer Placeholder 4">
            <a:extLst>
              <a:ext uri="{FF2B5EF4-FFF2-40B4-BE49-F238E27FC236}">
                <a16:creationId xmlns:a16="http://schemas.microsoft.com/office/drawing/2014/main" xmlns="" id="{8158DFB1-0BF3-FBE3-DC0A-12A6774B5A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4881C04-CA27-F369-7E1E-91C240AF2366}"/>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2784287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11/19/2024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054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11/19/2024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502649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11/19/2024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737895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11/19/2024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39730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11/19/2024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9596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11/19/2024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10716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11/19/2024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404195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11/19/2024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80113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E8F568-2C1D-44D7-3C80-A970183250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D69CD81-30C7-B290-74C7-2946E913AA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AF204CA-9A8F-4098-8819-844DC8E2F617}"/>
              </a:ext>
            </a:extLst>
          </p:cNvPr>
          <p:cNvSpPr>
            <a:spLocks noGrp="1"/>
          </p:cNvSpPr>
          <p:nvPr>
            <p:ph type="dt" sz="half" idx="10"/>
          </p:nvPr>
        </p:nvSpPr>
        <p:spPr/>
        <p:txBody>
          <a:bodyPr/>
          <a:lstStyle/>
          <a:p>
            <a:fld id="{967DDC84-101E-4200-BC11-5EC8B9D60496}" type="datetimeFigureOut">
              <a:rPr lang="en-US" smtClean="0"/>
              <a:t>11/19/2024</a:t>
            </a:fld>
            <a:endParaRPr lang="en-US"/>
          </a:p>
        </p:txBody>
      </p:sp>
      <p:sp>
        <p:nvSpPr>
          <p:cNvPr id="5" name="Footer Placeholder 4">
            <a:extLst>
              <a:ext uri="{FF2B5EF4-FFF2-40B4-BE49-F238E27FC236}">
                <a16:creationId xmlns:a16="http://schemas.microsoft.com/office/drawing/2014/main" xmlns="" id="{8B6E3FA3-9A2E-EECF-9881-474CA3D23C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8D655BC-7D30-30C6-4ECB-F849BC7EBC24}"/>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3847832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11/19/2024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16434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11/19/2024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26988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11/19/2024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3773759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E14C4357-4527-4A6F-8FC0-A5E3D696D97B}"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35625773"/>
      </p:ext>
    </p:extLst>
  </p:cSld>
  <p:clrMapOvr>
    <a:masterClrMapping/>
  </p:clrMapOvr>
  <p:transition>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0FE2CF07-AA09-4F84-AF7C-19256C76E82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53612807"/>
      </p:ext>
    </p:extLst>
  </p:cSld>
  <p:clrMapOvr>
    <a:masterClrMapping/>
  </p:clrMapOvr>
  <p:transition>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396516AC-313E-4608-9742-C335A814F6E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39645203"/>
      </p:ext>
    </p:extLst>
  </p:cSld>
  <p:clrMapOvr>
    <a:masterClrMapping/>
  </p:clrMapOvr>
  <p:transition>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F0C99E-C4F9-4DAB-AB94-365632577A06}"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65445910"/>
      </p:ext>
    </p:extLst>
  </p:cSld>
  <p:clrMapOvr>
    <a:masterClrMapping/>
  </p:clrMapOvr>
  <p:transition>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DDF32A-0D3B-4C75-8DD7-AA48D6922FA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35651555"/>
      </p:ext>
    </p:extLst>
  </p:cSld>
  <p:clrMapOvr>
    <a:masterClrMapping/>
  </p:clrMapOvr>
  <p:transition>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1043E404-FC01-4AA8-BA2C-0B43F9F46548}"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06534003"/>
      </p:ext>
    </p:extLst>
  </p:cSld>
  <p:clrMapOvr>
    <a:masterClrMapping/>
  </p:clrMapOvr>
  <p:transition>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4C82B273-D1F6-4A9F-B39B-4CB0975525D5}"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59489732"/>
      </p:ext>
    </p:extLst>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C622AE-AD29-17FE-2215-FD1298AB16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962EE1E-9231-1DEA-D479-52FF5075A1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3197987-8914-42B9-F10B-DBC6F694A4F2}"/>
              </a:ext>
            </a:extLst>
          </p:cNvPr>
          <p:cNvSpPr>
            <a:spLocks noGrp="1"/>
          </p:cNvSpPr>
          <p:nvPr>
            <p:ph type="dt" sz="half" idx="10"/>
          </p:nvPr>
        </p:nvSpPr>
        <p:spPr/>
        <p:txBody>
          <a:bodyPr/>
          <a:lstStyle/>
          <a:p>
            <a:fld id="{967DDC84-101E-4200-BC11-5EC8B9D60496}" type="datetimeFigureOut">
              <a:rPr lang="en-US" smtClean="0"/>
              <a:t>11/19/2024</a:t>
            </a:fld>
            <a:endParaRPr lang="en-US"/>
          </a:p>
        </p:txBody>
      </p:sp>
      <p:sp>
        <p:nvSpPr>
          <p:cNvPr id="5" name="Footer Placeholder 4">
            <a:extLst>
              <a:ext uri="{FF2B5EF4-FFF2-40B4-BE49-F238E27FC236}">
                <a16:creationId xmlns:a16="http://schemas.microsoft.com/office/drawing/2014/main" xmlns="" id="{F85AFB1B-0E58-65FD-368F-6AD4FC134A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CE413AD-3F9B-2595-10E3-358162A06828}"/>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7789263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D172FB2E-4EC8-4834-B1D2-76071FCAAD5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92086143"/>
      </p:ext>
    </p:extLst>
  </p:cSld>
  <p:clrMapOvr>
    <a:masterClrMapping/>
  </p:clrMapOvr>
  <p:transition>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F1ADDCB5-33A6-452D-A1F1-9622C8FF3C4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98099633"/>
      </p:ext>
    </p:extLst>
  </p:cSld>
  <p:clrMapOvr>
    <a:masterClrMapping/>
  </p:clrMapOvr>
  <p:transition>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6F6D1EBA-6041-4BF5-8ECE-C912A55FA93E}"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33291575"/>
      </p:ext>
    </p:extLst>
  </p:cSld>
  <p:clrMapOvr>
    <a:masterClrMapping/>
  </p:clrMapOvr>
  <p:transition>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735837B-5167-4CAC-B53D-C2801750461D}"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41888359"/>
      </p:ext>
    </p:extLst>
  </p:cSld>
  <p:clrMapOvr>
    <a:masterClrMapping/>
  </p:clrMapOvr>
  <p:transition>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9C187384-1631-427A-8C6B-43ABBF2F17CC}"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92253681"/>
      </p:ext>
    </p:extLst>
  </p:cSld>
  <p:clrMapOvr>
    <a:masterClrMapping/>
  </p:clrMapOvr>
  <p:transition>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128361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11/19/2024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935627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11/19/2024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480199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11/19/2024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893994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11/19/2024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20415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47DBB8-3873-7B28-1C8A-667F885C86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644A748-2285-DBCB-C366-5B47E5DBAE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7B66453-C611-2DCE-0DFC-942D78DFD6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39F64EB-3E44-B632-8BD6-3FEE022D726A}"/>
              </a:ext>
            </a:extLst>
          </p:cNvPr>
          <p:cNvSpPr>
            <a:spLocks noGrp="1"/>
          </p:cNvSpPr>
          <p:nvPr>
            <p:ph type="dt" sz="half" idx="10"/>
          </p:nvPr>
        </p:nvSpPr>
        <p:spPr/>
        <p:txBody>
          <a:bodyPr/>
          <a:lstStyle/>
          <a:p>
            <a:fld id="{967DDC84-101E-4200-BC11-5EC8B9D60496}" type="datetimeFigureOut">
              <a:rPr lang="en-US" smtClean="0"/>
              <a:t>11/19/2024</a:t>
            </a:fld>
            <a:endParaRPr lang="en-US"/>
          </a:p>
        </p:txBody>
      </p:sp>
      <p:sp>
        <p:nvSpPr>
          <p:cNvPr id="6" name="Footer Placeholder 5">
            <a:extLst>
              <a:ext uri="{FF2B5EF4-FFF2-40B4-BE49-F238E27FC236}">
                <a16:creationId xmlns:a16="http://schemas.microsoft.com/office/drawing/2014/main" xmlns="" id="{2656B0F2-18F2-6981-C546-04A90B4C11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82B4445-DD26-68F3-9BF6-7FFC28516295}"/>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30315946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11/19/2024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111477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11/19/2024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633016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11/19/2024</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23687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1905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11/19/2024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31748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11/19/2024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179749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11/19/2024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577960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11/19/2024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859045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937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3175E0-4B99-E59C-14B2-362200BD66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554FBE3-26E4-02D3-87C5-57F674213B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8E2B5F6-9380-D0DD-FA09-3592491B08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A292048-8012-4D60-8DC5-0FE25D9D29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48C7451-FD74-BB78-04D2-20030DC7B7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8C074B0-0A4E-488F-3EF6-34222F2D0F54}"/>
              </a:ext>
            </a:extLst>
          </p:cNvPr>
          <p:cNvSpPr>
            <a:spLocks noGrp="1"/>
          </p:cNvSpPr>
          <p:nvPr>
            <p:ph type="dt" sz="half" idx="10"/>
          </p:nvPr>
        </p:nvSpPr>
        <p:spPr/>
        <p:txBody>
          <a:bodyPr/>
          <a:lstStyle/>
          <a:p>
            <a:fld id="{967DDC84-101E-4200-BC11-5EC8B9D60496}" type="datetimeFigureOut">
              <a:rPr lang="en-US" smtClean="0"/>
              <a:t>11/19/2024</a:t>
            </a:fld>
            <a:endParaRPr lang="en-US"/>
          </a:p>
        </p:txBody>
      </p:sp>
      <p:sp>
        <p:nvSpPr>
          <p:cNvPr id="8" name="Footer Placeholder 7">
            <a:extLst>
              <a:ext uri="{FF2B5EF4-FFF2-40B4-BE49-F238E27FC236}">
                <a16:creationId xmlns:a16="http://schemas.microsoft.com/office/drawing/2014/main" xmlns="" id="{CA95606F-416D-C000-2C9C-87231FF255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E40A842-28FC-76E9-931E-25EDF624D4B4}"/>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4238112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B1C136-7EF6-EA41-3D3A-1F47CCF72E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98F0B48-D470-B975-4471-8FE8FC94F182}"/>
              </a:ext>
            </a:extLst>
          </p:cNvPr>
          <p:cNvSpPr>
            <a:spLocks noGrp="1"/>
          </p:cNvSpPr>
          <p:nvPr>
            <p:ph type="dt" sz="half" idx="10"/>
          </p:nvPr>
        </p:nvSpPr>
        <p:spPr/>
        <p:txBody>
          <a:bodyPr/>
          <a:lstStyle/>
          <a:p>
            <a:fld id="{967DDC84-101E-4200-BC11-5EC8B9D60496}" type="datetimeFigureOut">
              <a:rPr lang="en-US" smtClean="0"/>
              <a:t>11/19/2024</a:t>
            </a:fld>
            <a:endParaRPr lang="en-US"/>
          </a:p>
        </p:txBody>
      </p:sp>
      <p:sp>
        <p:nvSpPr>
          <p:cNvPr id="4" name="Footer Placeholder 3">
            <a:extLst>
              <a:ext uri="{FF2B5EF4-FFF2-40B4-BE49-F238E27FC236}">
                <a16:creationId xmlns:a16="http://schemas.microsoft.com/office/drawing/2014/main" xmlns="" id="{8815F143-EB5C-2F09-371E-A702A1BA82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A3DE7E3-D996-D49E-E892-C38BF2C9C9DF}"/>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381356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AC566C3-1F14-5096-7A29-99498E17F487}"/>
              </a:ext>
            </a:extLst>
          </p:cNvPr>
          <p:cNvSpPr>
            <a:spLocks noGrp="1"/>
          </p:cNvSpPr>
          <p:nvPr>
            <p:ph type="dt" sz="half" idx="10"/>
          </p:nvPr>
        </p:nvSpPr>
        <p:spPr/>
        <p:txBody>
          <a:bodyPr/>
          <a:lstStyle/>
          <a:p>
            <a:fld id="{967DDC84-101E-4200-BC11-5EC8B9D60496}" type="datetimeFigureOut">
              <a:rPr lang="en-US" smtClean="0"/>
              <a:t>11/19/2024</a:t>
            </a:fld>
            <a:endParaRPr lang="en-US"/>
          </a:p>
        </p:txBody>
      </p:sp>
      <p:sp>
        <p:nvSpPr>
          <p:cNvPr id="3" name="Footer Placeholder 2">
            <a:extLst>
              <a:ext uri="{FF2B5EF4-FFF2-40B4-BE49-F238E27FC236}">
                <a16:creationId xmlns:a16="http://schemas.microsoft.com/office/drawing/2014/main" xmlns="" id="{D9FF740A-4846-EF96-B10C-C5A9582F80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3D54D11-953D-112D-8044-FCED3B202180}"/>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380967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3D99FA-7C36-FDF4-2881-8908D3A154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E48E6AD-8C54-ACF8-DD33-9CAC20D604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AE2C8B2-05DB-A0D6-115B-C98DC03054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9CD9248-44D3-0D0F-7E84-A0D8027AEAEE}"/>
              </a:ext>
            </a:extLst>
          </p:cNvPr>
          <p:cNvSpPr>
            <a:spLocks noGrp="1"/>
          </p:cNvSpPr>
          <p:nvPr>
            <p:ph type="dt" sz="half" idx="10"/>
          </p:nvPr>
        </p:nvSpPr>
        <p:spPr/>
        <p:txBody>
          <a:bodyPr/>
          <a:lstStyle/>
          <a:p>
            <a:fld id="{967DDC84-101E-4200-BC11-5EC8B9D60496}" type="datetimeFigureOut">
              <a:rPr lang="en-US" smtClean="0"/>
              <a:t>11/19/2024</a:t>
            </a:fld>
            <a:endParaRPr lang="en-US"/>
          </a:p>
        </p:txBody>
      </p:sp>
      <p:sp>
        <p:nvSpPr>
          <p:cNvPr id="6" name="Footer Placeholder 5">
            <a:extLst>
              <a:ext uri="{FF2B5EF4-FFF2-40B4-BE49-F238E27FC236}">
                <a16:creationId xmlns:a16="http://schemas.microsoft.com/office/drawing/2014/main" xmlns="" id="{A09691FF-8DEC-94CD-FB60-A463102E06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3DF4390-C45A-B430-0A5F-1471F2B862E5}"/>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266584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7C25F5-A277-D3C2-B05D-2DBD39B11B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B1A1EC4-7C00-C23A-76CD-13E72255FF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5EE4CD6-6D0F-0C4E-7DD8-DEB3AFD0FE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5853460-4D86-6D9A-A770-10FD5C2CCC5C}"/>
              </a:ext>
            </a:extLst>
          </p:cNvPr>
          <p:cNvSpPr>
            <a:spLocks noGrp="1"/>
          </p:cNvSpPr>
          <p:nvPr>
            <p:ph type="dt" sz="half" idx="10"/>
          </p:nvPr>
        </p:nvSpPr>
        <p:spPr/>
        <p:txBody>
          <a:bodyPr/>
          <a:lstStyle/>
          <a:p>
            <a:fld id="{967DDC84-101E-4200-BC11-5EC8B9D60496}" type="datetimeFigureOut">
              <a:rPr lang="en-US" smtClean="0"/>
              <a:t>11/19/2024</a:t>
            </a:fld>
            <a:endParaRPr lang="en-US"/>
          </a:p>
        </p:txBody>
      </p:sp>
      <p:sp>
        <p:nvSpPr>
          <p:cNvPr id="6" name="Footer Placeholder 5">
            <a:extLst>
              <a:ext uri="{FF2B5EF4-FFF2-40B4-BE49-F238E27FC236}">
                <a16:creationId xmlns:a16="http://schemas.microsoft.com/office/drawing/2014/main" xmlns="" id="{3B6C1627-173C-AFE6-5497-D9AEB1C196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CAC0B95-4B72-C2F1-1B6B-53A6892F389B}"/>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2960874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4A5FBAC-28F5-AC9C-C019-22B35691C0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519450F-4F61-B35D-D366-C120C5A226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A3AA21F-FDE9-7521-750E-C4042B66A6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DDC84-101E-4200-BC11-5EC8B9D60496}" type="datetimeFigureOut">
              <a:rPr lang="en-US" smtClean="0"/>
              <a:t>11/19/2024</a:t>
            </a:fld>
            <a:endParaRPr lang="en-US"/>
          </a:p>
        </p:txBody>
      </p:sp>
      <p:sp>
        <p:nvSpPr>
          <p:cNvPr id="5" name="Footer Placeholder 4">
            <a:extLst>
              <a:ext uri="{FF2B5EF4-FFF2-40B4-BE49-F238E27FC236}">
                <a16:creationId xmlns:a16="http://schemas.microsoft.com/office/drawing/2014/main" xmlns="" id="{45A276BA-D66A-EDCE-0B55-637EC28AA4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B213CAB2-FD63-D8CB-8D8C-52CB6AD178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142C17-23D2-46B4-B2E5-94FA9191DC7F}" type="slidenum">
              <a:rPr lang="en-US" smtClean="0"/>
              <a:t>‹#›</a:t>
            </a:fld>
            <a:endParaRPr lang="en-US"/>
          </a:p>
        </p:txBody>
      </p:sp>
    </p:spTree>
    <p:extLst>
      <p:ext uri="{BB962C8B-B14F-4D97-AF65-F5344CB8AC3E}">
        <p14:creationId xmlns:p14="http://schemas.microsoft.com/office/powerpoint/2010/main" val="3890301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11/19/2024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99997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FB1BA9-448A-466D-888E-000648E11133}"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151238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11/19/2024</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1450628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emf"/><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https://cth.edu.vn/wp-content/uploads/2018/03/phuong-phap-hoc-hop-tac-think-pair-share.jpg" TargetMode="External"/><Relationship Id="rId2" Type="http://schemas.openxmlformats.org/officeDocument/2006/relationships/image" Target="../media/image34.jpeg"/><Relationship Id="rId1" Type="http://schemas.openxmlformats.org/officeDocument/2006/relationships/slideLayout" Target="../slideLayouts/slideLayout13.xml"/><Relationship Id="rId6" Type="http://schemas.openxmlformats.org/officeDocument/2006/relationships/image" Target="../media/image36.jpeg"/><Relationship Id="rId5" Type="http://schemas.microsoft.com/office/2007/relationships/hdphoto" Target="../media/hdphoto1.wdp"/><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openxmlformats.org/officeDocument/2006/relationships/image" Target="../media/image19.emf"/><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image" Target="../media/image40.png"/><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13.xml"/><Relationship Id="rId5" Type="http://schemas.openxmlformats.org/officeDocument/2006/relationships/image" Target="../media/image43.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43.xml"/><Relationship Id="rId6" Type="http://schemas.openxmlformats.org/officeDocument/2006/relationships/image" Target="../media/image19.emf"/><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8.png"/><Relationship Id="rId2" Type="http://schemas.openxmlformats.org/officeDocument/2006/relationships/image" Target="../media/image37.png"/><Relationship Id="rId1" Type="http://schemas.openxmlformats.org/officeDocument/2006/relationships/slideLayout" Target="../slideLayouts/slideLayout4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8.png"/><Relationship Id="rId2" Type="http://schemas.openxmlformats.org/officeDocument/2006/relationships/image" Target="../media/image37.png"/><Relationship Id="rId1" Type="http://schemas.openxmlformats.org/officeDocument/2006/relationships/slideLayout" Target="../slideLayouts/slideLayout4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7.png"/><Relationship Id="rId1" Type="http://schemas.openxmlformats.org/officeDocument/2006/relationships/slideLayout" Target="../slideLayouts/slideLayout13.xml"/><Relationship Id="rId5" Type="http://schemas.openxmlformats.org/officeDocument/2006/relationships/image" Target="../media/image51.jpe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image" Target="../media/image40.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38.png"/><Relationship Id="rId7" Type="http://schemas.openxmlformats.org/officeDocument/2006/relationships/image" Target="../media/image53.png"/><Relationship Id="rId2" Type="http://schemas.openxmlformats.org/officeDocument/2006/relationships/image" Target="../media/image37.png"/><Relationship Id="rId1" Type="http://schemas.openxmlformats.org/officeDocument/2006/relationships/slideLayout" Target="../slideLayouts/slideLayout43.xml"/><Relationship Id="rId6" Type="http://schemas.openxmlformats.org/officeDocument/2006/relationships/image" Target="../media/image39.png"/><Relationship Id="rId5" Type="http://schemas.openxmlformats.org/officeDocument/2006/relationships/image" Target="../media/image45.png"/><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4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3.xml"/><Relationship Id="rId7" Type="http://schemas.openxmlformats.org/officeDocument/2006/relationships/diagramQuickStyle" Target="../diagrams/quickStyl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Layout" Target="../diagrams/layout1.xml"/><Relationship Id="rId11" Type="http://schemas.openxmlformats.org/officeDocument/2006/relationships/image" Target="../media/image18.jpeg"/><Relationship Id="rId5" Type="http://schemas.openxmlformats.org/officeDocument/2006/relationships/diagramData" Target="../diagrams/data1.xml"/><Relationship Id="rId10" Type="http://schemas.openxmlformats.org/officeDocument/2006/relationships/image" Target="../media/image17.jpeg"/><Relationship Id="rId4" Type="http://schemas.openxmlformats.org/officeDocument/2006/relationships/image" Target="../media/image5.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2">
            <a:alphaModFix/>
          </a:blip>
          <a:srcRect l="15285" t="10430" r="46645" b="11190"/>
          <a:stretch/>
        </p:blipFill>
        <p:spPr>
          <a:xfrm>
            <a:off x="-593092" y="-608318"/>
            <a:ext cx="13245869" cy="7552607"/>
          </a:xfrm>
          <a:prstGeom prst="rect">
            <a:avLst/>
          </a:prstGeom>
          <a:noFill/>
          <a:ln>
            <a:noFill/>
          </a:ln>
        </p:spPr>
      </p:pic>
      <p:sp>
        <p:nvSpPr>
          <p:cNvPr id="4" name="TextBox 1"/>
          <p:cNvSpPr txBox="1">
            <a:spLocks noChangeArrowheads="1"/>
          </p:cNvSpPr>
          <p:nvPr/>
        </p:nvSpPr>
        <p:spPr bwMode="auto">
          <a:xfrm>
            <a:off x="2517913" y="307692"/>
            <a:ext cx="7612951" cy="11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398" b="0" i="0" u="none" strike="noStrike" kern="1200" cap="none" spc="0" normalizeH="0" baseline="0" noProof="0" smtClean="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TRƯỜNG TH&amp;TRUNG </a:t>
            </a:r>
            <a:r>
              <a:rPr kumimoji="0" lang="en-US" altLang="vi-VN" sz="2398" b="0"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HỌC CƠ </a:t>
            </a:r>
            <a:r>
              <a:rPr kumimoji="0" lang="en-US" altLang="vi-VN" sz="2398" b="0"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SỞ </a:t>
            </a:r>
            <a:r>
              <a:rPr kumimoji="0" lang="en-US" altLang="vi-VN" sz="2398" b="0" i="0" u="none" strike="noStrike" kern="1200" cap="none" spc="0" normalizeH="0" baseline="0" noProof="0" smtClean="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QUANG HƯNG</a:t>
            </a:r>
            <a:endParaRPr kumimoji="0" lang="en-US" altLang="vi-VN" sz="2398" b="0"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398"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TỔ KHOA HỌC XÃ HỘI</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vi-VN" sz="2398"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TextBox 4"/>
          <p:cNvSpPr txBox="1">
            <a:spLocks noChangeArrowheads="1"/>
          </p:cNvSpPr>
          <p:nvPr/>
        </p:nvSpPr>
        <p:spPr bwMode="auto">
          <a:xfrm>
            <a:off x="4281226" y="1168400"/>
            <a:ext cx="4945440" cy="43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198" b="1" i="0" u="none" strike="noStrike" kern="1200" cap="none" spc="0" normalizeH="0" baseline="0" noProof="0" smtClean="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              MÔN </a:t>
            </a:r>
            <a:r>
              <a:rPr kumimoji="0" lang="en-US" altLang="vi-VN" sz="2198"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GDCD 8</a:t>
            </a:r>
          </a:p>
        </p:txBody>
      </p:sp>
      <p:grpSp>
        <p:nvGrpSpPr>
          <p:cNvPr id="7" name="Group 2"/>
          <p:cNvGrpSpPr>
            <a:grpSpLocks noChangeAspect="1"/>
          </p:cNvGrpSpPr>
          <p:nvPr/>
        </p:nvGrpSpPr>
        <p:grpSpPr bwMode="auto">
          <a:xfrm>
            <a:off x="873457" y="3690014"/>
            <a:ext cx="11050931"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Wingdings 3" panose="05040102010807070707" pitchFamily="18" charset="2"/>
                <a:buNone/>
                <a:tabLst/>
                <a:defRPr/>
              </a:pPr>
              <a:endParaRPr kumimoji="0" lang="en-US" altLang="en-US" sz="1798"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499" b="0" i="0" u="none" strike="noStrike" kern="120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349"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499" b="0" i="0" u="none" strike="noStrike" kern="120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349"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349"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733084" y="2822772"/>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499" b="0" i="0" u="none" strike="noStrike" kern="120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499" b="0" i="0" u="none" strike="noStrike" kern="120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2266148" y="1517408"/>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597" b="0" i="0" u="none" strike="noStrike" kern="10" cap="none" spc="0" normalizeH="0" baseline="0" noProof="0" dirty="0">
                <a:ln w="9525">
                  <a:round/>
                  <a:headEnd/>
                  <a:tailEnd/>
                </a:ln>
                <a:gradFill rotWithShape="1">
                  <a:gsLst>
                    <a:gs pos="0">
                      <a:srgbClr val="FFFF00"/>
                    </a:gs>
                    <a:gs pos="100000">
                      <a:srgbClr val="FF3300"/>
                    </a:gs>
                  </a:gsLst>
                  <a:path path="rect">
                    <a:fillToRect l="50000" t="50000" r="50000" b="50000"/>
                  </a:path>
                </a:gradFill>
                <a:effectLst/>
                <a:uLnTx/>
                <a:uFillTx/>
                <a:latin typeface="#9Slide03 Aturdida" pitchFamily="2" charset="0"/>
                <a:ea typeface="+mn-ea"/>
                <a:cs typeface="#9Slide03 Arima Madurai Black" panose="00000A00000000000000" pitchFamily="2" charset="0"/>
              </a:rPr>
              <a:t>CHÀO MỪNG CÁC EM ĐẾN VỚI TIẾT HỌC NGÀY HÔM NAY</a:t>
            </a:r>
          </a:p>
        </p:txBody>
      </p:sp>
      <p:grpSp>
        <p:nvGrpSpPr>
          <p:cNvPr id="37" name="Group 27"/>
          <p:cNvGrpSpPr>
            <a:grpSpLocks/>
          </p:cNvGrpSpPr>
          <p:nvPr/>
        </p:nvGrpSpPr>
        <p:grpSpPr bwMode="auto">
          <a:xfrm rot="-637170">
            <a:off x="8252361" y="4629774"/>
            <a:ext cx="2425043" cy="994442"/>
            <a:chOff x="336" y="2040"/>
            <a:chExt cx="1200" cy="2016"/>
          </a:xfrm>
        </p:grpSpPr>
        <p:pic>
          <p:nvPicPr>
            <p:cNvPr id="38" name="Picture 28" descr="p3012_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286624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custDataLst>
              <p:tags r:id="rId1"/>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9F73E634-F71F-8897-B14C-5478E6878B62}"/>
              </a:ext>
            </a:extLst>
          </p:cNvPr>
          <p:cNvSpPr txBox="1"/>
          <p:nvPr/>
        </p:nvSpPr>
        <p:spPr>
          <a:xfrm>
            <a:off x="545892" y="1344360"/>
            <a:ext cx="11116456" cy="584775"/>
          </a:xfrm>
          <a:prstGeom prst="rect">
            <a:avLst/>
          </a:prstGeom>
          <a:noFill/>
        </p:spPr>
        <p:txBody>
          <a:bodyPr wrap="square">
            <a:spAutoFit/>
          </a:bodyPr>
          <a:lstStyle/>
          <a:p>
            <a:pPr algn="just"/>
            <a:r>
              <a:rPr lang="vi-VN" sz="3200" b="1" i="0" dirty="0">
                <a:solidFill>
                  <a:srgbClr val="FF0000"/>
                </a:solidFill>
                <a:effectLst/>
                <a:latin typeface="Times New Roman" panose="02020603050405020304" pitchFamily="18" charset="0"/>
                <a:cs typeface="Times New Roman" panose="02020603050405020304" pitchFamily="18" charset="0"/>
              </a:rPr>
              <a:t>Chúng ta cần bảo vệ môi trường và tài nguyên thiên nhiên, vì:</a:t>
            </a:r>
          </a:p>
        </p:txBody>
      </p:sp>
      <p:sp>
        <p:nvSpPr>
          <p:cNvPr id="5" name="TextBox 4">
            <a:extLst>
              <a:ext uri="{FF2B5EF4-FFF2-40B4-BE49-F238E27FC236}">
                <a16:creationId xmlns:a16="http://schemas.microsoft.com/office/drawing/2014/main" xmlns="" id="{B42F8932-E090-3DDC-87C2-D44885345B3C}"/>
              </a:ext>
            </a:extLst>
          </p:cNvPr>
          <p:cNvSpPr txBox="1"/>
          <p:nvPr/>
        </p:nvSpPr>
        <p:spPr>
          <a:xfrm>
            <a:off x="156147" y="2120176"/>
            <a:ext cx="3576403" cy="452431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vi-VN" sz="3200" b="0" i="0" dirty="0">
                <a:solidFill>
                  <a:srgbClr val="000000"/>
                </a:solidFill>
                <a:effectLst/>
                <a:latin typeface="Times New Roman" panose="02020603050405020304" pitchFamily="18" charset="0"/>
                <a:cs typeface="Times New Roman" panose="02020603050405020304" pitchFamily="18" charset="0"/>
              </a:rPr>
              <a:t>+ Môi trường và tài nguyên thiên nhiên có tầm quan trọng đặc biệt đối với đời sống của con người, sinh vật và sự phát triển kinh tế, văn hoá, xã hội của đất nước.</a:t>
            </a:r>
          </a:p>
        </p:txBody>
      </p:sp>
      <p:sp>
        <p:nvSpPr>
          <p:cNvPr id="6" name="TextBox 5">
            <a:extLst>
              <a:ext uri="{FF2B5EF4-FFF2-40B4-BE49-F238E27FC236}">
                <a16:creationId xmlns:a16="http://schemas.microsoft.com/office/drawing/2014/main" xmlns="" id="{E52181C8-153F-F413-3112-E1145BFDA7A6}"/>
              </a:ext>
            </a:extLst>
          </p:cNvPr>
          <p:cNvSpPr txBox="1"/>
          <p:nvPr/>
        </p:nvSpPr>
        <p:spPr>
          <a:xfrm>
            <a:off x="4214695" y="2155263"/>
            <a:ext cx="4377129" cy="403187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vi-VN" sz="3200" b="0" i="0" dirty="0">
                <a:solidFill>
                  <a:srgbClr val="000000"/>
                </a:solidFill>
                <a:effectLst/>
                <a:latin typeface="Times New Roman" panose="02020603050405020304" pitchFamily="18" charset="0"/>
                <a:cs typeface="Times New Roman" panose="02020603050405020304" pitchFamily="18" charset="0"/>
              </a:rPr>
              <a:t>+ Việc bảo vệ môi trường và tài nguyên thiên nhiên giúp cho môi trường trong lành, đảm bảo cung cấp nguồn tài nguyên thiên nhiên cho sự phát triển của đất nước trong hiện tại và tương lai.</a:t>
            </a:r>
          </a:p>
        </p:txBody>
      </p:sp>
      <p:sp>
        <p:nvSpPr>
          <p:cNvPr id="10" name="TextBox 9">
            <a:extLst>
              <a:ext uri="{FF2B5EF4-FFF2-40B4-BE49-F238E27FC236}">
                <a16:creationId xmlns:a16="http://schemas.microsoft.com/office/drawing/2014/main" xmlns="" id="{B4EF75D8-7AFB-D4AB-F290-859403F72A7A}"/>
              </a:ext>
            </a:extLst>
          </p:cNvPr>
          <p:cNvSpPr txBox="1"/>
          <p:nvPr/>
        </p:nvSpPr>
        <p:spPr>
          <a:xfrm>
            <a:off x="9073969" y="2195985"/>
            <a:ext cx="2755620" cy="304698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vi-VN" sz="3200" b="0" i="0" dirty="0">
                <a:solidFill>
                  <a:srgbClr val="000000"/>
                </a:solidFill>
                <a:effectLst/>
                <a:latin typeface="Times New Roman" panose="02020603050405020304" pitchFamily="18" charset="0"/>
                <a:cs typeface="Times New Roman" panose="02020603050405020304" pitchFamily="18" charset="0"/>
              </a:rPr>
              <a:t>+ Bảo vệ môi trường và tài nguyên thiên nhiên là bảo vệ cuộc sống của chính chúng ta.</a:t>
            </a:r>
          </a:p>
        </p:txBody>
      </p:sp>
    </p:spTree>
    <p:extLst>
      <p:ext uri="{BB962C8B-B14F-4D97-AF65-F5344CB8AC3E}">
        <p14:creationId xmlns:p14="http://schemas.microsoft.com/office/powerpoint/2010/main" val="221854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2C2DF2B-8E0D-47A0-BA81-ED78E4C2077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407963" y="-599608"/>
            <a:ext cx="11345897" cy="7734925"/>
          </a:xfrm>
          <a:prstGeom prst="rect">
            <a:avLst/>
          </a:prstGeom>
        </p:spPr>
      </p:pic>
      <p:grpSp>
        <p:nvGrpSpPr>
          <p:cNvPr id="12" name="Group 11"/>
          <p:cNvGrpSpPr/>
          <p:nvPr/>
        </p:nvGrpSpPr>
        <p:grpSpPr>
          <a:xfrm>
            <a:off x="8220876" y="686231"/>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5" name="Picture 4">
            <a:extLst>
              <a:ext uri="{FF2B5EF4-FFF2-40B4-BE49-F238E27FC236}">
                <a16:creationId xmlns:a16="http://schemas.microsoft.com/office/drawing/2014/main" xmlns="" id="{E0EAC2A3-522F-0F36-7C7D-4F1A3E9E0A8A}"/>
              </a:ext>
            </a:extLst>
          </p:cNvPr>
          <p:cNvPicPr>
            <a:picLocks noChangeAspect="1"/>
          </p:cNvPicPr>
          <p:nvPr/>
        </p:nvPicPr>
        <p:blipFill>
          <a:blip r:embed="rId7"/>
          <a:stretch>
            <a:fillRect/>
          </a:stretch>
        </p:blipFill>
        <p:spPr>
          <a:xfrm>
            <a:off x="1376890" y="1186390"/>
            <a:ext cx="8218120" cy="5023539"/>
          </a:xfrm>
          <a:prstGeom prst="rect">
            <a:avLst/>
          </a:prstGeom>
        </p:spPr>
      </p:pic>
    </p:spTree>
    <p:extLst>
      <p:ext uri="{BB962C8B-B14F-4D97-AF65-F5344CB8AC3E}">
        <p14:creationId xmlns:p14="http://schemas.microsoft.com/office/powerpoint/2010/main" val="41865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312400"/>
            <a:ext cx="10523621" cy="3337180"/>
          </a:xfrm>
          <a:prstGeom prst="rect">
            <a:avLst/>
          </a:prstGeom>
        </p:spPr>
      </p:pic>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27582788-FECC-E859-3423-AA0BDA515601}"/>
              </a:ext>
            </a:extLst>
          </p:cNvPr>
          <p:cNvPicPr>
            <a:picLocks noChangeAspect="1"/>
          </p:cNvPicPr>
          <p:nvPr/>
        </p:nvPicPr>
        <p:blipFill>
          <a:blip r:embed="rId8"/>
          <a:stretch>
            <a:fillRect/>
          </a:stretch>
        </p:blipFill>
        <p:spPr>
          <a:xfrm>
            <a:off x="3048447" y="978568"/>
            <a:ext cx="8894835" cy="2810500"/>
          </a:xfrm>
          <a:prstGeom prst="rect">
            <a:avLst/>
          </a:prstGeom>
        </p:spPr>
      </p:pic>
    </p:spTree>
    <p:extLst>
      <p:ext uri="{BB962C8B-B14F-4D97-AF65-F5344CB8AC3E}">
        <p14:creationId xmlns:p14="http://schemas.microsoft.com/office/powerpoint/2010/main" val="18473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auto" latinLnBrk="0" hangingPunct="1">
              <a:lnSpc>
                <a:spcPct val="100000"/>
              </a:lnSpc>
              <a:spcBef>
                <a:spcPct val="20000"/>
              </a:spcBef>
              <a:spcAft>
                <a:spcPct val="20000"/>
              </a:spcAft>
              <a:buClrTx/>
              <a:buSzTx/>
              <a:buFontTx/>
              <a:buNone/>
              <a:tabLst/>
              <a:defRPr/>
            </a:pPr>
            <a:r>
              <a:rPr kumimoji="0" lang="en-US" altLang="en-US" sz="24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THẢO LUẬN NHÓM BÀN</a:t>
            </a:r>
          </a:p>
        </p:txBody>
      </p:sp>
      <p:sp>
        <p:nvSpPr>
          <p:cNvPr id="8" name="Rectangle 7"/>
          <p:cNvSpPr/>
          <p:nvPr/>
        </p:nvSpPr>
        <p:spPr>
          <a:xfrm>
            <a:off x="4403364" y="47888"/>
            <a:ext cx="5708027" cy="579198"/>
          </a:xfrm>
          <a:prstGeom prst="rect">
            <a:avLst/>
          </a:prstGeom>
        </p:spPr>
        <p:txBody>
          <a:bodyPr wrap="square">
            <a:spAutoFit/>
          </a:bodyPr>
          <a:lstStyle/>
          <a:p>
            <a:pPr marL="0" marR="0" lvl="0" indent="0" algn="l" defTabSz="914400" rtl="0" eaLnBrk="0" fontAlgn="base" latinLnBrk="0" hangingPunct="0">
              <a:lnSpc>
                <a:spcPct val="125000"/>
              </a:lnSpc>
              <a:spcBef>
                <a:spcPct val="0"/>
              </a:spcBef>
              <a:spcAft>
                <a:spcPct val="0"/>
              </a:spcAft>
              <a:buClrTx/>
              <a:buSzTx/>
              <a:buFontTx/>
              <a:buNone/>
              <a:tabLst/>
              <a:defRPr/>
            </a:pP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Quan</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sát</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tranh</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và</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trả</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lời</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câu</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hỏi</a:t>
            </a:r>
            <a:endParaRPr kumimoji="0" lang="en-US" sz="2531" b="1" i="0" u="none" strike="noStrike" kern="1200" cap="none" spc="0" normalizeH="0" baseline="0" noProof="0" dirty="0">
              <a:ln>
                <a:noFill/>
              </a:ln>
              <a:solidFill>
                <a:srgbClr val="FF0000"/>
              </a:solidFill>
              <a:effectLst/>
              <a:uLnTx/>
              <a:uFillTx/>
              <a:latin typeface="SVN-Vanilla Daisy Pro" panose="00000500000000000000" pitchFamily="2" charset="0"/>
              <a:ea typeface="Arial Unicode MS"/>
              <a:cs typeface="+mn-cs"/>
            </a:endParaRPr>
          </a:p>
        </p:txBody>
      </p:sp>
      <p:sp>
        <p:nvSpPr>
          <p:cNvPr id="5" name="TextBox 4">
            <a:extLst>
              <a:ext uri="{FF2B5EF4-FFF2-40B4-BE49-F238E27FC236}">
                <a16:creationId xmlns:a16="http://schemas.microsoft.com/office/drawing/2014/main" xmlns="" id="{2F06E8BF-6256-78D4-2411-0D65047A8D8B}"/>
              </a:ext>
            </a:extLst>
          </p:cNvPr>
          <p:cNvSpPr txBox="1"/>
          <p:nvPr/>
        </p:nvSpPr>
        <p:spPr>
          <a:xfrm>
            <a:off x="8366600" y="911899"/>
            <a:ext cx="3489582" cy="4158511"/>
          </a:xfrm>
          <a:prstGeom prst="rect">
            <a:avLst/>
          </a:prstGeom>
          <a:noFill/>
        </p:spPr>
        <p:txBody>
          <a:bodyPr wrap="square">
            <a:spAutoFit/>
          </a:bodyPr>
          <a:lstStyle/>
          <a:p>
            <a:pPr algn="just">
              <a:lnSpc>
                <a:spcPct val="107000"/>
              </a:lnSpc>
              <a:spcBef>
                <a:spcPts val="300"/>
              </a:spcBef>
              <a:spcAft>
                <a:spcPts val="800"/>
              </a:spcAft>
            </a:pPr>
            <a:r>
              <a:rPr lang="en-US" sz="1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vi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nhắc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800"/>
              </a:spcAft>
            </a:pPr>
            <a:r>
              <a:rPr lang="pt-B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Em hãy nêu những quy định khác của pháp luật về bảo vệ môi trường và tài nguyên thiên nhiên</a:t>
            </a:r>
            <a:r>
              <a:rPr lang="pt-BR"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xmlns="" id="{710E102B-DD9E-6358-0633-04930044CB90}"/>
              </a:ext>
            </a:extLst>
          </p:cNvPr>
          <p:cNvPicPr>
            <a:picLocks noChangeAspect="1"/>
          </p:cNvPicPr>
          <p:nvPr/>
        </p:nvPicPr>
        <p:blipFill>
          <a:blip r:embed="rId2"/>
          <a:stretch>
            <a:fillRect/>
          </a:stretch>
        </p:blipFill>
        <p:spPr>
          <a:xfrm>
            <a:off x="559632" y="679496"/>
            <a:ext cx="7669968" cy="6130615"/>
          </a:xfrm>
          <a:prstGeom prst="rect">
            <a:avLst/>
          </a:prstGeom>
        </p:spPr>
      </p:pic>
    </p:spTree>
    <p:extLst>
      <p:ext uri="{BB962C8B-B14F-4D97-AF65-F5344CB8AC3E}">
        <p14:creationId xmlns:p14="http://schemas.microsoft.com/office/powerpoint/2010/main" val="164787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auto" latinLnBrk="0" hangingPunct="1">
              <a:lnSpc>
                <a:spcPct val="100000"/>
              </a:lnSpc>
              <a:spcBef>
                <a:spcPct val="20000"/>
              </a:spcBef>
              <a:spcAft>
                <a:spcPct val="20000"/>
              </a:spcAft>
              <a:buClrTx/>
              <a:buSzTx/>
              <a:buFontTx/>
              <a:buNone/>
              <a:tabLst/>
              <a:defRPr/>
            </a:pPr>
            <a:r>
              <a:rPr kumimoji="0" lang="en-US" altLang="en-US" sz="24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THẢO LUẬN NHÓM BÀN</a:t>
            </a:r>
          </a:p>
        </p:txBody>
      </p:sp>
      <p:sp>
        <p:nvSpPr>
          <p:cNvPr id="8" name="Rectangle 7"/>
          <p:cNvSpPr/>
          <p:nvPr/>
        </p:nvSpPr>
        <p:spPr>
          <a:xfrm>
            <a:off x="4403364" y="47888"/>
            <a:ext cx="5708027" cy="579198"/>
          </a:xfrm>
          <a:prstGeom prst="rect">
            <a:avLst/>
          </a:prstGeom>
        </p:spPr>
        <p:txBody>
          <a:bodyPr wrap="square">
            <a:spAutoFit/>
          </a:bodyPr>
          <a:lstStyle/>
          <a:p>
            <a:pPr marL="0" marR="0" lvl="0" indent="0" algn="l" defTabSz="914400" rtl="0" eaLnBrk="0" fontAlgn="base" latinLnBrk="0" hangingPunct="0">
              <a:lnSpc>
                <a:spcPct val="125000"/>
              </a:lnSpc>
              <a:spcBef>
                <a:spcPct val="0"/>
              </a:spcBef>
              <a:spcAft>
                <a:spcPct val="0"/>
              </a:spcAft>
              <a:buClrTx/>
              <a:buSzTx/>
              <a:buFontTx/>
              <a:buNone/>
              <a:tabLst/>
              <a:defRPr/>
            </a:pP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Quan</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sát</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tranh</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và</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trả</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lời</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câu</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hỏi</a:t>
            </a:r>
            <a:endParaRPr kumimoji="0" lang="en-US" sz="2531" b="1" i="0" u="none" strike="noStrike" kern="1200" cap="none" spc="0" normalizeH="0" baseline="0" noProof="0" dirty="0">
              <a:ln>
                <a:noFill/>
              </a:ln>
              <a:solidFill>
                <a:srgbClr val="FF0000"/>
              </a:solidFill>
              <a:effectLst/>
              <a:uLnTx/>
              <a:uFillTx/>
              <a:latin typeface="SVN-Vanilla Daisy Pro" panose="00000500000000000000" pitchFamily="2" charset="0"/>
              <a:ea typeface="Arial Unicode MS"/>
              <a:cs typeface="+mn-cs"/>
            </a:endParaRPr>
          </a:p>
        </p:txBody>
      </p:sp>
      <p:pic>
        <p:nvPicPr>
          <p:cNvPr id="6" name="Picture 5">
            <a:extLst>
              <a:ext uri="{FF2B5EF4-FFF2-40B4-BE49-F238E27FC236}">
                <a16:creationId xmlns:a16="http://schemas.microsoft.com/office/drawing/2014/main" xmlns="" id="{710E102B-DD9E-6358-0633-04930044CB90}"/>
              </a:ext>
            </a:extLst>
          </p:cNvPr>
          <p:cNvPicPr>
            <a:picLocks noChangeAspect="1"/>
          </p:cNvPicPr>
          <p:nvPr/>
        </p:nvPicPr>
        <p:blipFill>
          <a:blip r:embed="rId2"/>
          <a:stretch>
            <a:fillRect/>
          </a:stretch>
        </p:blipFill>
        <p:spPr>
          <a:xfrm>
            <a:off x="559632" y="679496"/>
            <a:ext cx="6110991" cy="6130615"/>
          </a:xfrm>
          <a:prstGeom prst="rect">
            <a:avLst/>
          </a:prstGeom>
        </p:spPr>
      </p:pic>
      <p:sp>
        <p:nvSpPr>
          <p:cNvPr id="3" name="TextBox 2">
            <a:extLst>
              <a:ext uri="{FF2B5EF4-FFF2-40B4-BE49-F238E27FC236}">
                <a16:creationId xmlns:a16="http://schemas.microsoft.com/office/drawing/2014/main" xmlns="" id="{216CA0A5-EAA8-B7E1-2DC1-F06935EB1CF0}"/>
              </a:ext>
            </a:extLst>
          </p:cNvPr>
          <p:cNvSpPr txBox="1"/>
          <p:nvPr/>
        </p:nvSpPr>
        <p:spPr>
          <a:xfrm>
            <a:off x="6535711" y="679496"/>
            <a:ext cx="5336499" cy="4893647"/>
          </a:xfrm>
          <a:prstGeom prst="rect">
            <a:avLst/>
          </a:prstGeom>
          <a:noFill/>
        </p:spPr>
        <p:txBody>
          <a:bodyPr wrap="square">
            <a:spAutoFit/>
          </a:bodyPr>
          <a:lstStyle/>
          <a:p>
            <a:pPr algn="just"/>
            <a:r>
              <a:rPr lang="vi-VN" sz="2400" b="0" i="0" dirty="0">
                <a:solidFill>
                  <a:srgbClr val="FF0000"/>
                </a:solidFill>
                <a:effectLst/>
                <a:latin typeface="Times New Roman" panose="02020603050405020304" pitchFamily="18" charset="0"/>
                <a:cs typeface="Times New Roman" panose="02020603050405020304" pitchFamily="18" charset="0"/>
              </a:rPr>
              <a:t>Hành vi vi phạm pháp luật trong mỗi ảnh:</a:t>
            </a:r>
          </a:p>
          <a:p>
            <a:pPr algn="just"/>
            <a:r>
              <a:rPr lang="vi-VN" sz="2400" b="1" i="0" dirty="0">
                <a:solidFill>
                  <a:schemeClr val="accent1">
                    <a:lumMod val="75000"/>
                  </a:schemeClr>
                </a:solidFill>
                <a:effectLst/>
                <a:latin typeface="Times New Roman" panose="02020603050405020304" pitchFamily="18" charset="0"/>
                <a:cs typeface="Times New Roman" panose="02020603050405020304" pitchFamily="18" charset="0"/>
              </a:rPr>
              <a:t>- Ảnh 1: </a:t>
            </a:r>
            <a:r>
              <a:rPr lang="vi-VN" sz="2400" b="0" i="0" dirty="0">
                <a:solidFill>
                  <a:schemeClr val="accent1">
                    <a:lumMod val="75000"/>
                  </a:schemeClr>
                </a:solidFill>
                <a:effectLst/>
                <a:latin typeface="Times New Roman" panose="02020603050405020304" pitchFamily="18" charset="0"/>
                <a:cs typeface="Times New Roman" panose="02020603050405020304" pitchFamily="18" charset="0"/>
              </a:rPr>
              <a:t>Chôn lấp chất thải trái phép =&gt; Hành vi này đã vi phạm quy định tại khoản 1 điều 6 Luật Bảo vệ môi trường năm 2020.</a:t>
            </a:r>
          </a:p>
          <a:p>
            <a:pPr algn="just"/>
            <a:r>
              <a:rPr lang="vi-VN" sz="2400" b="1" i="0" dirty="0">
                <a:solidFill>
                  <a:srgbClr val="000000"/>
                </a:solidFill>
                <a:effectLst/>
                <a:latin typeface="Times New Roman" panose="02020603050405020304" pitchFamily="18" charset="0"/>
                <a:cs typeface="Times New Roman" panose="02020603050405020304" pitchFamily="18" charset="0"/>
              </a:rPr>
              <a:t>- Ảnh 2: </a:t>
            </a:r>
            <a:r>
              <a:rPr lang="vi-VN" sz="2400" b="0" i="0" dirty="0">
                <a:solidFill>
                  <a:srgbClr val="000000"/>
                </a:solidFill>
                <a:effectLst/>
                <a:latin typeface="Times New Roman" panose="02020603050405020304" pitchFamily="18" charset="0"/>
                <a:cs typeface="Times New Roman" panose="02020603050405020304" pitchFamily="18" charset="0"/>
              </a:rPr>
              <a:t>Nhà máy xả thải trái phép ra sông =&gt; Hành vi này đã vi phạm quy định tại khoản 2 điều 6 Luật Bảo vệ môi trường năm 2020.</a:t>
            </a:r>
          </a:p>
          <a:p>
            <a:pPr algn="just"/>
            <a:r>
              <a:rPr lang="vi-VN" sz="2400" b="1" i="0" dirty="0">
                <a:solidFill>
                  <a:srgbClr val="000000"/>
                </a:solidFill>
                <a:effectLst/>
                <a:latin typeface="Times New Roman" panose="02020603050405020304" pitchFamily="18" charset="0"/>
                <a:cs typeface="Times New Roman" panose="02020603050405020304" pitchFamily="18" charset="0"/>
              </a:rPr>
              <a:t>- Ảnh 3: </a:t>
            </a:r>
            <a:r>
              <a:rPr lang="vi-VN" sz="2400" b="0" i="0" dirty="0">
                <a:solidFill>
                  <a:srgbClr val="000000"/>
                </a:solidFill>
                <a:effectLst/>
                <a:latin typeface="Times New Roman" panose="02020603050405020304" pitchFamily="18" charset="0"/>
                <a:cs typeface="Times New Roman" panose="02020603050405020304" pitchFamily="18" charset="0"/>
              </a:rPr>
              <a:t>Chặt phá rừng phòng hộ =&gt; Hành vi này đã vi phạm quy định tại khoản 1 điều 9 Luật Lâm nghiệp năm 2017.</a:t>
            </a:r>
          </a:p>
        </p:txBody>
      </p:sp>
    </p:spTree>
    <p:extLst>
      <p:ext uri="{BB962C8B-B14F-4D97-AF65-F5344CB8AC3E}">
        <p14:creationId xmlns:p14="http://schemas.microsoft.com/office/powerpoint/2010/main" val="387345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auto" latinLnBrk="0" hangingPunct="1">
              <a:lnSpc>
                <a:spcPct val="100000"/>
              </a:lnSpc>
              <a:spcBef>
                <a:spcPct val="20000"/>
              </a:spcBef>
              <a:spcAft>
                <a:spcPct val="20000"/>
              </a:spcAft>
              <a:buClrTx/>
              <a:buSzTx/>
              <a:buFontTx/>
              <a:buNone/>
              <a:tabLst/>
              <a:defRPr/>
            </a:pPr>
            <a:r>
              <a:rPr kumimoji="0" lang="en-US" altLang="en-US" sz="24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THẢO LUẬN NHÓM BÀN</a:t>
            </a:r>
          </a:p>
        </p:txBody>
      </p:sp>
      <p:sp>
        <p:nvSpPr>
          <p:cNvPr id="8" name="Rectangle 7"/>
          <p:cNvSpPr/>
          <p:nvPr/>
        </p:nvSpPr>
        <p:spPr>
          <a:xfrm>
            <a:off x="4403364" y="47888"/>
            <a:ext cx="5708027" cy="533544"/>
          </a:xfrm>
          <a:prstGeom prst="rect">
            <a:avLst/>
          </a:prstGeom>
        </p:spPr>
        <p:txBody>
          <a:bodyPr wrap="square">
            <a:spAutoFit/>
          </a:bodyPr>
          <a:lstStyle/>
          <a:p>
            <a:pPr marL="0" marR="0" lvl="0" indent="0" algn="l" defTabSz="914400" rtl="0" eaLnBrk="0" fontAlgn="base" latinLnBrk="0" hangingPunct="0">
              <a:lnSpc>
                <a:spcPct val="125000"/>
              </a:lnSpc>
              <a:spcBef>
                <a:spcPct val="0"/>
              </a:spcBef>
              <a:spcAft>
                <a:spcPct val="0"/>
              </a:spcAft>
              <a:buClrTx/>
              <a:buSzTx/>
              <a:buFontTx/>
              <a:buNone/>
              <a:tabLst/>
              <a:defRPr/>
            </a:pPr>
            <a:r>
              <a:rPr kumimoji="0" lang="en-US" sz="2531" b="1" i="0" u="none" strike="noStrike" kern="1200" cap="none" spc="0" normalizeH="0" baseline="0" noProof="0" dirty="0" err="1">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Quan</a:t>
            </a:r>
            <a:r>
              <a:rPr kumimoji="0" lang="en-US" sz="2531" b="1" i="0" u="none" strike="noStrike" kern="1200" cap="none" spc="0" normalizeH="0" baseline="0" noProof="0" dirty="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a:t>
            </a:r>
            <a:r>
              <a:rPr kumimoji="0" lang="en-US" sz="2531" b="1" i="0" u="none" strike="noStrike" kern="1200" cap="none" spc="0" normalizeH="0" baseline="0" noProof="0" dirty="0" err="1">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sát</a:t>
            </a:r>
            <a:r>
              <a:rPr kumimoji="0" lang="en-US" sz="2531" b="1" i="0" u="none" strike="noStrike" kern="1200" cap="none" spc="0" normalizeH="0" baseline="0" noProof="0" dirty="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a:t>
            </a:r>
            <a:r>
              <a:rPr kumimoji="0" lang="en-US" sz="2531" b="1" i="0" u="none" strike="noStrike" kern="1200" cap="none" spc="0" normalizeH="0" baseline="0" noProof="0" dirty="0" err="1">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tranh</a:t>
            </a:r>
            <a:r>
              <a:rPr kumimoji="0" lang="en-US" sz="2531" b="1" i="0" u="none" strike="noStrike" kern="1200" cap="none" spc="0" normalizeH="0" baseline="0" noProof="0" dirty="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a:t>
            </a:r>
            <a:r>
              <a:rPr kumimoji="0" lang="en-US" sz="2531" b="1" i="0" u="none" strike="noStrike" kern="1200" cap="none" spc="0" normalizeH="0" baseline="0" noProof="0" dirty="0" err="1">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và</a:t>
            </a:r>
            <a:r>
              <a:rPr kumimoji="0" lang="en-US" sz="2531" b="1" i="0" u="none" strike="noStrike" kern="1200" cap="none" spc="0" normalizeH="0" baseline="0" noProof="0" dirty="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a:t>
            </a:r>
            <a:r>
              <a:rPr kumimoji="0" lang="en-US" sz="2531" b="1" i="0" u="none" strike="noStrike" kern="1200" cap="none" spc="0" normalizeH="0" baseline="0" noProof="0" dirty="0" err="1">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trả</a:t>
            </a:r>
            <a:r>
              <a:rPr kumimoji="0" lang="en-US" sz="2531" b="1" i="0" u="none" strike="noStrike" kern="1200" cap="none" spc="0" normalizeH="0" baseline="0" noProof="0" dirty="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a:t>
            </a:r>
            <a:r>
              <a:rPr kumimoji="0" lang="en-US" sz="2531" b="1" i="0" u="none" strike="noStrike" kern="1200" cap="none" spc="0" normalizeH="0" baseline="0" noProof="0" dirty="0" err="1">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lời</a:t>
            </a:r>
            <a:r>
              <a:rPr kumimoji="0" lang="en-US" sz="2531" b="1" i="0" u="none" strike="noStrike" kern="1200" cap="none" spc="0" normalizeH="0" baseline="0" noProof="0" dirty="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a:t>
            </a:r>
            <a:r>
              <a:rPr kumimoji="0" lang="en-US" sz="2531" b="1" i="0" u="none" strike="noStrike" kern="1200" cap="none" spc="0" normalizeH="0" baseline="0" noProof="0" err="1">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câu</a:t>
            </a:r>
            <a:r>
              <a:rPr kumimoji="0" lang="en-US" sz="2531" b="1" i="0" u="none" strike="noStrike" kern="1200" cap="none" spc="0" normalizeH="0" baseline="0" noProof="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a:t>
            </a:r>
            <a:r>
              <a:rPr kumimoji="0" lang="en-US" sz="2531" b="1" i="0" u="none" strike="noStrike" kern="1200" cap="none" spc="0" normalizeH="0" baseline="0" noProof="0" smtClean="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hỏi</a:t>
            </a:r>
            <a:endParaRPr kumimoji="0" lang="en-US" sz="2531"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endParaRPr>
          </a:p>
        </p:txBody>
      </p:sp>
      <p:pic>
        <p:nvPicPr>
          <p:cNvPr id="6" name="Picture 5">
            <a:extLst>
              <a:ext uri="{FF2B5EF4-FFF2-40B4-BE49-F238E27FC236}">
                <a16:creationId xmlns:a16="http://schemas.microsoft.com/office/drawing/2014/main" xmlns="" id="{710E102B-DD9E-6358-0633-04930044CB90}"/>
              </a:ext>
            </a:extLst>
          </p:cNvPr>
          <p:cNvPicPr>
            <a:picLocks noChangeAspect="1"/>
          </p:cNvPicPr>
          <p:nvPr/>
        </p:nvPicPr>
        <p:blipFill>
          <a:blip r:embed="rId2"/>
          <a:stretch>
            <a:fillRect/>
          </a:stretch>
        </p:blipFill>
        <p:spPr>
          <a:xfrm>
            <a:off x="559633" y="679496"/>
            <a:ext cx="5151620" cy="6130615"/>
          </a:xfrm>
          <a:prstGeom prst="rect">
            <a:avLst/>
          </a:prstGeom>
        </p:spPr>
      </p:pic>
      <p:sp>
        <p:nvSpPr>
          <p:cNvPr id="4" name="TextBox 3">
            <a:extLst>
              <a:ext uri="{FF2B5EF4-FFF2-40B4-BE49-F238E27FC236}">
                <a16:creationId xmlns:a16="http://schemas.microsoft.com/office/drawing/2014/main" xmlns="" id="{155B5E3F-9A7A-69A5-4AB9-617561D11A57}"/>
              </a:ext>
            </a:extLst>
          </p:cNvPr>
          <p:cNvSpPr txBox="1"/>
          <p:nvPr/>
        </p:nvSpPr>
        <p:spPr>
          <a:xfrm>
            <a:off x="6031043" y="766732"/>
            <a:ext cx="5896131" cy="5324535"/>
          </a:xfrm>
          <a:prstGeom prst="rect">
            <a:avLst/>
          </a:prstGeom>
          <a:noFill/>
        </p:spPr>
        <p:txBody>
          <a:bodyPr wrap="square">
            <a:spAutoFit/>
          </a:bodyPr>
          <a:lstStyle/>
          <a:p>
            <a:pPr algn="just"/>
            <a:r>
              <a:rPr lang="vi-VN" sz="2000" b="1" i="0" dirty="0">
                <a:solidFill>
                  <a:srgbClr val="FF0000"/>
                </a:solidFill>
                <a:effectLst/>
                <a:latin typeface="Times New Roman" panose="02020603050405020304" pitchFamily="18" charset="0"/>
                <a:cs typeface="Times New Roman" panose="02020603050405020304" pitchFamily="18" charset="0"/>
              </a:rPr>
              <a:t>Nêu các quy định khác về bảo vệ môi trường và tài nguyên thiên nhiên:</a:t>
            </a:r>
          </a:p>
          <a:p>
            <a:pPr algn="just"/>
            <a:r>
              <a:rPr lang="vi-VN" sz="2000" b="1" i="1" dirty="0">
                <a:solidFill>
                  <a:srgbClr val="000000"/>
                </a:solidFill>
                <a:effectLst/>
                <a:latin typeface="Times New Roman" panose="02020603050405020304" pitchFamily="18" charset="0"/>
                <a:cs typeface="Times New Roman" panose="02020603050405020304" pitchFamily="18" charset="0"/>
              </a:rPr>
              <a:t>- Khoản 4 điều 6 </a:t>
            </a:r>
            <a:r>
              <a:rPr lang="vi-VN" sz="2000" b="0" i="0" dirty="0">
                <a:solidFill>
                  <a:srgbClr val="000000"/>
                </a:solidFill>
                <a:effectLst/>
                <a:latin typeface="Times New Roman" panose="02020603050405020304" pitchFamily="18" charset="0"/>
                <a:cs typeface="Times New Roman" panose="02020603050405020304" pitchFamily="18" charset="0"/>
              </a:rPr>
              <a:t>Luật Bảo vệ môi trường năm 2020 nghiêm cấm thực hiện hành vi: gây tiếng ồn, độ rung vượt mức cho phép theo quy chuẩn kĩ thuật môi trường; xả thải khói, bụi, khí có mùi độc hại vào không khí.</a:t>
            </a:r>
          </a:p>
          <a:p>
            <a:pPr algn="just"/>
            <a:r>
              <a:rPr lang="vi-VN" sz="2000" b="1" i="1" dirty="0">
                <a:solidFill>
                  <a:srgbClr val="000000"/>
                </a:solidFill>
                <a:effectLst/>
                <a:latin typeface="Times New Roman" panose="02020603050405020304" pitchFamily="18" charset="0"/>
                <a:cs typeface="Times New Roman" panose="02020603050405020304" pitchFamily="18" charset="0"/>
              </a:rPr>
              <a:t>- Khoản 12 điều 6</a:t>
            </a:r>
            <a:r>
              <a:rPr lang="vi-VN" sz="2000" b="0" i="0" dirty="0">
                <a:solidFill>
                  <a:srgbClr val="000000"/>
                </a:solidFill>
                <a:effectLst/>
                <a:latin typeface="Times New Roman" panose="02020603050405020304" pitchFamily="18" charset="0"/>
                <a:cs typeface="Times New Roman" panose="02020603050405020304" pitchFamily="18" charset="0"/>
              </a:rPr>
              <a:t> Luật Bảo vệ môi trường năm 2020 nghiêm cấm thực hiện hành vi: phá hoại, xâm chiếm trái phép di sản thiên nhiên.</a:t>
            </a:r>
          </a:p>
          <a:p>
            <a:pPr algn="just"/>
            <a:r>
              <a:rPr lang="vi-VN" sz="2000" b="1" i="1" dirty="0">
                <a:solidFill>
                  <a:srgbClr val="000000"/>
                </a:solidFill>
                <a:effectLst/>
                <a:latin typeface="Times New Roman" panose="02020603050405020304" pitchFamily="18" charset="0"/>
                <a:cs typeface="Times New Roman" panose="02020603050405020304" pitchFamily="18" charset="0"/>
              </a:rPr>
              <a:t>- Khoản 4 điều 9</a:t>
            </a:r>
            <a:r>
              <a:rPr lang="vi-VN" sz="2000" b="0" i="0" dirty="0">
                <a:solidFill>
                  <a:srgbClr val="000000"/>
                </a:solidFill>
                <a:effectLst/>
                <a:latin typeface="Times New Roman" panose="02020603050405020304" pitchFamily="18" charset="0"/>
                <a:cs typeface="Times New Roman" panose="02020603050405020304" pitchFamily="18" charset="0"/>
              </a:rPr>
              <a:t> Luật Lâm nghiệp năm 2017 nghiêm cấm thực hiện hành vi: hủy hoại tài nguyên rừng, hệ sinh thái rừng, công trình bảo vệ và phát triển rừng.</a:t>
            </a:r>
          </a:p>
          <a:p>
            <a:pPr algn="just"/>
            <a:r>
              <a:rPr lang="vi-VN" sz="2000" b="1" i="1" dirty="0">
                <a:solidFill>
                  <a:srgbClr val="000000"/>
                </a:solidFill>
                <a:effectLst/>
                <a:latin typeface="Times New Roman" panose="02020603050405020304" pitchFamily="18" charset="0"/>
                <a:cs typeface="Times New Roman" panose="02020603050405020304" pitchFamily="18" charset="0"/>
              </a:rPr>
              <a:t>- Khoản 1 điều 9</a:t>
            </a:r>
            <a:r>
              <a:rPr lang="vi-VN" sz="2000" b="0" i="0" dirty="0">
                <a:solidFill>
                  <a:srgbClr val="000000"/>
                </a:solidFill>
                <a:effectLst/>
                <a:latin typeface="Times New Roman" panose="02020603050405020304" pitchFamily="18" charset="0"/>
                <a:cs typeface="Times New Roman" panose="02020603050405020304" pitchFamily="18" charset="0"/>
              </a:rPr>
              <a:t> Luật tài nguyên nước năm 2012 nghiêm cấm thực hiện hành vi: đổ chất thải, rác thải, đổ hoặc làm rò rỉ các chất độc hại vào nguồn nước và các hành vi khác gây ô nhiễm, suy thoái và cạn kiệt nguồn nước.</a:t>
            </a:r>
          </a:p>
        </p:txBody>
      </p:sp>
    </p:spTree>
    <p:extLst>
      <p:ext uri="{BB962C8B-B14F-4D97-AF65-F5344CB8AC3E}">
        <p14:creationId xmlns:p14="http://schemas.microsoft.com/office/powerpoint/2010/main" val="423335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3E137D9D-9344-4CBB-8AA6-D3E3E46E7B1B}"/>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Cloud Callout 3"/>
          <p:cNvSpPr/>
          <p:nvPr/>
        </p:nvSpPr>
        <p:spPr>
          <a:xfrm>
            <a:off x="4172455" y="1914460"/>
            <a:ext cx="3984622" cy="1352550"/>
          </a:xfrm>
          <a:prstGeom prst="cloudCallout">
            <a:avLst/>
          </a:prstGeom>
          <a:solidFill>
            <a:srgbClr val="9BBB59">
              <a:lumMod val="20000"/>
              <a:lumOff val="80000"/>
            </a:srgbClr>
          </a:solidFill>
          <a:ln w="25400" cap="flat" cmpd="sng" algn="ctr">
            <a:noFill/>
            <a:prstDash val="solid"/>
          </a:ln>
          <a:effectLst/>
        </p:spPr>
        <p:txBody>
          <a:bodyPr anchor="ctr"/>
          <a:lstStyle/>
          <a:p>
            <a:pPr marL="0" marR="0" lvl="0" indent="0" algn="l" defTabSz="914400" rtl="0" eaLnBrk="0" fontAlgn="base" latinLnBrk="0" hangingPunct="0">
              <a:lnSpc>
                <a:spcPct val="125000"/>
              </a:lnSpc>
              <a:spcBef>
                <a:spcPct val="0"/>
              </a:spcBef>
              <a:spcAft>
                <a:spcPct val="0"/>
              </a:spcAft>
              <a:buClrTx/>
              <a:buSzTx/>
              <a:buFontTx/>
              <a:buNone/>
              <a:tabLst/>
              <a:defRPr/>
            </a:pP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Mỗi</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đội</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cử</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5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bạn</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xuất</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sắc</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nhất</a:t>
            </a:r>
            <a:endParaRPr kumimoji="0" lang="zh-CN" altLang="en-US" sz="2400" b="1" i="0" u="none" strike="noStrike" kern="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微软雅黑" panose="020B0503020204020204" pitchFamily="34" charset="-122"/>
            </a:endParaRPr>
          </a:p>
        </p:txBody>
      </p:sp>
      <p:grpSp>
        <p:nvGrpSpPr>
          <p:cNvPr id="14" name="Group 13"/>
          <p:cNvGrpSpPr/>
          <p:nvPr/>
        </p:nvGrpSpPr>
        <p:grpSpPr>
          <a:xfrm>
            <a:off x="7795681" y="679239"/>
            <a:ext cx="4209127" cy="3389011"/>
            <a:chOff x="7795681" y="679239"/>
            <a:chExt cx="4209127" cy="3389011"/>
          </a:xfrm>
        </p:grpSpPr>
        <p:sp>
          <p:nvSpPr>
            <p:cNvPr id="8" name="Cloud Callout 7"/>
            <p:cNvSpPr/>
            <p:nvPr/>
          </p:nvSpPr>
          <p:spPr>
            <a:xfrm rot="21416254">
              <a:off x="7795681" y="679239"/>
              <a:ext cx="4209127" cy="3389011"/>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Rectangle 8"/>
            <p:cNvSpPr/>
            <p:nvPr/>
          </p:nvSpPr>
          <p:spPr>
            <a:xfrm>
              <a:off x="8146387" y="1422633"/>
              <a:ext cx="3663128" cy="1552926"/>
            </a:xfrm>
            <a:prstGeom prst="rect">
              <a:avLst/>
            </a:prstGeom>
          </p:spPr>
          <p:txBody>
            <a:bodyPr wrap="square">
              <a:spAutoFit/>
            </a:bodyPr>
            <a:lstStyle/>
            <a:p>
              <a:pPr marL="0" marR="0" lvl="0" indent="0" algn="l" defTabSz="914400" rtl="0" eaLnBrk="0" fontAlgn="base" latinLnBrk="0" hangingPunct="0">
                <a:lnSpc>
                  <a:spcPct val="125000"/>
                </a:lnSpc>
                <a:spcBef>
                  <a:spcPct val="0"/>
                </a:spcBef>
                <a:spcAft>
                  <a:spcPct val="0"/>
                </a:spcAft>
                <a:buClrTx/>
                <a:buSzTx/>
                <a:buFontTx/>
                <a:buNone/>
                <a:tabLst/>
                <a:defRPr/>
              </a:pPr>
              <a:r>
                <a:rPr kumimoji="0" lang="en-US" sz="2531"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Đạ</a:t>
              </a:r>
              <a:r>
                <a:rPr kumimoji="0" lang="it-IT" sz="2531"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i di</a:t>
              </a:r>
              <a:r>
                <a:rPr kumimoji="0" lang="en-US" sz="2531"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ện</a:t>
              </a:r>
              <a:r>
                <a:rPr kumimoji="0" lang="en-US" sz="2531"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531"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hai</a:t>
              </a:r>
              <a:r>
                <a:rPr kumimoji="0" lang="en-US" sz="2531"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531"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đội</a:t>
              </a:r>
              <a:r>
                <a:rPr kumimoji="0" lang="en-US" sz="2531"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l</a:t>
              </a:r>
              <a:r>
                <a:rPr kumimoji="0" lang="fr-FR" sz="2531"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ê</a:t>
              </a:r>
              <a:r>
                <a:rPr kumimoji="0" lang="en-US" sz="2531"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n </a:t>
              </a:r>
              <a:r>
                <a:rPr kumimoji="0" lang="en-US" sz="2531"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bả</a:t>
              </a:r>
              <a:r>
                <a:rPr kumimoji="0" lang="nl-NL" sz="2531"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ng </a:t>
              </a:r>
              <a:r>
                <a:rPr kumimoji="0" lang="en-US" sz="2531"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viết</a:t>
              </a:r>
              <a:r>
                <a:rPr kumimoji="0" lang="en-US" sz="2531"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531"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những</a:t>
              </a:r>
              <a:r>
                <a:rPr kumimoji="0" lang="en-US" sz="2531"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531"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hành</a:t>
              </a:r>
              <a:r>
                <a:rPr kumimoji="0" lang="en-US" sz="2531"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vi </a:t>
              </a:r>
              <a:r>
                <a:rPr kumimoji="0" lang="en-US" sz="2531"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trong</a:t>
              </a:r>
              <a:r>
                <a:rPr kumimoji="0" lang="en-US" sz="2531"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5’</a:t>
              </a:r>
            </a:p>
          </p:txBody>
        </p:sp>
      </p:grpSp>
      <p:grpSp>
        <p:nvGrpSpPr>
          <p:cNvPr id="15" name="Group 14"/>
          <p:cNvGrpSpPr/>
          <p:nvPr/>
        </p:nvGrpSpPr>
        <p:grpSpPr>
          <a:xfrm>
            <a:off x="4419519" y="3848071"/>
            <a:ext cx="3755043" cy="2082180"/>
            <a:chOff x="5448674" y="4171363"/>
            <a:chExt cx="3284371" cy="2082180"/>
          </a:xfrm>
        </p:grpSpPr>
        <p:sp>
          <p:nvSpPr>
            <p:cNvPr id="6" name="Cloud Callout 5"/>
            <p:cNvSpPr/>
            <p:nvPr/>
          </p:nvSpPr>
          <p:spPr>
            <a:xfrm rot="304414">
              <a:off x="5448674" y="4171363"/>
              <a:ext cx="3245574" cy="2082180"/>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0" name="Rectangle 9"/>
            <p:cNvSpPr/>
            <p:nvPr/>
          </p:nvSpPr>
          <p:spPr>
            <a:xfrm>
              <a:off x="5708261" y="4654135"/>
              <a:ext cx="3024784" cy="126073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531"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Đội</a:t>
              </a:r>
              <a:r>
                <a:rPr kumimoji="0" lang="en-US" sz="2531"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n</a:t>
              </a:r>
              <a:r>
                <a:rPr kumimoji="0" lang="fr-FR" sz="2531"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à</a:t>
              </a:r>
              <a:r>
                <a:rPr kumimoji="0" lang="en-US" sz="2531"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o </a:t>
              </a:r>
              <a:r>
                <a:rPr kumimoji="0" lang="en-US" sz="2531"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viết</a:t>
              </a:r>
              <a:r>
                <a:rPr kumimoji="0" lang="en-US" sz="2531"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531"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đượ</a:t>
              </a:r>
              <a:r>
                <a:rPr kumimoji="0" lang="pt-PT" sz="2531"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c nhi</a:t>
              </a:r>
              <a:r>
                <a:rPr kumimoji="0" lang="en-US" sz="2531"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ều</a:t>
              </a:r>
              <a:r>
                <a:rPr kumimoji="0" lang="en-US" sz="2531"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531"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hành</a:t>
              </a:r>
              <a:r>
                <a:rPr kumimoji="0" lang="en-US" sz="2531"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vi </a:t>
              </a:r>
              <a:r>
                <a:rPr kumimoji="0" lang="en-US" sz="2531"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sẽ</a:t>
              </a:r>
              <a:r>
                <a:rPr kumimoji="0" lang="en-US" sz="2531"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531"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chiến</a:t>
              </a:r>
              <a:r>
                <a:rPr kumimoji="0" lang="en-US" sz="2531"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531"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thắng</a:t>
              </a:r>
              <a:r>
                <a:rPr kumimoji="0" lang="en-US" sz="2531"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531"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và</a:t>
              </a:r>
              <a:r>
                <a:rPr kumimoji="0" lang="en-US" sz="2531"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531"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được</a:t>
              </a:r>
              <a:r>
                <a:rPr kumimoji="0" lang="en-US" sz="2531"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10 </a:t>
              </a:r>
              <a:r>
                <a:rPr kumimoji="0" lang="en-US" sz="2531"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điểm</a:t>
              </a:r>
              <a:r>
                <a:rPr kumimoji="0" lang="en-US" sz="2531"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endParaRPr kumimoji="0" lang="en-SG" sz="2531"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endParaRPr>
            </a:p>
          </p:txBody>
        </p:sp>
      </p:grpSp>
      <p:pic>
        <p:nvPicPr>
          <p:cNvPr id="11" name="图片 1"/>
          <p:cNvPicPr>
            <a:picLocks noChangeAspect="1"/>
          </p:cNvPicPr>
          <p:nvPr/>
        </p:nvPicPr>
        <p:blipFill>
          <a:blip r:embed="rId3">
            <a:extLst>
              <a:ext uri="{28A0092B-C50C-407E-A947-70E740481C1C}">
                <a14:useLocalDpi xmlns:a14="http://schemas.microsoft.com/office/drawing/2010/main" val="0"/>
              </a:ext>
            </a:extLst>
          </a:blip>
          <a:srcRect l="8347" r="32761"/>
          <a:stretch>
            <a:fillRect/>
          </a:stretch>
        </p:blipFill>
        <p:spPr bwMode="auto">
          <a:xfrm>
            <a:off x="3228451" y="5136639"/>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2609314" y="515843"/>
            <a:ext cx="8772919" cy="707886"/>
          </a:xfrm>
          <a:prstGeom prst="rect">
            <a:avLst/>
          </a:prstGeom>
          <a:solidFill>
            <a:schemeClr val="accent2">
              <a:lumMod val="20000"/>
              <a:lumOff val="80000"/>
            </a:schemeClr>
          </a:solidFill>
          <a:ln w="9525">
            <a:solidFill>
              <a:srgbClr val="000000"/>
            </a:solidFill>
            <a:miter lim="800000"/>
            <a:headEnd/>
            <a:tailEnd/>
          </a:ln>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Helvetica Neue"/>
                <a:cs typeface="Times New Roman" panose="02020603050405020304" pitchFamily="18" charset="0"/>
              </a:rPr>
              <a:t>TRÒ CHƠI </a:t>
            </a:r>
            <a:r>
              <a:rPr kumimoji="0" lang="en-US" altLang="en-US" sz="4000" b="1" i="0" u="none" strike="noStrike" kern="1200" cap="none" spc="0" normalizeH="0" baseline="0" noProof="0">
                <a:ln>
                  <a:noFill/>
                </a:ln>
                <a:solidFill>
                  <a:srgbClr val="4472C4">
                    <a:lumMod val="75000"/>
                  </a:srgbClr>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3600" b="1" i="0" u="none" strike="noStrike" kern="1200" cap="none" spc="0" normalizeH="0" baseline="0" noProof="0" smtClean="0">
                <a:ln>
                  <a:noFill/>
                </a:ln>
                <a:solidFill>
                  <a:srgbClr val="4472C4">
                    <a:lumMod val="75000"/>
                  </a:srgbClr>
                </a:solidFill>
                <a:effectLst/>
                <a:uLnTx/>
                <a:uFillTx/>
                <a:latin typeface="Times New Roman" panose="02020603050405020304" pitchFamily="18" charset="0"/>
                <a:ea typeface="Helvetica Neue"/>
                <a:cs typeface="Times New Roman" panose="02020603050405020304" pitchFamily="18" charset="0"/>
              </a:rPr>
              <a:t>“</a:t>
            </a:r>
            <a:r>
              <a:rPr kumimoji="0" lang="en-US" altLang="en-US" sz="3600" b="1" i="0" u="none" strike="noStrike" kern="1200" cap="none" spc="0" normalizeH="0" baseline="0" noProof="0">
                <a:ln>
                  <a:noFill/>
                </a:ln>
                <a:solidFill>
                  <a:srgbClr val="4472C4">
                    <a:lumMod val="75000"/>
                  </a:srgbClr>
                </a:solidFill>
                <a:effectLst/>
                <a:uLnTx/>
                <a:uFillTx/>
                <a:latin typeface="Times New Roman" panose="02020603050405020304" pitchFamily="18" charset="0"/>
                <a:ea typeface="Helvetica Neue"/>
                <a:cs typeface="Times New Roman" panose="02020603050405020304" pitchFamily="18" charset="0"/>
              </a:rPr>
              <a:t>TIẾP </a:t>
            </a:r>
            <a:r>
              <a:rPr kumimoji="0" lang="en-US" altLang="en-US" sz="3600" b="1" i="0" u="none" strike="noStrike" kern="1200" cap="none" spc="0" normalizeH="0" baseline="0" noProof="0" smtClean="0">
                <a:ln>
                  <a:noFill/>
                </a:ln>
                <a:solidFill>
                  <a:srgbClr val="4472C4">
                    <a:lumMod val="75000"/>
                  </a:srgbClr>
                </a:solidFill>
                <a:effectLst/>
                <a:uLnTx/>
                <a:uFillTx/>
                <a:latin typeface="Times New Roman" panose="02020603050405020304" pitchFamily="18" charset="0"/>
                <a:ea typeface="Helvetica Neue"/>
                <a:cs typeface="Times New Roman" panose="02020603050405020304" pitchFamily="18" charset="0"/>
              </a:rPr>
              <a:t>SỨC</a:t>
            </a:r>
            <a:r>
              <a:rPr kumimoji="0" lang="en-US" altLang="en-US" sz="3600" b="1" i="0" u="none" strike="noStrike" kern="1200" cap="none" spc="0" normalizeH="0" noProof="0" smtClean="0">
                <a:ln>
                  <a:noFill/>
                </a:ln>
                <a:solidFill>
                  <a:srgbClr val="4472C4">
                    <a:lumMod val="75000"/>
                  </a:srgbClr>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3600" b="1" i="0" u="none" strike="noStrike" kern="1200" cap="none" spc="0" normalizeH="0" baseline="0" noProof="0" smtClean="0">
                <a:ln>
                  <a:noFill/>
                </a:ln>
                <a:solidFill>
                  <a:srgbClr val="4472C4">
                    <a:lumMod val="75000"/>
                  </a:srgbClr>
                </a:solidFill>
                <a:effectLst/>
                <a:uLnTx/>
                <a:uFillTx/>
                <a:latin typeface="Times New Roman" panose="02020603050405020304" pitchFamily="18" charset="0"/>
                <a:ea typeface="Helvetica Neue"/>
                <a:cs typeface="Times New Roman" panose="02020603050405020304" pitchFamily="18" charset="0"/>
              </a:rPr>
              <a:t>ĐỒNG </a:t>
            </a:r>
            <a:r>
              <a:rPr kumimoji="0" lang="en-US" altLang="en-US" sz="3600" b="1"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Helvetica Neue"/>
                <a:cs typeface="Times New Roman" panose="02020603050405020304" pitchFamily="18" charset="0"/>
              </a:rPr>
              <a:t>ĐỘI ”</a:t>
            </a:r>
            <a:endParaRPr kumimoji="0" lang="en-SG" altLang="en-US" sz="3600" b="1" i="0" u="none" strike="noStrike" kern="1200" cap="none" spc="0" normalizeH="0" baseline="0" noProof="0" dirty="0">
              <a:ln>
                <a:noFill/>
              </a:ln>
              <a:solidFill>
                <a:srgbClr val="4472C4">
                  <a:lumMod val="75000"/>
                </a:srgbClr>
              </a:solidFill>
              <a:effectLst/>
              <a:uLnTx/>
              <a:uFillTx/>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75149" y="1314182"/>
            <a:ext cx="4531101" cy="4240087"/>
            <a:chOff x="-52506" y="1314182"/>
            <a:chExt cx="6576127" cy="4240087"/>
          </a:xfrm>
        </p:grpSpPr>
        <p:sp>
          <p:nvSpPr>
            <p:cNvPr id="7" name="Cloud Callout 6"/>
            <p:cNvSpPr/>
            <p:nvPr/>
          </p:nvSpPr>
          <p:spPr>
            <a:xfrm rot="21285758" flipH="1">
              <a:off x="-52506" y="1314182"/>
              <a:ext cx="6576127" cy="4240087"/>
            </a:xfrm>
            <a:prstGeom prst="cloudCallout">
              <a:avLst/>
            </a:prstGeom>
            <a:solidFill>
              <a:srgbClr val="4BACC6">
                <a:lumMod val="20000"/>
                <a:lumOff val="80000"/>
              </a:srgbClr>
            </a:solidFill>
            <a:ln w="25400" cap="flat" cmpd="sng" algn="ctr">
              <a:noFill/>
              <a:prstDash val="solid"/>
            </a:ln>
            <a:effectLst/>
          </p:spPr>
          <p:txBody>
            <a:bodyPr anchor="ctr"/>
            <a:lstStyle/>
            <a:p>
              <a:pPr marL="0" marR="0" lvl="0" indent="0" algn="l" defTabSz="914400" rtl="0" eaLnBrk="0" fontAlgn="base" latinLnBrk="0" hangingPunct="0">
                <a:lnSpc>
                  <a:spcPct val="125000"/>
                </a:lnSpc>
                <a:spcBef>
                  <a:spcPct val="0"/>
                </a:spcBef>
                <a:spcAft>
                  <a:spcPct val="0"/>
                </a:spcAft>
                <a:buClrTx/>
                <a:buSzTx/>
                <a:buFontTx/>
                <a:buNone/>
                <a:tabLst/>
                <a:defRPr/>
              </a:pPr>
              <a:endParaRPr kumimoji="0" lang="zh-CN" altLang="en-US" sz="2400" b="1" i="0" u="none" strike="noStrike" kern="0" cap="none" spc="0" normalizeH="0" baseline="0" noProof="0" dirty="0">
                <a:ln>
                  <a:noFill/>
                </a:ln>
                <a:solidFill>
                  <a:srgbClr val="FF0000"/>
                </a:solidFill>
                <a:effectLst/>
                <a:uLnTx/>
                <a:uFillTx/>
                <a:latin typeface="#9Slide05 SVNTradeMark" panose="02000000000000000000" pitchFamily="2" charset="0"/>
                <a:ea typeface="微软雅黑"/>
                <a:cs typeface="+mn-cs"/>
                <a:sym typeface="微软雅黑" panose="020B0503020204020204" pitchFamily="34" charset="-122"/>
              </a:endParaRPr>
            </a:p>
          </p:txBody>
        </p:sp>
        <p:sp>
          <p:nvSpPr>
            <p:cNvPr id="2" name="Rectangle 1"/>
            <p:cNvSpPr/>
            <p:nvPr/>
          </p:nvSpPr>
          <p:spPr>
            <a:xfrm>
              <a:off x="16174" y="1897192"/>
              <a:ext cx="6474850" cy="3499676"/>
            </a:xfrm>
            <a:prstGeom prst="rect">
              <a:avLst/>
            </a:prstGeom>
          </p:spPr>
          <p:txBody>
            <a:bodyPr wrap="square">
              <a:spAutoFit/>
            </a:bodyPr>
            <a:lstStyle/>
            <a:p>
              <a:pPr marL="0" marR="0" lvl="0" indent="0" algn="l" defTabSz="914400" rtl="0" eaLnBrk="0" fontAlgn="base" latinLnBrk="0" hangingPunct="0">
                <a:lnSpc>
                  <a:spcPct val="125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Chia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lớp</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ra</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thành</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hai</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đội</a:t>
              </a:r>
              <a:endPar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endParaRPr>
            </a:p>
            <a:p>
              <a:pPr algn="just">
                <a:lnSpc>
                  <a:spcPct val="107000"/>
                </a:lnSpc>
                <a:spcAft>
                  <a:spcPts val="800"/>
                </a:spcAft>
              </a:pPr>
              <a:r>
                <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u="sng"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800"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u="sng"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800"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p>
          </p:txBody>
        </p:sp>
      </p:grpSp>
      <p:pic>
        <p:nvPicPr>
          <p:cNvPr id="16" name="Picture 15"/>
          <p:cNvPicPr>
            <a:picLocks noChangeAspect="1"/>
          </p:cNvPicPr>
          <p:nvPr/>
        </p:nvPicPr>
        <p:blipFill>
          <a:blip r:embed="rId4"/>
          <a:stretch>
            <a:fillRect/>
          </a:stretch>
        </p:blipFill>
        <p:spPr>
          <a:xfrm>
            <a:off x="0" y="-50055"/>
            <a:ext cx="2609314" cy="1387864"/>
          </a:xfrm>
          <a:prstGeom prst="rect">
            <a:avLst/>
          </a:prstGeom>
        </p:spPr>
      </p:pic>
    </p:spTree>
    <p:extLst>
      <p:ext uri="{BB962C8B-B14F-4D97-AF65-F5344CB8AC3E}">
        <p14:creationId xmlns:p14="http://schemas.microsoft.com/office/powerpoint/2010/main" val="251416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2">
            <a:extLst>
              <a:ext uri="{28A0092B-C50C-407E-A947-70E740481C1C}">
                <a14:useLocalDpi xmlns:a14="http://schemas.microsoft.com/office/drawing/2010/main" val="0"/>
              </a:ext>
            </a:extLst>
          </a:blip>
          <a:srcRect l="3466" r="34400" b="5897"/>
          <a:stretch/>
        </p:blipFill>
        <p:spPr>
          <a:xfrm>
            <a:off x="-1064301" y="-739667"/>
            <a:ext cx="13256302" cy="7879075"/>
          </a:xfrm>
          <a:prstGeom prst="rect">
            <a:avLst/>
          </a:prstGeom>
        </p:spPr>
      </p:pic>
      <p:grpSp>
        <p:nvGrpSpPr>
          <p:cNvPr id="12" name="Group 11"/>
          <p:cNvGrpSpPr/>
          <p:nvPr/>
        </p:nvGrpSpPr>
        <p:grpSpPr>
          <a:xfrm>
            <a:off x="9923489" y="686231"/>
            <a:ext cx="2662067" cy="6035244"/>
            <a:chOff x="8286614" y="0"/>
            <a:chExt cx="4166485" cy="6765160"/>
          </a:xfrm>
        </p:grpSpPr>
        <p:pic>
          <p:nvPicPr>
            <p:cNvPr id="6" name="图片 7"/>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3" name="TextBox 2">
            <a:extLst>
              <a:ext uri="{FF2B5EF4-FFF2-40B4-BE49-F238E27FC236}">
                <a16:creationId xmlns:a16="http://schemas.microsoft.com/office/drawing/2014/main" xmlns="" id="{A1BD5F80-5DC3-7D0F-90FE-266D01E4D728}"/>
              </a:ext>
            </a:extLst>
          </p:cNvPr>
          <p:cNvSpPr txBox="1"/>
          <p:nvPr/>
        </p:nvSpPr>
        <p:spPr>
          <a:xfrm>
            <a:off x="739516" y="1083948"/>
            <a:ext cx="10253801" cy="5663085"/>
          </a:xfrm>
          <a:prstGeom prst="rect">
            <a:avLst/>
          </a:prstGeom>
          <a:noFill/>
          <a:ln>
            <a:noFill/>
          </a:ln>
        </p:spPr>
        <p:txBody>
          <a:bodyPr wrap="square" lIns="121917" tIns="60958" rIns="121917" bIns="6095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Một</a:t>
            </a:r>
            <a:r>
              <a:rPr kumimoji="0" lang="en-US" sz="36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số</a:t>
            </a:r>
            <a:r>
              <a:rPr kumimoji="0" lang="en-US" sz="36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qui </a:t>
            </a:r>
            <a:r>
              <a:rPr kumimoji="0" lang="en-US" sz="36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định</a:t>
            </a:r>
            <a:r>
              <a:rPr kumimoji="0" lang="en-US" sz="36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cơ</a:t>
            </a:r>
            <a:r>
              <a:rPr kumimoji="0" lang="en-US" sz="36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bản</a:t>
            </a:r>
            <a:r>
              <a:rPr kumimoji="0" lang="en-US" sz="36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của</a:t>
            </a:r>
            <a:r>
              <a:rPr kumimoji="0" lang="en-US" sz="36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pháp</a:t>
            </a:r>
            <a:r>
              <a:rPr kumimoji="0" lang="en-US" sz="36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luật</a:t>
            </a:r>
            <a:r>
              <a:rPr kumimoji="0" lang="en-US" sz="36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về</a:t>
            </a:r>
            <a:r>
              <a:rPr kumimoji="0" lang="en-US" sz="36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bảo</a:t>
            </a:r>
            <a:r>
              <a:rPr kumimoji="0" lang="en-US" sz="36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vệ</a:t>
            </a:r>
            <a:r>
              <a:rPr kumimoji="0" lang="en-US" sz="36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môi</a:t>
            </a:r>
            <a:r>
              <a:rPr kumimoji="0" lang="en-US" sz="36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trường</a:t>
            </a:r>
            <a:r>
              <a:rPr kumimoji="0" lang="en-US" sz="36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và</a:t>
            </a:r>
            <a:r>
              <a:rPr kumimoji="0" lang="en-US" sz="36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tài</a:t>
            </a:r>
            <a:r>
              <a:rPr kumimoji="0" lang="en-US" sz="36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nguyên</a:t>
            </a:r>
            <a:r>
              <a:rPr kumimoji="0" lang="en-US" sz="36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thiên</a:t>
            </a:r>
            <a:r>
              <a:rPr kumimoji="0" lang="en-US" sz="36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nhiên</a:t>
            </a:r>
            <a:r>
              <a:rPr kumimoji="0" lang="en-US" sz="36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a:t>
            </a:r>
          </a:p>
          <a:p>
            <a:pPr marL="571500" lvl="0" indent="-571500">
              <a:buFontTx/>
              <a:buChar char="-"/>
              <a:defRPr/>
            </a:pPr>
            <a:r>
              <a:rPr lang="en-US" sz="3600" b="1" dirty="0" err="1">
                <a:solidFill>
                  <a:srgbClr val="3333CC"/>
                </a:solidFill>
                <a:latin typeface="Times New Roman" panose="02020603050405020304" pitchFamily="18" charset="0"/>
                <a:cs typeface="Times New Roman" panose="02020603050405020304" pitchFamily="18" charset="0"/>
              </a:rPr>
              <a:t>B</a:t>
            </a:r>
            <a:r>
              <a:rPr lang="en-US" sz="3600" dirty="0" err="1">
                <a:solidFill>
                  <a:srgbClr val="3333CC"/>
                </a:solidFill>
                <a:latin typeface="Times New Roman" panose="02020603050405020304" pitchFamily="18" charset="0"/>
                <a:cs typeface="Times New Roman" panose="02020603050405020304" pitchFamily="18" charset="0"/>
              </a:rPr>
              <a:t>ảo</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vệ</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môi</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trường</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và</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tài</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nguyên</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thiên</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nhiên</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là</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quyền</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nghĩa</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vụ</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và</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trách</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nhiệm</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nghĩa</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vụ</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của</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công</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dân</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cơ</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quan</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tổ</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chức</a:t>
            </a:r>
            <a:r>
              <a:rPr lang="en-US" sz="3600" dirty="0">
                <a:solidFill>
                  <a:srgbClr val="3333CC"/>
                </a:solidFill>
                <a:latin typeface="Times New Roman" panose="02020603050405020304" pitchFamily="18" charset="0"/>
                <a:cs typeface="Times New Roman" panose="02020603050405020304" pitchFamily="18" charset="0"/>
              </a:rPr>
              <a:t>.</a:t>
            </a:r>
          </a:p>
          <a:p>
            <a:pPr marL="571500" lvl="0" indent="-571500">
              <a:buFontTx/>
              <a:buChar char="-"/>
              <a:defRPr/>
            </a:pPr>
            <a:r>
              <a:rPr lang="en-US" sz="3600" dirty="0" err="1">
                <a:solidFill>
                  <a:srgbClr val="3333CC"/>
                </a:solidFill>
                <a:latin typeface="Times New Roman" panose="02020603050405020304" pitchFamily="18" charset="0"/>
                <a:cs typeface="Times New Roman" panose="02020603050405020304" pitchFamily="18" charset="0"/>
              </a:rPr>
              <a:t>Nghiêm</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cấm</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các</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hành</a:t>
            </a:r>
            <a:r>
              <a:rPr lang="en-US" sz="3600" dirty="0">
                <a:solidFill>
                  <a:srgbClr val="3333CC"/>
                </a:solidFill>
                <a:latin typeface="Times New Roman" panose="02020603050405020304" pitchFamily="18" charset="0"/>
                <a:cs typeface="Times New Roman" panose="02020603050405020304" pitchFamily="18" charset="0"/>
              </a:rPr>
              <a:t> vi </a:t>
            </a:r>
            <a:r>
              <a:rPr lang="en-US" sz="3600" dirty="0" err="1">
                <a:solidFill>
                  <a:srgbClr val="3333CC"/>
                </a:solidFill>
                <a:latin typeface="Times New Roman" panose="02020603050405020304" pitchFamily="18" charset="0"/>
                <a:cs typeface="Times New Roman" panose="02020603050405020304" pitchFamily="18" charset="0"/>
              </a:rPr>
              <a:t>vi</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phạm</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pháp</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luật</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về</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bảo</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vệ</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môi</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trường</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và</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tài</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nguyên</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thiên</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nhiên</a:t>
            </a:r>
            <a:r>
              <a:rPr lang="en-US" sz="3600" dirty="0">
                <a:solidFill>
                  <a:srgbClr val="3333CC"/>
                </a:solidFill>
                <a:latin typeface="Times New Roman" panose="02020603050405020304" pitchFamily="18" charset="0"/>
                <a:cs typeface="Times New Roman" panose="02020603050405020304" pitchFamily="18" charset="0"/>
              </a:rPr>
              <a:t>.</a:t>
            </a:r>
          </a:p>
          <a:p>
            <a:pPr marL="571500" lvl="0" indent="-571500">
              <a:buFontTx/>
              <a:buChar char="-"/>
              <a:defRPr/>
            </a:pPr>
            <a:r>
              <a:rPr lang="en-US" sz="3600" dirty="0" err="1">
                <a:solidFill>
                  <a:srgbClr val="3333CC"/>
                </a:solidFill>
                <a:latin typeface="Times New Roman" panose="02020603050405020304" pitchFamily="18" charset="0"/>
                <a:cs typeface="Times New Roman" panose="02020603050405020304" pitchFamily="18" charset="0"/>
              </a:rPr>
              <a:t>Các</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tổ</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chức</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cá</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nhân</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làm</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tổn</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hại</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đến</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môi</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trường</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và</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tài</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nguyên</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thiên</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nhiên</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sé</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bị</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xử</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lí</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nghiêm</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và</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có</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trách</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nhiệm</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khắc</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phục</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bồi</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thường</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thiệt</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hại</a:t>
            </a:r>
            <a:r>
              <a:rPr lang="en-US" sz="3600" dirty="0">
                <a:solidFill>
                  <a:srgbClr val="3333CC"/>
                </a:solidFill>
                <a:latin typeface="Times New Roman" panose="02020603050405020304" pitchFamily="18" charset="0"/>
                <a:cs typeface="Times New Roman" panose="02020603050405020304" pitchFamily="18" charset="0"/>
              </a:rPr>
              <a:t>.</a:t>
            </a:r>
            <a:endParaRPr kumimoji="0" lang="en-US" sz="3600" b="0" i="0" u="none" strike="noStrike" kern="1200" cap="none" spc="0" normalizeH="0" noProof="0" dirty="0">
              <a:ln>
                <a:noFill/>
              </a:ln>
              <a:solidFill>
                <a:srgbClr val="3333CC"/>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053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grpSp>
        <p:nvGrpSpPr>
          <p:cNvPr id="3" name="Group 2"/>
          <p:cNvGrpSpPr/>
          <p:nvPr/>
        </p:nvGrpSpPr>
        <p:grpSpPr>
          <a:xfrm>
            <a:off x="1360886" y="150004"/>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C3A959F4-A9E6-719F-6B8C-3AD1AD7875EE}"/>
              </a:ext>
            </a:extLst>
          </p:cNvPr>
          <p:cNvPicPr>
            <a:picLocks noChangeAspect="1"/>
          </p:cNvPicPr>
          <p:nvPr/>
        </p:nvPicPr>
        <p:blipFill>
          <a:blip r:embed="rId8"/>
          <a:stretch>
            <a:fillRect/>
          </a:stretch>
        </p:blipFill>
        <p:spPr>
          <a:xfrm>
            <a:off x="2677385" y="1638887"/>
            <a:ext cx="8894835" cy="1993565"/>
          </a:xfrm>
          <a:prstGeom prst="rect">
            <a:avLst/>
          </a:prstGeom>
        </p:spPr>
      </p:pic>
    </p:spTree>
    <p:extLst>
      <p:ext uri="{BB962C8B-B14F-4D97-AF65-F5344CB8AC3E}">
        <p14:creationId xmlns:p14="http://schemas.microsoft.com/office/powerpoint/2010/main" val="404137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094" y="-113271"/>
            <a:ext cx="10478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2043425" y="149587"/>
            <a:ext cx="9663893"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Quan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sát</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hình</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ảnh</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đọc</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thông</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tin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và</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trả</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lời</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câu</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hỏi</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26" name="Rectangle 23">
            <a:extLst>
              <a:ext uri="{FF2B5EF4-FFF2-40B4-BE49-F238E27FC236}">
                <a16:creationId xmlns:a16="http://schemas.microsoft.com/office/drawing/2014/main" xmlns="" id="{0B25069D-B057-4C08-B240-0BA05F47A52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70" name="Picture 22">
            <a:extLst>
              <a:ext uri="{FF2B5EF4-FFF2-40B4-BE49-F238E27FC236}">
                <a16:creationId xmlns:a16="http://schemas.microsoft.com/office/drawing/2014/main" xmlns="" id="{638E2953-6B0F-49F4-AFA0-515750ECF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m hãy nêu những biện pháp để bảo vệ môi trường và tài nguyên thiên nhiên ">
            <a:extLst>
              <a:ext uri="{FF2B5EF4-FFF2-40B4-BE49-F238E27FC236}">
                <a16:creationId xmlns:a16="http://schemas.microsoft.com/office/drawing/2014/main" xmlns="" id="{5A1A9E6D-2DB5-4640-E2C4-C4B4888F97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468" y="960381"/>
            <a:ext cx="10897849" cy="5508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7453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C4253AB-DF5B-4EF0-ACAF-FA435AF2C772}"/>
              </a:ext>
            </a:extLst>
          </p:cNvPr>
          <p:cNvPicPr>
            <a:picLocks noChangeAspect="1"/>
          </p:cNvPicPr>
          <p:nvPr/>
        </p:nvPicPr>
        <p:blipFill>
          <a:blip r:embed="rId2"/>
          <a:stretch>
            <a:fillRect/>
          </a:stretch>
        </p:blipFill>
        <p:spPr>
          <a:xfrm>
            <a:off x="156580" y="0"/>
            <a:ext cx="12192000" cy="6793462"/>
          </a:xfrm>
          <a:prstGeom prst="rect">
            <a:avLst/>
          </a:prstGeom>
        </p:spPr>
      </p:pic>
      <p:pic>
        <p:nvPicPr>
          <p:cNvPr id="6" name="Picture 5"/>
          <p:cNvPicPr>
            <a:picLocks noChangeAspect="1"/>
          </p:cNvPicPr>
          <p:nvPr/>
        </p:nvPicPr>
        <p:blipFill>
          <a:blip r:embed="rId3"/>
          <a:stretch>
            <a:fillRect/>
          </a:stretch>
        </p:blipFill>
        <p:spPr>
          <a:xfrm>
            <a:off x="848853" y="625642"/>
            <a:ext cx="6148048" cy="5795647"/>
          </a:xfrm>
          <a:prstGeom prst="rect">
            <a:avLst/>
          </a:prstGeom>
        </p:spPr>
      </p:pic>
      <p:sp>
        <p:nvSpPr>
          <p:cNvPr id="7" name="Rectangle 6"/>
          <p:cNvSpPr>
            <a:spLocks noChangeArrowheads="1"/>
          </p:cNvSpPr>
          <p:nvPr/>
        </p:nvSpPr>
        <p:spPr bwMode="auto">
          <a:xfrm rot="21274563">
            <a:off x="1584388" y="835971"/>
            <a:ext cx="544228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err="1">
                <a:ln>
                  <a:noFill/>
                </a:ln>
                <a:solidFill>
                  <a:srgbClr val="0000FF"/>
                </a:solidFill>
                <a:effectLst/>
                <a:uLnTx/>
                <a:uFillTx/>
                <a:latin typeface="Times New Roman" panose="02020603050405020304" pitchFamily="18" charset="0"/>
                <a:ea typeface="Helvetica Neue"/>
                <a:cs typeface="Times New Roman" panose="02020603050405020304" pitchFamily="18" charset="0"/>
              </a:rPr>
              <a:t>Bài</a:t>
            </a:r>
            <a:r>
              <a:rPr kumimoji="0" lang="en-US" altLang="en-US" sz="5400" b="1" i="0" u="none" strike="noStrike" kern="1200" cap="none" spc="0" normalizeH="0" baseline="0" noProof="0" dirty="0">
                <a:ln>
                  <a:noFill/>
                </a:ln>
                <a:solidFill>
                  <a:srgbClr val="0000FF"/>
                </a:solidFill>
                <a:effectLst/>
                <a:uLnTx/>
                <a:uFillTx/>
                <a:latin typeface="Times New Roman" panose="02020603050405020304" pitchFamily="18" charset="0"/>
                <a:ea typeface="Helvetica Neue"/>
                <a:cs typeface="Times New Roman" panose="02020603050405020304" pitchFamily="18" charset="0"/>
              </a:rPr>
              <a:t> 5:</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Bảo</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vệ</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môi</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trường</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và</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tài</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nguyên</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thiên</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nhiên</a:t>
            </a:r>
            <a:endParaRPr kumimoji="0" lang="en-SG" altLang="en-US" sz="54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7031076" y="559076"/>
            <a:ext cx="5038519" cy="5182805"/>
          </a:xfrm>
          <a:prstGeom prst="rect">
            <a:avLst/>
          </a:prstGeom>
        </p:spPr>
      </p:pic>
      <p:sp>
        <p:nvSpPr>
          <p:cNvPr id="9" name="文本框 6"/>
          <p:cNvSpPr txBox="1"/>
          <p:nvPr/>
        </p:nvSpPr>
        <p:spPr>
          <a:xfrm>
            <a:off x="7349746" y="3150479"/>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 MỞ ĐẦU</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pic>
        <p:nvPicPr>
          <p:cNvPr id="5" name="Picture 4">
            <a:extLst>
              <a:ext uri="{FF2B5EF4-FFF2-40B4-BE49-F238E27FC236}">
                <a16:creationId xmlns:a16="http://schemas.microsoft.com/office/drawing/2014/main" xmlns="" id="{EAC85DDA-3E9E-A32D-80F5-4617C6EBAAC3}"/>
              </a:ext>
            </a:extLst>
          </p:cNvPr>
          <p:cNvPicPr>
            <a:picLocks noChangeAspect="1"/>
          </p:cNvPicPr>
          <p:nvPr/>
        </p:nvPicPr>
        <p:blipFill>
          <a:blip r:embed="rId5"/>
          <a:stretch>
            <a:fillRect/>
          </a:stretch>
        </p:blipFill>
        <p:spPr>
          <a:xfrm>
            <a:off x="7358817" y="3735254"/>
            <a:ext cx="4676603" cy="2790502"/>
          </a:xfrm>
          <a:prstGeom prst="rect">
            <a:avLst/>
          </a:prstGeom>
        </p:spPr>
      </p:pic>
    </p:spTree>
    <p:extLst>
      <p:ext uri="{BB962C8B-B14F-4D97-AF65-F5344CB8AC3E}">
        <p14:creationId xmlns:p14="http://schemas.microsoft.com/office/powerpoint/2010/main" val="3008611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DBAF297-AE12-44E4-9E9E-90F0EFE7F694}"/>
              </a:ext>
            </a:extLst>
          </p:cNvPr>
          <p:cNvPicPr>
            <a:picLocks noChangeAspect="1"/>
          </p:cNvPicPr>
          <p:nvPr/>
        </p:nvPicPr>
        <p:blipFill>
          <a:blip r:embed="rId2"/>
          <a:stretch>
            <a:fillRect/>
          </a:stretch>
        </p:blipFill>
        <p:spPr>
          <a:xfrm>
            <a:off x="0" y="30480"/>
            <a:ext cx="12192000" cy="6797040"/>
          </a:xfrm>
          <a:prstGeom prst="rect">
            <a:avLst/>
          </a:prstGeom>
        </p:spPr>
      </p:pic>
      <p:sp>
        <p:nvSpPr>
          <p:cNvPr id="6" name="Rectangle: Rounded Corners 1">
            <a:extLst>
              <a:ext uri="{FF2B5EF4-FFF2-40B4-BE49-F238E27FC236}">
                <a16:creationId xmlns:a16="http://schemas.microsoft.com/office/drawing/2014/main" xmlns="" id="{49368C2B-08BB-4567-BA27-2402FAA3C31F}"/>
              </a:ext>
            </a:extLst>
          </p:cNvPr>
          <p:cNvSpPr/>
          <p:nvPr/>
        </p:nvSpPr>
        <p:spPr>
          <a:xfrm>
            <a:off x="241900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(THẢO LUẬN NHÓM ĐÔI)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cxnSp>
        <p:nvCxnSpPr>
          <p:cNvPr id="7" name="Straight Arrow Connector 6">
            <a:extLst>
              <a:ext uri="{FF2B5EF4-FFF2-40B4-BE49-F238E27FC236}">
                <a16:creationId xmlns:a16="http://schemas.microsoft.com/office/drawing/2014/main" xmlns=""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xmlns="" id="{D57A15F4-FE97-4AD2-BA74-AA0DC8068413}"/>
              </a:ext>
            </a:extLst>
          </p:cNvPr>
          <p:cNvSpPr/>
          <p:nvPr/>
        </p:nvSpPr>
        <p:spPr>
          <a:xfrm>
            <a:off x="397178"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rgbClr val="FF0000"/>
                </a:solidFill>
              </a:rPr>
              <a:t>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Em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hãy</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nêu</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những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biện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pháp</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để</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bảo</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vệ</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môi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trường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tài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nguyên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thiên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nhiên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được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thể</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hiện</a:t>
            </a:r>
            <a:r>
              <a:rPr lang="en-US" sz="2400" i="1" dirty="0">
                <a:solidFill>
                  <a:srgbClr val="FF0000"/>
                </a:solidFill>
                <a:latin typeface="Times New Roman" panose="02020603050405020304" pitchFamily="18" charset="0"/>
                <a:cs typeface="Times New Roman" panose="02020603050405020304" pitchFamily="18" charset="0"/>
              </a:rPr>
              <a:t> ở </a:t>
            </a:r>
            <a:r>
              <a:rPr lang="en-US" sz="2400" i="1" dirty="0" err="1">
                <a:solidFill>
                  <a:srgbClr val="FF0000"/>
                </a:solidFill>
                <a:latin typeface="Times New Roman" panose="02020603050405020304" pitchFamily="18" charset="0"/>
                <a:cs typeface="Times New Roman" panose="02020603050405020304" pitchFamily="18" charset="0"/>
              </a:rPr>
              <a:t>hình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ảnh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trên</a:t>
            </a:r>
            <a:r>
              <a:rPr lang="en-US" sz="2400" i="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 name="Rectangle: Rounded Corners 15">
            <a:extLst>
              <a:ext uri="{FF2B5EF4-FFF2-40B4-BE49-F238E27FC236}">
                <a16:creationId xmlns:a16="http://schemas.microsoft.com/office/drawing/2014/main" xmlns="" id="{F00E3249-ACD5-4D11-8D94-2D016D6532E8}"/>
              </a:ext>
            </a:extLst>
          </p:cNvPr>
          <p:cNvSpPr/>
          <p:nvPr/>
        </p:nvSpPr>
        <p:spPr>
          <a:xfrm>
            <a:off x="8337477" y="2036917"/>
            <a:ext cx="3680806" cy="1941381"/>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rgbClr val="FF0000"/>
                </a:solidFill>
                <a:latin typeface="Times New Roman" panose="02020603050405020304" pitchFamily="18" charset="0"/>
                <a:cs typeface="Times New Roman" panose="02020603050405020304" pitchFamily="18" charset="0"/>
              </a:rPr>
              <a:t>c) Theo </a:t>
            </a:r>
            <a:r>
              <a:rPr lang="en-US" sz="2400" i="1" dirty="0" err="1">
                <a:solidFill>
                  <a:srgbClr val="FF0000"/>
                </a:solidFill>
                <a:latin typeface="Times New Roman" panose="02020603050405020304" pitchFamily="18" charset="0"/>
                <a:cs typeface="Times New Roman" panose="02020603050405020304" pitchFamily="18" charset="0"/>
              </a:rPr>
              <a:t>em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còn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có</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những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biện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pháp</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cụ</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thể</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nào</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mang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lại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hiệu</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quả</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trong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việc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bảo</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vệ</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môi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trưởng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tài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nguyên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thiên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rPr>
              <a:t>nhiên</a:t>
            </a:r>
            <a:r>
              <a:rPr lang="en-US" sz="2400" i="1" dirty="0">
                <a:solidFill>
                  <a:srgbClr val="FF0000"/>
                </a:solidFill>
              </a:rPr>
              <a:t>?</a:t>
            </a:r>
            <a:endParaRPr lang="en-US" sz="2400" dirty="0">
              <a:solidFill>
                <a:srgbClr val="FF0000"/>
              </a:solidFill>
            </a:endParaRPr>
          </a:p>
        </p:txBody>
      </p:sp>
      <p:sp>
        <p:nvSpPr>
          <p:cNvPr id="11" name="Rectangle: Rounded Corners 23">
            <a:extLst>
              <a:ext uri="{FF2B5EF4-FFF2-40B4-BE49-F238E27FC236}">
                <a16:creationId xmlns:a16="http://schemas.microsoft.com/office/drawing/2014/main" xmlns=""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sp>
        <p:nvSpPr>
          <p:cNvPr id="13" name="Rectangle: Rounded Corners 25">
            <a:extLst>
              <a:ext uri="{FF2B5EF4-FFF2-40B4-BE49-F238E27FC236}">
                <a16:creationId xmlns:a16="http://schemas.microsoft.com/office/drawing/2014/main" xmlns="" id="{80C22BBF-9AA1-43CF-8D6D-95361CBA2933}"/>
              </a:ext>
            </a:extLst>
          </p:cNvPr>
          <p:cNvSpPr/>
          <p:nvPr/>
        </p:nvSpPr>
        <p:spPr>
          <a:xfrm>
            <a:off x="8749989" y="4821083"/>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14" name="Straight Arrow Connector 13">
            <a:extLst>
              <a:ext uri="{FF2B5EF4-FFF2-40B4-BE49-F238E27FC236}">
                <a16:creationId xmlns:a16="http://schemas.microsoft.com/office/drawing/2014/main" xmlns=""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xmlns=""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xmlns=""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Rectangle: Rounded Corners 13">
            <a:extLst>
              <a:ext uri="{FF2B5EF4-FFF2-40B4-BE49-F238E27FC236}">
                <a16:creationId xmlns:a16="http://schemas.microsoft.com/office/drawing/2014/main" xmlns="" id="{B82CE674-D7FC-49D9-AF84-6CF2F5AC507D}"/>
              </a:ext>
            </a:extLst>
          </p:cNvPr>
          <p:cNvSpPr/>
          <p:nvPr/>
        </p:nvSpPr>
        <p:spPr>
          <a:xfrm>
            <a:off x="4429903" y="2225895"/>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rgbClr val="FF0000"/>
                </a:solidFill>
                <a:latin typeface="Times New Roman" panose="02020603050405020304" pitchFamily="18" charset="0"/>
                <a:cs typeface="Times New Roman" panose="02020603050405020304" pitchFamily="18" charset="0"/>
              </a:rPr>
              <a:t>b) </a:t>
            </a:r>
            <a:r>
              <a:rPr lang="en-US" sz="2400" i="1" dirty="0" err="1">
                <a:solidFill>
                  <a:srgbClr val="FF0000"/>
                </a:solidFill>
                <a:latin typeface="Times New Roman" panose="02020603050405020304" pitchFamily="18" charset="0"/>
                <a:cs typeface="Times New Roman" panose="02020603050405020304" pitchFamily="18" charset="0"/>
              </a:rPr>
              <a:t>Em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hãy</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nêu</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những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biện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pháp</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để</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bảo</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vệ</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môi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trường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tài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nguyên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thiên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nhiên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được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thể</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hiện</a:t>
            </a:r>
            <a:r>
              <a:rPr lang="en-US" sz="2400" i="1" dirty="0">
                <a:solidFill>
                  <a:srgbClr val="FF0000"/>
                </a:solidFill>
                <a:latin typeface="Times New Roman" panose="02020603050405020304" pitchFamily="18" charset="0"/>
                <a:cs typeface="Times New Roman" panose="02020603050405020304" pitchFamily="18" charset="0"/>
              </a:rPr>
              <a:t> ở </a:t>
            </a:r>
            <a:r>
              <a:rPr lang="en-US" sz="2400" i="1" dirty="0" err="1">
                <a:solidFill>
                  <a:srgbClr val="FF0000"/>
                </a:solidFill>
                <a:latin typeface="Times New Roman" panose="02020603050405020304" pitchFamily="18" charset="0"/>
                <a:cs typeface="Times New Roman" panose="02020603050405020304" pitchFamily="18" charset="0"/>
              </a:rPr>
              <a:t>thông</a:t>
            </a:r>
            <a:r>
              <a:rPr lang="en-US" sz="2400" i="1" dirty="0">
                <a:solidFill>
                  <a:srgbClr val="FF0000"/>
                </a:solidFill>
                <a:latin typeface="Times New Roman" panose="02020603050405020304" pitchFamily="18" charset="0"/>
                <a:cs typeface="Times New Roman" panose="02020603050405020304" pitchFamily="18" charset="0"/>
              </a:rPr>
              <a:t> tin </a:t>
            </a:r>
            <a:r>
              <a:rPr lang="en-US" sz="2400" i="1" dirty="0" err="1">
                <a:solidFill>
                  <a:srgbClr val="FF0000"/>
                </a:solidFill>
                <a:latin typeface="Times New Roman" panose="02020603050405020304" pitchFamily="18" charset="0"/>
                <a:cs typeface="Times New Roman" panose="02020603050405020304" pitchFamily="18" charset="0"/>
              </a:rPr>
              <a:t>trên</a:t>
            </a:r>
            <a:r>
              <a:rPr lang="en-US" sz="2400" i="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9" name="Rectangle: Rounded Corners 23">
            <a:extLst>
              <a:ext uri="{FF2B5EF4-FFF2-40B4-BE49-F238E27FC236}">
                <a16:creationId xmlns:a16="http://schemas.microsoft.com/office/drawing/2014/main" xmlns="" id="{C8AB731C-B5A9-4087-9248-FB90CEB654D6}"/>
              </a:ext>
            </a:extLst>
          </p:cNvPr>
          <p:cNvSpPr/>
          <p:nvPr/>
        </p:nvSpPr>
        <p:spPr>
          <a:xfrm>
            <a:off x="4748311" y="4669376"/>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cxnSp>
        <p:nvCxnSpPr>
          <p:cNvPr id="21" name="Straight Arrow Connector 20">
            <a:extLst>
              <a:ext uri="{FF2B5EF4-FFF2-40B4-BE49-F238E27FC236}">
                <a16:creationId xmlns:a16="http://schemas.microsoft.com/office/drawing/2014/main" xmlns="" id="{EC42D1DB-6186-445C-9000-B473B780E42B}"/>
              </a:ext>
            </a:extLst>
          </p:cNvPr>
          <p:cNvCxnSpPr>
            <a:cxnSpLocks/>
          </p:cNvCxnSpPr>
          <p:nvPr/>
        </p:nvCxnSpPr>
        <p:spPr>
          <a:xfrm>
            <a:off x="6225321" y="1495368"/>
            <a:ext cx="726788" cy="68988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P spid="15"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422501353"/>
              </p:ext>
            </p:extLst>
          </p:nvPr>
        </p:nvGraphicFramePr>
        <p:xfrm>
          <a:off x="228600" y="2202177"/>
          <a:ext cx="11734800" cy="4751359"/>
        </p:xfrm>
        <a:graphic>
          <a:graphicData uri="http://schemas.openxmlformats.org/drawingml/2006/table">
            <a:tbl>
              <a:tblPr firstRow="1" firstCol="1" bandRow="1"/>
              <a:tblGrid>
                <a:gridCol w="2520226">
                  <a:extLst>
                    <a:ext uri="{9D8B030D-6E8A-4147-A177-3AD203B41FA5}">
                      <a16:colId xmlns:a16="http://schemas.microsoft.com/office/drawing/2014/main" xmlns="" val="20000"/>
                    </a:ext>
                  </a:extLst>
                </a:gridCol>
                <a:gridCol w="9214574">
                  <a:extLst>
                    <a:ext uri="{9D8B030D-6E8A-4147-A177-3AD203B41FA5}">
                      <a16:colId xmlns:a16="http://schemas.microsoft.com/office/drawing/2014/main" xmlns="" val="20001"/>
                    </a:ext>
                  </a:extLst>
                </a:gridCol>
              </a:tblGrid>
              <a:tr h="1695520">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Học</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baseline="0" dirty="0" err="1">
                          <a:solidFill>
                            <a:srgbClr val="FF0000"/>
                          </a:solidFill>
                          <a:effectLst/>
                          <a:latin typeface="Times New Roman" panose="02020603050405020304" pitchFamily="18" charset="0"/>
                          <a:ea typeface="DengXian"/>
                          <a:cs typeface="Times New Roman" panose="02020603050405020304" pitchFamily="18" charset="0"/>
                        </a:rPr>
                        <a:t>sinh</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thực</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hiện</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hoạt</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động</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cá</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nhân</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“Think</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Suy</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nghĩ</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độc</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lập</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về</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vi-VN" sz="3200" dirty="0">
                          <a:solidFill>
                            <a:srgbClr val="000000"/>
                          </a:solidFill>
                          <a:effectLst/>
                          <a:latin typeface="Times New Roman" panose="02020603050405020304" pitchFamily="18" charset="0"/>
                          <a:ea typeface="DengXian"/>
                          <a:cs typeface="Times New Roman" panose="02020603050405020304" pitchFamily="18" charset="0"/>
                        </a:rPr>
                        <a:t>bài tập 1 và hoàn thành phiếu bài tập số 1</a:t>
                      </a:r>
                      <a:r>
                        <a:rPr lang="en-US" sz="3200" baseline="0" dirty="0">
                          <a:solidFill>
                            <a:srgbClr val="000000"/>
                          </a:solidFill>
                          <a:effectLst/>
                          <a:latin typeface="Times New Roman" panose="02020603050405020304" pitchFamily="18" charset="0"/>
                          <a:ea typeface="DengXian"/>
                          <a:cs typeface="Times New Roman" panose="02020603050405020304" pitchFamily="18" charset="0"/>
                        </a:rPr>
                        <a:t>:</a:t>
                      </a:r>
                      <a:endParaRPr lang="en-US" sz="3200" b="0" i="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0"/>
                  </a:ext>
                </a:extLst>
              </a:tr>
              <a:tr h="1105119">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Học</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baseline="0" dirty="0" err="1">
                          <a:solidFill>
                            <a:srgbClr val="FF0000"/>
                          </a:solidFill>
                          <a:effectLst/>
                          <a:latin typeface="Times New Roman" panose="02020603050405020304" pitchFamily="18" charset="0"/>
                          <a:ea typeface="DengXian"/>
                          <a:cs typeface="Times New Roman" panose="02020603050405020304" pitchFamily="18" charset="0"/>
                        </a:rPr>
                        <a:t>sinh</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thực</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hiện</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hoạt</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động</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cặp</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đôi</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“Pair”: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Trao</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đổi</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với</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bạn</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suy</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nghĩ</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của</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mình</a:t>
                      </a:r>
                      <a:r>
                        <a:rPr lang="en-US" sz="3200" dirty="0">
                          <a:solidFill>
                            <a:srgbClr val="000000"/>
                          </a:solidFill>
                          <a:effectLst/>
                          <a:latin typeface="Times New Roman" panose="02020603050405020304" pitchFamily="18" charset="0"/>
                          <a:ea typeface="DengXian"/>
                          <a:cs typeface="Times New Roman" panose="02020603050405020304" pitchFamily="18" charset="0"/>
                        </a:rPr>
                        <a:t>.</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1"/>
                  </a:ext>
                </a:extLst>
              </a:tr>
              <a:tr h="1825945">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Học</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baseline="0" dirty="0" err="1">
                          <a:solidFill>
                            <a:srgbClr val="FF0000"/>
                          </a:solidFill>
                          <a:effectLst/>
                          <a:latin typeface="Times New Roman" panose="02020603050405020304" pitchFamily="18" charset="0"/>
                          <a:ea typeface="DengXian"/>
                          <a:cs typeface="Times New Roman" panose="02020603050405020304" pitchFamily="18" charset="0"/>
                        </a:rPr>
                        <a:t>sinh</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baseline="0" dirty="0" err="1">
                          <a:solidFill>
                            <a:srgbClr val="FF0000"/>
                          </a:solidFill>
                          <a:effectLst/>
                          <a:latin typeface="Times New Roman" panose="02020603050405020304" pitchFamily="18" charset="0"/>
                          <a:ea typeface="DengXian"/>
                          <a:cs typeface="Times New Roman" panose="02020603050405020304" pitchFamily="18" charset="0"/>
                        </a:rPr>
                        <a:t>trình</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baseline="0" dirty="0" err="1">
                          <a:solidFill>
                            <a:srgbClr val="FF0000"/>
                          </a:solidFill>
                          <a:effectLst/>
                          <a:latin typeface="Times New Roman" panose="02020603050405020304" pitchFamily="18" charset="0"/>
                          <a:ea typeface="DengXian"/>
                          <a:cs typeface="Times New Roman" panose="02020603050405020304" pitchFamily="18" charset="0"/>
                        </a:rPr>
                        <a:t>bày</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cá</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nhân</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trước</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lớp</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hoạt</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động</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“Share”: </a:t>
                      </a:r>
                      <a:r>
                        <a:rPr lang="en-US" sz="3200" dirty="0">
                          <a:solidFill>
                            <a:srgbClr val="000000"/>
                          </a:solidFill>
                          <a:effectLst/>
                          <a:latin typeface="Times New Roman" panose="02020603050405020304" pitchFamily="18" charset="0"/>
                          <a:ea typeface="DengXian"/>
                          <a:cs typeface="Times New Roman" panose="02020603050405020304" pitchFamily="18" charset="0"/>
                        </a:rPr>
                        <a:t>Chia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sẻ</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những</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điều</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vừa</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trao</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đổi</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về</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vi-VN" sz="3200" dirty="0">
                          <a:solidFill>
                            <a:srgbClr val="000000"/>
                          </a:solidFill>
                          <a:effectLst/>
                          <a:latin typeface="Times New Roman" panose="02020603050405020304" pitchFamily="18" charset="0"/>
                          <a:ea typeface="DengXian"/>
                          <a:cs typeface="Times New Roman" panose="02020603050405020304" pitchFamily="18" charset="0"/>
                        </a:rPr>
                        <a:t>bài tập 1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trước</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lớp</a:t>
                      </a:r>
                      <a:r>
                        <a:rPr lang="en-US" sz="3200" dirty="0">
                          <a:solidFill>
                            <a:srgbClr val="000000"/>
                          </a:solidFill>
                          <a:effectLst/>
                          <a:latin typeface="Times New Roman" panose="02020603050405020304" pitchFamily="18" charset="0"/>
                          <a:ea typeface="DengXian"/>
                          <a:cs typeface="Times New Roman" panose="02020603050405020304" pitchFamily="18" charset="0"/>
                        </a:rPr>
                        <a:t>.</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9Slide05 Brannboll Ny" panose="02000000000000000000" pitchFamily="2" charset="0"/>
                          <a:ea typeface="DengXian"/>
                        </a:rPr>
                        <a:t> </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2"/>
                  </a:ext>
                </a:extLst>
              </a:tr>
            </a:tbl>
          </a:graphicData>
        </a:graphic>
      </p:graphicFrame>
      <p:pic>
        <p:nvPicPr>
          <p:cNvPr id="10" name="Picture 9" descr="Think, Pair, Share – phương pháp học tốt cho nhóm trẻ - CTH EDU"/>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1510" y="0"/>
            <a:ext cx="3324357" cy="2202178"/>
          </a:xfrm>
          <a:prstGeom prst="rect">
            <a:avLst/>
          </a:prstGeom>
          <a:noFill/>
          <a:ln>
            <a:noFill/>
          </a:ln>
        </p:spPr>
      </p:pic>
      <p:sp>
        <p:nvSpPr>
          <p:cNvPr id="13" name="WordArt 5"/>
          <p:cNvSpPr>
            <a:spLocks noChangeArrowheads="1" noChangeShapeType="1" noTextEdit="1"/>
          </p:cNvSpPr>
          <p:nvPr/>
        </p:nvSpPr>
        <p:spPr bwMode="auto">
          <a:xfrm>
            <a:off x="3603429" y="312357"/>
            <a:ext cx="6381297" cy="936199"/>
          </a:xfrm>
          <a:prstGeom prst="rect">
            <a:avLst/>
          </a:prstGeom>
        </p:spPr>
        <p:txBody>
          <a:bodyPr wrap="none" fromWordArt="1">
            <a:prstTxWarp prst="textPlain">
              <a:avLst>
                <a:gd name="adj" fmla="val 4970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Times New Roman" panose="02020603050405020304" pitchFamily="18" charset="0"/>
                <a:ea typeface="Verdana" panose="020B0604030504040204" pitchFamily="34" charset="0"/>
                <a:cs typeface="Times New Roman" panose="02020603050405020304" pitchFamily="18" charset="0"/>
              </a:rPr>
              <a:t>Thảo</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Times New Roman" panose="02020603050405020304" pitchFamily="18" charset="0"/>
                <a:ea typeface="Verdana" panose="020B0604030504040204" pitchFamily="34" charset="0"/>
                <a:cs typeface="Times New Roman" panose="02020603050405020304" pitchFamily="18" charset="0"/>
              </a:rPr>
              <a:t> </a:t>
            </a: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Times New Roman" panose="02020603050405020304" pitchFamily="18" charset="0"/>
                <a:ea typeface="Verdana" panose="020B0604030504040204" pitchFamily="34" charset="0"/>
                <a:cs typeface="Times New Roman" panose="02020603050405020304" pitchFamily="18" charset="0"/>
              </a:rPr>
              <a:t>luận</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Times New Roman" panose="02020603050405020304" pitchFamily="18" charset="0"/>
                <a:ea typeface="Verdana" panose="020B0604030504040204" pitchFamily="34" charset="0"/>
                <a:cs typeface="Times New Roman" panose="02020603050405020304" pitchFamily="18" charset="0"/>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Times New Roman" panose="02020603050405020304" pitchFamily="18" charset="0"/>
                <a:ea typeface="Verdana" panose="020B0604030504040204" pitchFamily="34" charset="0"/>
                <a:cs typeface="Times New Roman" panose="02020603050405020304" pitchFamily="18" charset="0"/>
              </a:rPr>
              <a:t>nhóm</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Times New Roman" panose="02020603050405020304" pitchFamily="18" charset="0"/>
                <a:ea typeface="Verdana" panose="020B0604030504040204" pitchFamily="34" charset="0"/>
                <a:cs typeface="Times New Roman" panose="02020603050405020304" pitchFamily="18" charset="0"/>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Times New Roman" panose="02020603050405020304" pitchFamily="18" charset="0"/>
                <a:ea typeface="Verdana" panose="020B0604030504040204" pitchFamily="34" charset="0"/>
                <a:cs typeface="Times New Roman" panose="02020603050405020304" pitchFamily="18" charset="0"/>
              </a:rPr>
              <a:t>đôi</a:t>
            </a:r>
            <a:endPar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Times New Roman" panose="02020603050405020304" pitchFamily="18" charset="0"/>
              <a:ea typeface="Verdana" panose="020B0604030504040204" pitchFamily="34" charset="0"/>
              <a:cs typeface="Times New Roman" panose="02020603050405020304" pitchFamily="18" charset="0"/>
            </a:endParaRPr>
          </a:p>
        </p:txBody>
      </p:sp>
      <p:grpSp>
        <p:nvGrpSpPr>
          <p:cNvPr id="15" name="Group 14"/>
          <p:cNvGrpSpPr/>
          <p:nvPr/>
        </p:nvGrpSpPr>
        <p:grpSpPr>
          <a:xfrm rot="198028">
            <a:off x="3129280" y="-151836"/>
            <a:ext cx="8001285" cy="1402334"/>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6"/>
            <p:cNvPicPr>
              <a:picLocks noChangeAspect="1"/>
            </p:cNvPicPr>
            <p:nvPr/>
          </p:nvPicPr>
          <p:blipFill rotWithShape="1">
            <a:blip r:embed="rId4">
              <a:extLst>
                <a:ext uri="{BEBA8EAE-BF5A-486C-A8C5-ECC9F3942E4B}">
                  <a14:imgProps xmlns:a14="http://schemas.microsoft.com/office/drawing/2010/main">
                    <a14:imgLayer r:embed="rId5">
                      <a14:imgEffect>
                        <a14:backgroundRemoval t="0" b="12800" l="46286" r="100000">
                          <a14:foregroundMark x1="4429" y1="30800" x2="4429" y2="30800"/>
                          <a14:foregroundMark x1="5714" y1="52000" x2="5714" y2="52400"/>
                          <a14:foregroundMark x1="6857" y1="64800" x2="6857" y2="64800"/>
                          <a14:foregroundMark x1="5714" y1="79400" x2="5714" y2="79400"/>
                          <a14:foregroundMark x1="16143" y1="79400" x2="16143" y2="79400"/>
                          <a14:foregroundMark x1="9143" y1="62000" x2="9143" y2="62000"/>
                          <a14:foregroundMark x1="9286" y1="62600" x2="5000" y2="65200"/>
                          <a14:foregroundMark x1="5857" y1="41400" x2="5857" y2="41400"/>
                          <a14:foregroundMark x1="3857" y1="19200" x2="3857" y2="19200"/>
                          <a14:foregroundMark x1="2571" y1="12600" x2="2571" y2="12600"/>
                          <a14:foregroundMark x1="5714" y1="71200" x2="5714" y2="71200"/>
                          <a14:foregroundMark x1="50143" y1="61000" x2="50143" y2="61000"/>
                          <a14:foregroundMark x1="41857" y1="78200" x2="41857" y2="78200"/>
                          <a14:foregroundMark x1="40143" y1="96400" x2="40143" y2="96400"/>
                          <a14:foregroundMark x1="51000" y1="62000" x2="51000" y2="62000"/>
                          <a14:foregroundMark x1="58857" y1="55200" x2="58857" y2="55200"/>
                          <a14:foregroundMark x1="70143" y1="57000" x2="70143" y2="57000"/>
                          <a14:foregroundMark x1="78714" y1="66400" x2="78714" y2="66400"/>
                          <a14:foregroundMark x1="84714" y1="78400" x2="84714" y2="78400"/>
                          <a14:foregroundMark x1="84429" y1="96200" x2="84429" y2="96200"/>
                          <a14:foregroundMark x1="43571" y1="71200" x2="43571" y2="71200"/>
                          <a14:foregroundMark x1="42571" y1="74200" x2="45000" y2="69800"/>
                          <a14:foregroundMark x1="45429" y1="64000" x2="45429" y2="64000"/>
                          <a14:foregroundMark x1="46571" y1="58600" x2="46571" y2="58600"/>
                          <a14:foregroundMark x1="44286" y1="55600" x2="44286" y2="55600"/>
                          <a14:foregroundMark x1="79429" y1="65400" x2="79429" y2="65400"/>
                          <a14:foregroundMark x1="75571" y1="61200" x2="75571" y2="61200"/>
                          <a14:foregroundMark x1="74714" y1="60400" x2="74714" y2="60400"/>
                          <a14:foregroundMark x1="76286" y1="62600" x2="76286" y2="62600"/>
                          <a14:foregroundMark x1="71000" y1="59200" x2="71000" y2="59200"/>
                          <a14:foregroundMark x1="73571" y1="60200" x2="73571" y2="60200"/>
                          <a14:foregroundMark x1="49286" y1="6800" x2="49286" y2="6800"/>
                          <a14:foregroundMark x1="54714" y1="7800" x2="54714" y2="7800"/>
                          <a14:foregroundMark x1="49286" y1="8600" x2="49286" y2="8600"/>
                          <a14:foregroundMark x1="59143" y1="6400" x2="59143" y2="6400"/>
                          <a14:foregroundMark x1="60286" y1="6200" x2="60286" y2="6200"/>
                          <a14:foregroundMark x1="65714" y1="6600" x2="65714" y2="6600"/>
                          <a14:foregroundMark x1="56714" y1="6200" x2="56714" y2="6200"/>
                          <a14:foregroundMark x1="53000" y1="6600" x2="53000" y2="6600"/>
                          <a14:foregroundMark x1="48714" y1="13000" x2="48714" y2="13000"/>
                          <a14:foregroundMark x1="48714" y1="14600" x2="48714" y2="14600"/>
                          <a14:foregroundMark x1="48857" y1="16800" x2="48857" y2="16800"/>
                          <a14:foregroundMark x1="48857" y1="19800" x2="48857" y2="19800"/>
                          <a14:foregroundMark x1="49000" y1="22200" x2="49000" y2="22200"/>
                          <a14:foregroundMark x1="49000" y1="24600" x2="49000" y2="24600"/>
                          <a14:foregroundMark x1="49143" y1="26400" x2="49143" y2="26400"/>
                          <a14:foregroundMark x1="49286" y1="29400" x2="49286" y2="29400"/>
                          <a14:foregroundMark x1="49143" y1="31800" x2="49143" y2="31800"/>
                          <a14:foregroundMark x1="49143" y1="34600" x2="49143" y2="35200"/>
                          <a14:foregroundMark x1="49143" y1="38200" x2="49143" y2="38600"/>
                          <a14:foregroundMark x1="49286" y1="40200" x2="49286" y2="40200"/>
                          <a14:foregroundMark x1="49571" y1="43200" x2="49571" y2="43200"/>
                          <a14:foregroundMark x1="49714" y1="45600" x2="49714" y2="45600"/>
                          <a14:foregroundMark x1="48571" y1="19000" x2="48429" y2="18600"/>
                          <a14:foregroundMark x1="48429" y1="14000" x2="48429" y2="14000"/>
                          <a14:foregroundMark x1="48429" y1="12600" x2="48429" y2="12600"/>
                          <a14:foregroundMark x1="48143" y1="10400" x2="48143" y2="10400"/>
                          <a14:foregroundMark x1="49000" y1="36600" x2="49000" y2="37200"/>
                          <a14:foregroundMark x1="49429" y1="40000" x2="49429" y2="40600"/>
                          <a14:foregroundMark x1="49714" y1="47200" x2="49714" y2="47200"/>
                          <a14:foregroundMark x1="49857" y1="49600" x2="49857" y2="49600"/>
                          <a14:foregroundMark x1="49857" y1="55600" x2="49857" y2="55600"/>
                          <a14:foregroundMark x1="80000" y1="65600" x2="80000" y2="65600"/>
                          <a14:foregroundMark x1="82714" y1="73800" x2="82714" y2="73800"/>
                          <a14:foregroundMark x1="83571" y1="79200" x2="83571" y2="79200"/>
                          <a14:foregroundMark x1="81571" y1="72000" x2="81571" y2="72000"/>
                          <a14:foregroundMark x1="81000" y1="69600" x2="81000" y2="69600"/>
                          <a14:foregroundMark x1="84429" y1="84800" x2="84429" y2="84800"/>
                          <a14:foregroundMark x1="84571" y1="90000" x2="84571" y2="90000"/>
                          <a14:foregroundMark x1="81429" y1="5200" x2="81429" y2="5200"/>
                          <a14:foregroundMark x1="88571" y1="4600" x2="88571" y2="4600"/>
                          <a14:foregroundMark x1="93429" y1="3400" x2="93429" y2="3400"/>
                          <a14:foregroundMark x1="94714" y1="4400" x2="94714" y2="4400"/>
                          <a14:foregroundMark x1="77286" y1="4800" x2="77286" y2="4800"/>
                          <a14:foregroundMark x1="76000" y1="5400" x2="76000" y2="5400"/>
                          <a14:foregroundMark x1="72429" y1="5800" x2="72429" y2="5800"/>
                          <a14:foregroundMark x1="68286" y1="5600" x2="68286" y2="5600"/>
                          <a14:foregroundMark x1="79286" y1="4800" x2="79286" y2="4800"/>
                          <a14:foregroundMark x1="89571" y1="4400" x2="89571" y2="4400"/>
                          <a14:foregroundMark x1="94143" y1="8200" x2="94143" y2="8200"/>
                          <a14:foregroundMark x1="51571" y1="60000" x2="51571" y2="60000"/>
                          <a14:foregroundMark x1="8429" y1="76200" x2="8429" y2="76200"/>
                          <a14:foregroundMark x1="3571" y1="65000" x2="3571" y2="65000"/>
                          <a14:foregroundMark x1="8571" y1="69200" x2="8571" y2="69200"/>
                          <a14:foregroundMark x1="8143" y1="70600" x2="8143" y2="70600"/>
                          <a14:foregroundMark x1="3000" y1="69400" x2="3000" y2="69400"/>
                          <a14:foregroundMark x1="4714" y1="76000" x2="4714" y2="76000"/>
                          <a14:foregroundMark x1="7571" y1="81800" x2="7571" y2="81800"/>
                          <a14:foregroundMark x1="7429" y1="83600" x2="7429" y2="83600"/>
                          <a14:foregroundMark x1="2714" y1="79600" x2="2714" y2="79600"/>
                          <a14:foregroundMark x1="3429" y1="83000" x2="3429" y2="83000"/>
                          <a14:foregroundMark x1="10571" y1="84000" x2="10571" y2="84000"/>
                          <a14:foregroundMark x1="11286" y1="78600" x2="11286" y2="78600"/>
                          <a14:foregroundMark x1="10857" y1="74800" x2="10857" y2="74800"/>
                          <a14:foregroundMark x1="6143" y1="55800" x2="6143" y2="55800"/>
                          <a14:foregroundMark x1="5429" y1="46800" x2="5429" y2="46800"/>
                          <a14:foregroundMark x1="5571" y1="56600" x2="5571" y2="56600"/>
                          <a14:foregroundMark x1="16714" y1="80000" x2="16714" y2="80000"/>
                          <a14:foregroundMark x1="40714" y1="85600" x2="40714" y2="85600"/>
                          <a14:foregroundMark x1="40571" y1="90000" x2="40571" y2="90000"/>
                          <a14:foregroundMark x1="41000" y1="82600" x2="41000" y2="82600"/>
                          <a14:foregroundMark x1="40571" y1="86600" x2="40571" y2="86600"/>
                          <a14:foregroundMark x1="40714" y1="89600" x2="40714" y2="89600"/>
                          <a14:foregroundMark x1="40714" y1="83600" x2="40714" y2="83600"/>
                          <a14:foregroundMark x1="17714" y1="77200" x2="17714" y2="77200"/>
                          <a14:foregroundMark x1="87429" y1="4000" x2="87429" y2="4000"/>
                          <a14:foregroundMark x1="86429" y1="4600" x2="86429" y2="4600"/>
                          <a14:foregroundMark x1="85714" y1="5000" x2="85714" y2="5000"/>
                          <a14:foregroundMark x1="64000" y1="5800" x2="64000" y2="5800"/>
                          <a14:backgroundMark x1="47571" y1="4600" x2="49571" y2="2600"/>
                          <a14:backgroundMark x1="50429" y1="3200" x2="51571" y2="3400"/>
                          <a14:backgroundMark x1="53000" y1="3800" x2="53000" y2="3800"/>
                          <a14:backgroundMark x1="61714" y1="1600" x2="61714" y2="1600"/>
                          <a14:backgroundMark x1="65000" y1="2600" x2="65000" y2="2600"/>
                          <a14:backgroundMark x1="74714" y1="1400" x2="74714" y2="1400"/>
                          <a14:backgroundMark x1="76571" y1="1800" x2="76571" y2="1800"/>
                          <a14:backgroundMark x1="75429" y1="3800" x2="75429" y2="3800"/>
                          <a14:backgroundMark x1="77286" y1="1800" x2="77286" y2="1800"/>
                          <a14:backgroundMark x1="78714" y1="2000" x2="78714" y2="2000"/>
                          <a14:backgroundMark x1="78714" y1="2000" x2="78714" y2="2000"/>
                          <a14:backgroundMark x1="84429" y1="1400" x2="84429" y2="1400"/>
                          <a14:backgroundMark x1="86143" y1="1800" x2="86429" y2="2200"/>
                          <a14:backgroundMark x1="87714" y1="2200" x2="87714" y2="2200"/>
                          <a14:backgroundMark x1="86286" y1="4400" x2="86286" y2="4400"/>
                          <a14:backgroundMark x1="88857" y1="1800" x2="88857" y2="1800"/>
                          <a14:backgroundMark x1="95143" y1="1000" x2="95143" y2="1000"/>
                          <a14:backgroundMark x1="97000" y1="3200" x2="97000" y2="3200"/>
                          <a14:backgroundMark x1="96429" y1="6600" x2="96429" y2="6600"/>
                          <a14:backgroundMark x1="97000" y1="7800" x2="97000" y2="7800"/>
                        </a14:backgroundRemoval>
                      </a14:imgEffect>
                    </a14:imgLayer>
                  </a14:imgProps>
                </a:ext>
                <a:ext uri="{28A0092B-C50C-407E-A947-70E740481C1C}">
                  <a14:useLocalDpi xmlns:a14="http://schemas.microsoft.com/office/drawing/2010/main" val="0"/>
                </a:ext>
              </a:extLst>
            </a:blip>
            <a:srcRect l="47086" t="-6463" r="-779" b="87337"/>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b="67768"/>
          <a:stretch/>
        </p:blipFill>
        <p:spPr bwMode="auto">
          <a:xfrm>
            <a:off x="393446" y="2780676"/>
            <a:ext cx="2208127"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35388" b="29105"/>
          <a:stretch/>
        </p:blipFill>
        <p:spPr bwMode="auto">
          <a:xfrm>
            <a:off x="393446" y="3959289"/>
            <a:ext cx="2208127" cy="859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69639"/>
          <a:stretch/>
        </p:blipFill>
        <p:spPr bwMode="auto">
          <a:xfrm>
            <a:off x="306472" y="5375988"/>
            <a:ext cx="2084491" cy="13742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xmlns="" id="{B443BA95-8540-45D8-BD8D-C331960A9503}"/>
              </a:ext>
            </a:extLst>
          </p:cNvPr>
          <p:cNvSpPr txBox="1"/>
          <p:nvPr/>
        </p:nvSpPr>
        <p:spPr>
          <a:xfrm>
            <a:off x="3590947" y="1408736"/>
            <a:ext cx="7086723"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mj-lt"/>
                <a:ea typeface="DengXian"/>
                <a:cs typeface="+mn-cs"/>
              </a:rPr>
              <a:t>Nhiệm vụ: Hoàn thành phiếu bài tập số 1</a:t>
            </a:r>
            <a:r>
              <a:rPr kumimoji="0" lang="en-US" sz="3200" b="0" i="0" u="none" strike="noStrike" kern="1200" cap="none" spc="0" normalizeH="0" baseline="0" noProof="0" dirty="0">
                <a:ln>
                  <a:noFill/>
                </a:ln>
                <a:solidFill>
                  <a:srgbClr val="000000"/>
                </a:solidFill>
                <a:effectLst/>
                <a:uLnTx/>
                <a:uFillTx/>
                <a:latin typeface="+mj-lt"/>
                <a:ea typeface="DengXian"/>
                <a:cs typeface="+mn-cs"/>
              </a:rPr>
              <a:t>:</a:t>
            </a:r>
            <a:endParaRPr kumimoji="0" lang="en-US" sz="1800" b="0" i="0" u="none" strike="noStrike" kern="1200" cap="none" spc="0" normalizeH="0" baseline="0" noProof="0" dirty="0">
              <a:ln>
                <a:noFill/>
              </a:ln>
              <a:solidFill>
                <a:prstClr val="black"/>
              </a:solidFill>
              <a:effectLst/>
              <a:uLnTx/>
              <a:uFillTx/>
              <a:latin typeface="+mj-lt"/>
              <a:cs typeface="+mn-cs"/>
            </a:endParaRPr>
          </a:p>
        </p:txBody>
      </p:sp>
    </p:spTree>
    <p:extLst>
      <p:ext uri="{BB962C8B-B14F-4D97-AF65-F5344CB8AC3E}">
        <p14:creationId xmlns:p14="http://schemas.microsoft.com/office/powerpoint/2010/main" val="1227022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8449AA5D-DBE9-80E4-0206-6535C44CCF9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Rectangle: Rounded Corners 1">
            <a:extLst>
              <a:ext uri="{FF2B5EF4-FFF2-40B4-BE49-F238E27FC236}">
                <a16:creationId xmlns:a16="http://schemas.microsoft.com/office/drawing/2014/main" xmlns="" id="{6001D228-CD30-42EA-82F0-AA2722772087}"/>
              </a:ext>
            </a:extLst>
          </p:cNvPr>
          <p:cNvSpPr/>
          <p:nvPr/>
        </p:nvSpPr>
        <p:spPr>
          <a:xfrm>
            <a:off x="1639514" y="136526"/>
            <a:ext cx="8446182" cy="1091774"/>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(THẢO LUẬN NHÓM ĐÔI)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
        <p:nvSpPr>
          <p:cNvPr id="10" name="TextBox 9">
            <a:extLst>
              <a:ext uri="{FF2B5EF4-FFF2-40B4-BE49-F238E27FC236}">
                <a16:creationId xmlns:a16="http://schemas.microsoft.com/office/drawing/2014/main" xmlns="" id="{CCB28E6A-3FE4-5630-E958-691DA62142E5}"/>
              </a:ext>
            </a:extLst>
          </p:cNvPr>
          <p:cNvSpPr txBox="1"/>
          <p:nvPr/>
        </p:nvSpPr>
        <p:spPr>
          <a:xfrm>
            <a:off x="302301" y="1350712"/>
            <a:ext cx="11377534" cy="563231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Những biện pháp để bảo vệ môi trường và tài nguyên thiên nhiên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Trong ảnh:</a:t>
            </a:r>
            <a:endPar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Sử dụng năng lượng sạch từ gió, ánh nắng Mặt Trời.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Tiết kiệm điện (rút phích cắm, tắt các thiết bị điện khi không sử dụng; mua những sản phẩm tiết kiệm điện năng).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Sử dụng sản phẩm tái chế.</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Sử dụng các phương tiện giao thông công cộng.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Từ chối sử dụng sản phẩm nhựa dùng một lần và túi nilong khó phân hủy.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Sử dụng các chất liệu từ thiên nhiên.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Giữ gìn cây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Trong đoạn thông tin 1:</a:t>
            </a:r>
            <a:endPar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Vườn Quốc gia Cúc Phương đang thực hiện nhiều chương trình, dự án bảo tồn động vật hoang dã, gồm: Bảo tồn linh trưởng quý hiếm của Việt Nam, bảo tồn các loài thú ăn thịt nhỏ và tê tê, bảo tồn rùa.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Vườn Quốc gia Cúc Phương cũng tổ chức nhiều hoạt động tuyên truyền, giáo dục về bảo vệ môi trường và tài nguyên thiên nhiên cho cộng đồng và học sinh.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Trong đoạn thông tin 2:</a:t>
            </a:r>
            <a:endPar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Nhà nước ban hành các văn bản pháp luật về bảo vệ môi trường và tài nguyên thiên nhiên.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Xử lí nghiêm các hành vi vi phạm pháp luật về bảo vệ môi trường và tài nguyên thiên nhiên.</a:t>
            </a:r>
          </a:p>
        </p:txBody>
      </p:sp>
    </p:spTree>
    <p:extLst>
      <p:ext uri="{BB962C8B-B14F-4D97-AF65-F5344CB8AC3E}">
        <p14:creationId xmlns:p14="http://schemas.microsoft.com/office/powerpoint/2010/main" val="362179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8449AA5D-DBE9-80E4-0206-6535C44CCF93}"/>
              </a:ext>
            </a:extLst>
          </p:cNvPr>
          <p:cNvSpPr>
            <a:spLocks noGrp="1"/>
          </p:cNvSpPr>
          <p:nvPr>
            <p:ph type="ftr" sz="quarter" idx="11"/>
          </p:nvPr>
        </p:nvSpPr>
        <p:spPr/>
        <p:txBody>
          <a:bodyPr/>
          <a:lstStyle/>
          <a:p>
            <a:endParaRPr lang="en-US">
              <a:solidFill>
                <a:prstClr val="black">
                  <a:tint val="75000"/>
                </a:prstClr>
              </a:solidFill>
            </a:endParaRPr>
          </a:p>
        </p:txBody>
      </p:sp>
      <p:pic>
        <p:nvPicPr>
          <p:cNvPr id="5" name="Picture 4">
            <a:extLst>
              <a:ext uri="{FF2B5EF4-FFF2-40B4-BE49-F238E27FC236}">
                <a16:creationId xmlns:a16="http://schemas.microsoft.com/office/drawing/2014/main" xmlns="" id="{FB797DDC-4E5E-7439-362C-8E33502072FC}"/>
              </a:ext>
            </a:extLst>
          </p:cNvPr>
          <p:cNvPicPr>
            <a:picLocks noChangeAspect="1"/>
          </p:cNvPicPr>
          <p:nvPr/>
        </p:nvPicPr>
        <p:blipFill>
          <a:blip r:embed="rId2"/>
          <a:stretch>
            <a:fillRect/>
          </a:stretch>
        </p:blipFill>
        <p:spPr>
          <a:xfrm>
            <a:off x="0" y="30480"/>
            <a:ext cx="12192000" cy="6797040"/>
          </a:xfrm>
          <a:prstGeom prst="rect">
            <a:avLst/>
          </a:prstGeom>
        </p:spPr>
      </p:pic>
      <p:sp>
        <p:nvSpPr>
          <p:cNvPr id="6" name="Rectangle: Rounded Corners 1">
            <a:extLst>
              <a:ext uri="{FF2B5EF4-FFF2-40B4-BE49-F238E27FC236}">
                <a16:creationId xmlns:a16="http://schemas.microsoft.com/office/drawing/2014/main" xmlns="" id="{6001D228-CD30-42EA-82F0-AA2722772087}"/>
              </a:ext>
            </a:extLst>
          </p:cNvPr>
          <p:cNvSpPr/>
          <p:nvPr/>
        </p:nvSpPr>
        <p:spPr>
          <a:xfrm>
            <a:off x="241900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(THẢO LUẬN NHÓM ĐÔI)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
        <p:nvSpPr>
          <p:cNvPr id="8" name="TextBox 7">
            <a:extLst>
              <a:ext uri="{FF2B5EF4-FFF2-40B4-BE49-F238E27FC236}">
                <a16:creationId xmlns:a16="http://schemas.microsoft.com/office/drawing/2014/main" xmlns="" id="{1C340101-67C0-8E90-699E-81688B337D22}"/>
              </a:ext>
            </a:extLst>
          </p:cNvPr>
          <p:cNvSpPr txBox="1"/>
          <p:nvPr/>
        </p:nvSpPr>
        <p:spPr>
          <a:xfrm>
            <a:off x="1978703" y="1832035"/>
            <a:ext cx="9938478" cy="4524315"/>
          </a:xfrm>
          <a:prstGeom prst="rect">
            <a:avLst/>
          </a:prstGeom>
          <a:noFill/>
        </p:spPr>
        <p:txBody>
          <a:bodyPr wrap="square">
            <a:spAutoFit/>
          </a:bodyPr>
          <a:lstStyle/>
          <a:p>
            <a:pPr algn="just"/>
            <a:r>
              <a:rPr lang="vi-VN" sz="2400" b="1" i="0" dirty="0">
                <a:solidFill>
                  <a:srgbClr val="FF0000"/>
                </a:solidFill>
                <a:effectLst/>
                <a:latin typeface="Times New Roman" panose="02020603050405020304" pitchFamily="18" charset="0"/>
                <a:cs typeface="Times New Roman" panose="02020603050405020304" pitchFamily="18" charset="0"/>
              </a:rPr>
              <a:t>Một số biện pháp cụ thể để bảo vệ môi trường và tài nguyên thiên nhiên:</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Không xả rác bừa bãi;</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Hạn chế sử dụng túi ni lông, đồ nhựa;</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Tiết kiệm điện, nước,...</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Nghiêm túc chấp hành các quy định của pháp luật về bảo vệ môi trường và tài nguyên thiên nhiên;</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Phê phán, đấu tranh, góp ý với những hành vi gây ô nhiễm môi trường và phá hoại tài nguyên thiên nhiên (phá rừng, săn bắt động vật trái phép,...).</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Tích cực hưởng ứng, tham gia các phong trào, hoạt động bảo vệ môi trường tại địa phương. Ví dụ: hưởng ứng phong trào Ngày Trái Đất; tham gia các hoạt động dọn dẹp rác thải tại địa phương; tham gia Ngày hội “Môi trường Xanh – Nếp sống xanh”,…</a:t>
            </a:r>
          </a:p>
        </p:txBody>
      </p:sp>
    </p:spTree>
    <p:extLst>
      <p:ext uri="{BB962C8B-B14F-4D97-AF65-F5344CB8AC3E}">
        <p14:creationId xmlns:p14="http://schemas.microsoft.com/office/powerpoint/2010/main" val="40518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grpSp>
        <p:nvGrpSpPr>
          <p:cNvPr id="3" name="Group 2"/>
          <p:cNvGrpSpPr/>
          <p:nvPr/>
        </p:nvGrpSpPr>
        <p:grpSpPr>
          <a:xfrm>
            <a:off x="1360886" y="150004"/>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1399BD0B-DFAB-C781-7541-522531753961}"/>
              </a:ext>
            </a:extLst>
          </p:cNvPr>
          <p:cNvSpPr txBox="1"/>
          <p:nvPr/>
        </p:nvSpPr>
        <p:spPr>
          <a:xfrm>
            <a:off x="3690005" y="1684006"/>
            <a:ext cx="7357745" cy="1830694"/>
          </a:xfrm>
          <a:prstGeom prst="rect">
            <a:avLst/>
          </a:prstGeom>
          <a:noFill/>
        </p:spPr>
        <p:txBody>
          <a:bodyPr wrap="square">
            <a:spAutoFit/>
          </a:bodyPr>
          <a:lstStyle/>
          <a:p>
            <a:pPr algn="just">
              <a:lnSpc>
                <a:spcPct val="107000"/>
              </a:lnSpc>
              <a:spcAft>
                <a:spcPts val="800"/>
              </a:spcAft>
              <a:tabLst>
                <a:tab pos="542290" algn="l"/>
              </a:tabLst>
            </a:pPr>
            <a:r>
              <a:rPr lang="en-US" sz="3600" b="1" kern="1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4. </a:t>
            </a:r>
            <a:r>
              <a:rPr lang="en-US" sz="3600" b="1" kern="1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Trách</a:t>
            </a:r>
            <a:r>
              <a:rPr lang="en-US" sz="3600" b="1" kern="1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kern="1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nhiệm</a:t>
            </a:r>
            <a:r>
              <a:rPr lang="en-US" sz="3600" b="1" kern="1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kern="1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của</a:t>
            </a:r>
            <a:r>
              <a:rPr lang="en-US" sz="3600" b="1" kern="1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kern="1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học</a:t>
            </a:r>
            <a:r>
              <a:rPr lang="en-US" sz="3600" b="1" kern="1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kern="1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sinh</a:t>
            </a:r>
            <a:r>
              <a:rPr lang="en-US" sz="3600" b="1" kern="1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kern="1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trong</a:t>
            </a:r>
            <a:r>
              <a:rPr lang="en-US" sz="3600" b="1" kern="1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kern="1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việc</a:t>
            </a:r>
            <a:r>
              <a:rPr lang="en-US" sz="3600" b="1" kern="1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kern="1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bảo</a:t>
            </a:r>
            <a:r>
              <a:rPr lang="en-US" sz="3600" b="1" kern="1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kern="1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vệ</a:t>
            </a:r>
            <a:r>
              <a:rPr lang="en-US" sz="3600" b="1" kern="1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kern="1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môi</a:t>
            </a:r>
            <a:r>
              <a:rPr lang="en-US" sz="3600" b="1" kern="1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kern="1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trường</a:t>
            </a:r>
            <a:r>
              <a:rPr lang="en-US" sz="3600" b="1" kern="1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kern="1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và</a:t>
            </a:r>
            <a:r>
              <a:rPr lang="en-US" sz="3600" b="1" kern="1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kern="1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tài</a:t>
            </a:r>
            <a:r>
              <a:rPr lang="en-US" sz="3600" b="1" kern="1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kern="1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nguyên</a:t>
            </a:r>
            <a:r>
              <a:rPr lang="en-US" sz="3600" b="1" kern="1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kern="1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thiên</a:t>
            </a:r>
            <a:r>
              <a:rPr lang="en-US" sz="3600" b="1" kern="1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kern="1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nhiên</a:t>
            </a:r>
            <a:endPar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658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87E3DAA-E396-4FAE-B7AB-11C4DEC10C14}"/>
              </a:ext>
            </a:extLst>
          </p:cNvPr>
          <p:cNvPicPr>
            <a:picLocks noChangeAspect="1"/>
          </p:cNvPicPr>
          <p:nvPr/>
        </p:nvPicPr>
        <p:blipFill>
          <a:blip r:embed="rId3"/>
          <a:stretch>
            <a:fillRect/>
          </a:stretch>
        </p:blipFill>
        <p:spPr>
          <a:xfrm>
            <a:off x="0" y="0"/>
            <a:ext cx="12192000" cy="6857999"/>
          </a:xfrm>
          <a:prstGeom prst="rect">
            <a:avLst/>
          </a:prstGeom>
        </p:spPr>
      </p:pic>
      <p:pic>
        <p:nvPicPr>
          <p:cNvPr id="2" name="图片 6">
            <a:extLst>
              <a:ext uri="{FF2B5EF4-FFF2-40B4-BE49-F238E27FC236}">
                <a16:creationId xmlns:a16="http://schemas.microsoft.com/office/drawing/2014/main" xmlns="" id="{FB6E761C-C8D6-4D13-BAE7-1C1FF426AB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102" y="2792936"/>
            <a:ext cx="1774413" cy="3955199"/>
          </a:xfrm>
          <a:prstGeom prst="rect">
            <a:avLst/>
          </a:prstGeom>
        </p:spPr>
      </p:pic>
      <p:pic>
        <p:nvPicPr>
          <p:cNvPr id="5" name="图片 2">
            <a:extLst>
              <a:ext uri="{FF2B5EF4-FFF2-40B4-BE49-F238E27FC236}">
                <a16:creationId xmlns:a16="http://schemas.microsoft.com/office/drawing/2014/main" xmlns="" id="{011E1504-3C29-4E22-BF62-C8AC9D8599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5722" y="-134300"/>
            <a:ext cx="1694696" cy="1346220"/>
          </a:xfrm>
          <a:prstGeom prst="rect">
            <a:avLst/>
          </a:prstGeom>
        </p:spPr>
      </p:pic>
      <p:pic>
        <p:nvPicPr>
          <p:cNvPr id="6" name="图片 66">
            <a:extLst>
              <a:ext uri="{FF2B5EF4-FFF2-40B4-BE49-F238E27FC236}">
                <a16:creationId xmlns:a16="http://schemas.microsoft.com/office/drawing/2014/main" xmlns="" id="{E0106C5C-2049-42A2-8771-7304C6CFFC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2499" y="-20430"/>
            <a:ext cx="5443575"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a16="http://schemas.microsoft.com/office/drawing/2014/main" xmlns="" id="{F8A9EDE8-E157-499D-A393-DEEED3A6142A}"/>
              </a:ext>
            </a:extLst>
          </p:cNvPr>
          <p:cNvSpPr txBox="1">
            <a:spLocks noChangeArrowheads="1"/>
          </p:cNvSpPr>
          <p:nvPr/>
        </p:nvSpPr>
        <p:spPr bwMode="auto">
          <a:xfrm>
            <a:off x="4327370" y="198537"/>
            <a:ext cx="4345937"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THẢO LUẬN THEO BÀN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71" name="Rectangle 3">
            <a:extLst>
              <a:ext uri="{FF2B5EF4-FFF2-40B4-BE49-F238E27FC236}">
                <a16:creationId xmlns:a16="http://schemas.microsoft.com/office/drawing/2014/main" xmlns="" id="{E5323453-9503-4AF1-B7FF-C1363B605A58}"/>
              </a:ext>
            </a:extLst>
          </p:cNvPr>
          <p:cNvSpPr>
            <a:spLocks noChangeArrowheads="1"/>
          </p:cNvSpPr>
          <p:nvPr/>
        </p:nvSpPr>
        <p:spPr bwMode="auto">
          <a:xfrm>
            <a:off x="545585" y="1937288"/>
            <a:ext cx="4064201" cy="3250711"/>
          </a:xfrm>
          <a:prstGeom prst="rect">
            <a:avLst/>
          </a:prstGeom>
          <a:solidFill>
            <a:srgbClr val="FFFFFF"/>
          </a:solidFill>
          <a:ln w="38100">
            <a:solidFill>
              <a:srgbClr val="000000"/>
            </a:solidFill>
            <a:miter lim="800000"/>
            <a:headEnd/>
            <a:tailEnd/>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2" name="Rectangle 4">
            <a:extLst>
              <a:ext uri="{FF2B5EF4-FFF2-40B4-BE49-F238E27FC236}">
                <a16:creationId xmlns:a16="http://schemas.microsoft.com/office/drawing/2014/main" xmlns="" id="{EF80E8EB-E9B5-47E3-AC56-3E42E0E60D4C}"/>
              </a:ext>
            </a:extLst>
          </p:cNvPr>
          <p:cNvSpPr>
            <a:spLocks noChangeArrowheads="1"/>
          </p:cNvSpPr>
          <p:nvPr/>
        </p:nvSpPr>
        <p:spPr bwMode="auto">
          <a:xfrm>
            <a:off x="1693984" y="2906288"/>
            <a:ext cx="1931482" cy="1460949"/>
          </a:xfrm>
          <a:prstGeom prst="rect">
            <a:avLst/>
          </a:prstGeom>
          <a:solidFill>
            <a:srgbClr val="ED7D31">
              <a:lumMod val="40000"/>
              <a:lumOff val="60000"/>
            </a:srgbClr>
          </a:solidFill>
          <a:ln w="952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Ý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kiến</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chung</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của</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cả</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nhóm</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về</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chủ</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đề</a:t>
            </a:r>
            <a:endPar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endParaRPr>
          </a:p>
        </p:txBody>
      </p:sp>
      <p:grpSp>
        <p:nvGrpSpPr>
          <p:cNvPr id="73" name="Group 72">
            <a:extLst>
              <a:ext uri="{FF2B5EF4-FFF2-40B4-BE49-F238E27FC236}">
                <a16:creationId xmlns:a16="http://schemas.microsoft.com/office/drawing/2014/main" xmlns="" id="{718663EA-35DE-4FF5-9CBD-FF8DD629FB8C}"/>
              </a:ext>
            </a:extLst>
          </p:cNvPr>
          <p:cNvGrpSpPr/>
          <p:nvPr/>
        </p:nvGrpSpPr>
        <p:grpSpPr>
          <a:xfrm>
            <a:off x="234149" y="1105107"/>
            <a:ext cx="4375638" cy="4082892"/>
            <a:chOff x="7704888" y="1384847"/>
            <a:chExt cx="4375638" cy="4082892"/>
          </a:xfrm>
        </p:grpSpPr>
        <p:sp>
          <p:nvSpPr>
            <p:cNvPr id="74" name="Text Box 5">
              <a:extLst>
                <a:ext uri="{FF2B5EF4-FFF2-40B4-BE49-F238E27FC236}">
                  <a16:creationId xmlns:a16="http://schemas.microsoft.com/office/drawing/2014/main" xmlns="" id="{B3268A6E-D207-4E53-9338-B5C33E35D6DB}"/>
                </a:ext>
              </a:extLst>
            </p:cNvPr>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ý kiến cá nhân</a:t>
              </a:r>
            </a:p>
          </p:txBody>
        </p:sp>
        <p:sp>
          <p:nvSpPr>
            <p:cNvPr id="75" name="Line 6">
              <a:extLst>
                <a:ext uri="{FF2B5EF4-FFF2-40B4-BE49-F238E27FC236}">
                  <a16:creationId xmlns:a16="http://schemas.microsoft.com/office/drawing/2014/main" xmlns="" id="{ECB441F5-C0BD-40D2-A4C6-A81F38EDD35A}"/>
                </a:ext>
              </a:extLst>
            </p:cNvPr>
            <p:cNvSpPr>
              <a:spLocks noChangeShapeType="1"/>
            </p:cNvSpPr>
            <p:nvPr/>
          </p:nvSpPr>
          <p:spPr bwMode="auto">
            <a:xfrm flipV="1">
              <a:off x="11096206" y="2233638"/>
              <a:ext cx="984320" cy="95239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6" name="Line 7">
              <a:extLst>
                <a:ext uri="{FF2B5EF4-FFF2-40B4-BE49-F238E27FC236}">
                  <a16:creationId xmlns:a16="http://schemas.microsoft.com/office/drawing/2014/main" xmlns="" id="{7955E8CE-FB95-400C-B3E9-B567D3FBB21D}"/>
                </a:ext>
              </a:extLst>
            </p:cNvPr>
            <p:cNvSpPr>
              <a:spLocks noChangeShapeType="1"/>
            </p:cNvSpPr>
            <p:nvPr/>
          </p:nvSpPr>
          <p:spPr bwMode="auto">
            <a:xfrm flipH="1">
              <a:off x="8040547" y="4643170"/>
              <a:ext cx="1165461"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7" name="Line 8">
              <a:extLst>
                <a:ext uri="{FF2B5EF4-FFF2-40B4-BE49-F238E27FC236}">
                  <a16:creationId xmlns:a16="http://schemas.microsoft.com/office/drawing/2014/main" xmlns="" id="{204D0040-29D6-458F-AEEC-1D998610049B}"/>
                </a:ext>
              </a:extLst>
            </p:cNvPr>
            <p:cNvSpPr>
              <a:spLocks noChangeShapeType="1"/>
            </p:cNvSpPr>
            <p:nvPr/>
          </p:nvSpPr>
          <p:spPr bwMode="auto">
            <a:xfrm flipH="1" flipV="1">
              <a:off x="8040548" y="2233638"/>
              <a:ext cx="1133156" cy="93553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8" name="Line 9">
              <a:extLst>
                <a:ext uri="{FF2B5EF4-FFF2-40B4-BE49-F238E27FC236}">
                  <a16:creationId xmlns:a16="http://schemas.microsoft.com/office/drawing/2014/main" xmlns="" id="{FB4184A8-7ADB-4473-8A33-1B2CB66646B5}"/>
                </a:ext>
              </a:extLst>
            </p:cNvPr>
            <p:cNvSpPr>
              <a:spLocks noChangeShapeType="1"/>
            </p:cNvSpPr>
            <p:nvPr/>
          </p:nvSpPr>
          <p:spPr bwMode="auto">
            <a:xfrm>
              <a:off x="11096205" y="4643170"/>
              <a:ext cx="984320"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9" name="Oval 10">
              <a:extLst>
                <a:ext uri="{FF2B5EF4-FFF2-40B4-BE49-F238E27FC236}">
                  <a16:creationId xmlns:a16="http://schemas.microsoft.com/office/drawing/2014/main" xmlns="" id="{9563B8CE-EAE2-42B1-990B-34AC93D4DD29}"/>
                </a:ext>
              </a:extLst>
            </p:cNvPr>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1</a:t>
              </a:r>
            </a:p>
          </p:txBody>
        </p:sp>
        <p:sp>
          <p:nvSpPr>
            <p:cNvPr id="80" name="Oval 11">
              <a:extLst>
                <a:ext uri="{FF2B5EF4-FFF2-40B4-BE49-F238E27FC236}">
                  <a16:creationId xmlns:a16="http://schemas.microsoft.com/office/drawing/2014/main" xmlns="" id="{A00020C0-3C9A-48E4-847C-6850AAF255D2}"/>
                </a:ext>
              </a:extLst>
            </p:cNvPr>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3</a:t>
              </a:r>
            </a:p>
          </p:txBody>
        </p:sp>
        <p:sp>
          <p:nvSpPr>
            <p:cNvPr id="81" name="Oval 12">
              <a:extLst>
                <a:ext uri="{FF2B5EF4-FFF2-40B4-BE49-F238E27FC236}">
                  <a16:creationId xmlns:a16="http://schemas.microsoft.com/office/drawing/2014/main" xmlns="" id="{5F799674-F856-4917-90C0-435AAEBF5445}"/>
                </a:ext>
              </a:extLst>
            </p:cNvPr>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4</a:t>
              </a:r>
            </a:p>
          </p:txBody>
        </p:sp>
        <p:sp>
          <p:nvSpPr>
            <p:cNvPr id="82" name="Oval 13">
              <a:extLst>
                <a:ext uri="{FF2B5EF4-FFF2-40B4-BE49-F238E27FC236}">
                  <a16:creationId xmlns:a16="http://schemas.microsoft.com/office/drawing/2014/main" xmlns="" id="{272DBE7F-E335-4FC9-A837-04741DB2015B}"/>
                </a:ext>
              </a:extLst>
            </p:cNvPr>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2</a:t>
              </a:r>
            </a:p>
          </p:txBody>
        </p:sp>
        <p:sp>
          <p:nvSpPr>
            <p:cNvPr id="83" name="Text Box 14">
              <a:extLst>
                <a:ext uri="{FF2B5EF4-FFF2-40B4-BE49-F238E27FC236}">
                  <a16:creationId xmlns:a16="http://schemas.microsoft.com/office/drawing/2014/main" xmlns="" id="{DB8E3A78-D17F-4D8C-A680-585B9B6BCD9A}"/>
                </a:ext>
              </a:extLst>
            </p:cNvPr>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4" name="Text Box 15">
              <a:extLst>
                <a:ext uri="{FF2B5EF4-FFF2-40B4-BE49-F238E27FC236}">
                  <a16:creationId xmlns:a16="http://schemas.microsoft.com/office/drawing/2014/main" xmlns="" id="{6E206251-15F9-4566-9009-4165D5282E45}"/>
                </a:ext>
              </a:extLst>
            </p:cNvPr>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5" name="Text Box 16">
              <a:extLst>
                <a:ext uri="{FF2B5EF4-FFF2-40B4-BE49-F238E27FC236}">
                  <a16:creationId xmlns:a16="http://schemas.microsoft.com/office/drawing/2014/main" xmlns="" id="{575F0E6F-8728-4A9D-9F02-BE256D53550E}"/>
                </a:ext>
              </a:extLst>
            </p:cNvPr>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6" name="Rectangle 17">
              <a:extLst>
                <a:ext uri="{FF2B5EF4-FFF2-40B4-BE49-F238E27FC236}">
                  <a16:creationId xmlns:a16="http://schemas.microsoft.com/office/drawing/2014/main" xmlns="" id="{E0314C92-D417-4AB4-B835-1193AED47D74}"/>
                </a:ext>
              </a:extLst>
            </p:cNvPr>
            <p:cNvSpPr>
              <a:spLocks noChangeArrowheads="1"/>
            </p:cNvSpPr>
            <p:nvPr/>
          </p:nvSpPr>
          <p:spPr bwMode="auto">
            <a:xfrm>
              <a:off x="7704888" y="1384847"/>
              <a:ext cx="43756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0" cap="none" spc="0" normalizeH="0" baseline="0" noProof="0" dirty="0" err="1">
                  <a:ln>
                    <a:noFill/>
                  </a:ln>
                  <a:solidFill>
                    <a:srgbClr val="FF0000"/>
                  </a:solidFill>
                  <a:effectLst/>
                  <a:uLnTx/>
                  <a:uFillTx/>
                  <a:cs typeface="Times New Roman" panose="02020603050405020304" pitchFamily="18" charset="0"/>
                </a:rPr>
                <a:t>Kĩ</a:t>
              </a:r>
              <a:r>
                <a:rPr kumimoji="0" lang="en-US" altLang="en-US" sz="2800" b="0" i="0" u="none" strike="noStrike" kern="0" cap="none" spc="0" normalizeH="0" baseline="0" noProof="0" dirty="0">
                  <a:ln>
                    <a:noFill/>
                  </a:ln>
                  <a:solidFill>
                    <a:srgbClr val="FF0000"/>
                  </a:solidFill>
                  <a:effectLst/>
                  <a:uLnTx/>
                  <a:uFillTx/>
                  <a:cs typeface="Times New Roman" panose="02020603050405020304" pitchFamily="18" charset="0"/>
                </a:rPr>
                <a:t> </a:t>
              </a:r>
              <a:r>
                <a:rPr kumimoji="0" lang="en-US" altLang="en-US" sz="2800" b="0" i="0" u="none" strike="noStrike" kern="0" cap="none" spc="0" normalizeH="0" baseline="0" noProof="0" dirty="0" err="1">
                  <a:ln>
                    <a:noFill/>
                  </a:ln>
                  <a:solidFill>
                    <a:srgbClr val="FF0000"/>
                  </a:solidFill>
                  <a:effectLst/>
                  <a:uLnTx/>
                  <a:uFillTx/>
                  <a:cs typeface="Times New Roman" panose="02020603050405020304" pitchFamily="18" charset="0"/>
                </a:rPr>
                <a:t>thuật</a:t>
              </a:r>
              <a:r>
                <a:rPr kumimoji="0" lang="en-US" altLang="en-US" sz="2800" b="0" i="0" u="none" strike="noStrike" kern="0" cap="none" spc="0" normalizeH="0" baseline="0" noProof="0" dirty="0">
                  <a:ln>
                    <a:noFill/>
                  </a:ln>
                  <a:solidFill>
                    <a:srgbClr val="FF0000"/>
                  </a:solidFill>
                  <a:effectLst/>
                  <a:uLnTx/>
                  <a:uFillTx/>
                  <a:cs typeface="Times New Roman" panose="02020603050405020304" pitchFamily="18" charset="0"/>
                </a:rPr>
                <a:t> </a:t>
              </a:r>
              <a:r>
                <a:rPr kumimoji="0" lang="nl-NL" altLang="en-US" sz="2800" b="1" i="0" u="none" strike="noStrike" kern="0" cap="none" spc="0" normalizeH="0" baseline="0" noProof="0" dirty="0">
                  <a:ln>
                    <a:noFill/>
                  </a:ln>
                  <a:solidFill>
                    <a:srgbClr val="FF0000"/>
                  </a:solidFill>
                  <a:effectLst/>
                  <a:uLnTx/>
                  <a:uFillTx/>
                  <a:cs typeface="Times New Roman" panose="02020603050405020304" pitchFamily="18" charset="0"/>
                </a:rPr>
                <a:t>“Khăn trải bàn”</a:t>
              </a:r>
              <a:r>
                <a:rPr kumimoji="0" lang="nl-NL" altLang="en-US" sz="2800" b="0" i="0" u="none" strike="noStrike" kern="0" cap="none" spc="0" normalizeH="0" baseline="0" noProof="0" dirty="0">
                  <a:ln>
                    <a:noFill/>
                  </a:ln>
                  <a:solidFill>
                    <a:srgbClr val="FF0000"/>
                  </a:solidFill>
                  <a:effectLst/>
                  <a:uLnTx/>
                  <a:uFillTx/>
                  <a:cs typeface="Times New Roman" panose="02020603050405020304" pitchFamily="18" charset="0"/>
                </a:rPr>
                <a:t> </a:t>
              </a:r>
              <a:endParaRPr kumimoji="0" lang="en-US" altLang="en-US" sz="2800" b="0" i="0" u="none" strike="noStrike" kern="0" cap="none" spc="0" normalizeH="0" baseline="0" noProof="0" dirty="0">
                <a:ln>
                  <a:noFill/>
                </a:ln>
                <a:solidFill>
                  <a:srgbClr val="FF0000"/>
                </a:solidFill>
                <a:effectLst/>
                <a:uLnTx/>
                <a:uFillTx/>
                <a:cs typeface="Times New Roman" panose="02020603050405020304" pitchFamily="18" charset="0"/>
              </a:endParaRPr>
            </a:p>
          </p:txBody>
        </p:sp>
      </p:grpSp>
      <p:sp>
        <p:nvSpPr>
          <p:cNvPr id="3" name="Text Box 11">
            <a:extLst>
              <a:ext uri="{FF2B5EF4-FFF2-40B4-BE49-F238E27FC236}">
                <a16:creationId xmlns:a16="http://schemas.microsoft.com/office/drawing/2014/main" xmlns="" id="{EF7F6E17-7B2A-A6AF-3FFA-E6D7191D5F1F}"/>
              </a:ext>
            </a:extLst>
          </p:cNvPr>
          <p:cNvSpPr txBox="1">
            <a:spLocks noChangeArrowheads="1"/>
          </p:cNvSpPr>
          <p:nvPr/>
        </p:nvSpPr>
        <p:spPr bwMode="auto">
          <a:xfrm>
            <a:off x="0" y="79138"/>
            <a:ext cx="3959895" cy="646331"/>
          </a:xfrm>
          <a:prstGeom prst="rect">
            <a:avLst/>
          </a:prstGeom>
          <a:solidFill>
            <a:srgbClr val="ED7D31">
              <a:lumMod val="20000"/>
              <a:lumOff val="80000"/>
            </a:srgbClr>
          </a:solidFill>
          <a:ln w="57150">
            <a:solidFill>
              <a:srgbClr val="4472C4"/>
            </a:solidFill>
          </a:ln>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defTabSz="457200" eaLnBrk="0" fontAlgn="auto" latinLnBrk="0" hangingPunct="0">
              <a:lnSpc>
                <a:spcPct val="100000"/>
              </a:lnSpc>
              <a:spcBef>
                <a:spcPts val="0"/>
              </a:spcBef>
              <a:spcAft>
                <a:spcPts val="0"/>
              </a:spcAft>
              <a:buClrTx/>
              <a:buSzTx/>
              <a:buFontTx/>
              <a:buNone/>
              <a:tabLst/>
              <a:defRPr/>
            </a:pPr>
            <a:r>
              <a:rPr kumimoji="0" lang="vi-VN" sz="3600" b="1" i="0" u="none" strike="noStrike" kern="0" cap="none" spc="0" normalizeH="0" baseline="0" noProof="0" dirty="0">
                <a:ln>
                  <a:noFill/>
                </a:ln>
                <a:solidFill>
                  <a:srgbClr val="0000FF"/>
                </a:solidFill>
                <a:effectLst/>
                <a:uLnTx/>
                <a:uFillTx/>
                <a:latin typeface="+mj-lt"/>
                <a:cs typeface="Times New Roman" panose="02020603050405020304" pitchFamily="18" charset="0"/>
              </a:rPr>
              <a:t>GÓC CHIA SẺ</a:t>
            </a:r>
            <a:endParaRPr kumimoji="0" lang="ru-RU" sz="3600" b="1" i="0" u="none" strike="noStrike" kern="0" cap="none" spc="0" normalizeH="0" baseline="0" noProof="0" dirty="0">
              <a:ln>
                <a:noFill/>
              </a:ln>
              <a:solidFill>
                <a:srgbClr val="0000FF"/>
              </a:solidFill>
              <a:effectLst/>
              <a:uLnTx/>
              <a:uFillTx/>
              <a:latin typeface="+mj-lt"/>
              <a:cs typeface="Times New Roman" panose="02020603050405020304" pitchFamily="18" charset="0"/>
            </a:endParaRPr>
          </a:p>
        </p:txBody>
      </p:sp>
      <p:sp>
        <p:nvSpPr>
          <p:cNvPr id="9" name="TextBox 8">
            <a:extLst>
              <a:ext uri="{FF2B5EF4-FFF2-40B4-BE49-F238E27FC236}">
                <a16:creationId xmlns:a16="http://schemas.microsoft.com/office/drawing/2014/main" xmlns="" id="{EB735557-666B-B208-FA50-CE4A4665226B}"/>
              </a:ext>
            </a:extLst>
          </p:cNvPr>
          <p:cNvSpPr txBox="1"/>
          <p:nvPr/>
        </p:nvSpPr>
        <p:spPr>
          <a:xfrm>
            <a:off x="4949950" y="1834224"/>
            <a:ext cx="6828068" cy="3985706"/>
          </a:xfrm>
          <a:prstGeom prst="rect">
            <a:avLst/>
          </a:prstGeom>
          <a:noFill/>
        </p:spPr>
        <p:txBody>
          <a:bodyPr wrap="square">
            <a:spAutoFit/>
          </a:bodyPr>
          <a:lstStyle/>
          <a:p>
            <a:pPr algn="just">
              <a:lnSpc>
                <a:spcPct val="107000"/>
              </a:lnSpc>
              <a:spcAft>
                <a:spcPts val="800"/>
              </a:spcAft>
              <a:tabLst>
                <a:tab pos="542290" algn="l"/>
              </a:tabLst>
            </a:pPr>
            <a:r>
              <a:rPr lang="en-US" sz="2800" i="1" u="sng" dirty="0" err="1">
                <a:solidFill>
                  <a:srgbClr val="3333CC"/>
                </a:solidFill>
                <a:latin typeface="Times New Roman" panose="02020603050405020304" pitchFamily="18" charset="0"/>
                <a:ea typeface="Cambria" panose="02040503050406030204" pitchFamily="18" charset="0"/>
                <a:cs typeface="Times New Roman" panose="02020603050405020304" pitchFamily="18" charset="0"/>
              </a:rPr>
              <a:t>Câu</a:t>
            </a:r>
            <a:r>
              <a:rPr lang="en-US" sz="2800" i="1" u="sng" dirty="0">
                <a:solidFill>
                  <a:srgbClr val="3333CC"/>
                </a:solidFill>
                <a:latin typeface="Times New Roman" panose="02020603050405020304" pitchFamily="18" charset="0"/>
                <a:ea typeface="Cambria" panose="02040503050406030204" pitchFamily="18" charset="0"/>
                <a:cs typeface="Times New Roman" panose="02020603050405020304" pitchFamily="18" charset="0"/>
              </a:rPr>
              <a:t> 1</a:t>
            </a:r>
            <a:r>
              <a:rPr lang="en-US" sz="2800" i="1" dirty="0">
                <a:solidFill>
                  <a:srgbClr val="3333CC"/>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Nếu</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cùng</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lớp</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với</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Hùng</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em</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sẽ</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làm</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gì</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để</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bạn</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thay</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đổi</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thói</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quen</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làm</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ảnh</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hưởng</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xấu</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môi</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3333CC"/>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tabLst>
                <a:tab pos="542290" algn="l"/>
              </a:tabLst>
            </a:pPr>
            <a:r>
              <a:rPr lang="en-US" sz="2800" i="1" u="sng" smtClean="0">
                <a:solidFill>
                  <a:srgbClr val="3333CC"/>
                </a:solidFill>
                <a:latin typeface="Times New Roman" panose="02020603050405020304" pitchFamily="18" charset="0"/>
                <a:ea typeface="Calibri" panose="020F0502020204030204" pitchFamily="34" charset="0"/>
                <a:cs typeface="Times New Roman" panose="02020603050405020304" pitchFamily="18" charset="0"/>
              </a:rPr>
              <a:t>Câu </a:t>
            </a:r>
            <a:r>
              <a:rPr lang="en-US" sz="2800" i="1" u="sng"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2</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Em</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hãy</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xét</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làm</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Bích</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cho</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ý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làm</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đó</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3333CC"/>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tabLst>
                <a:tab pos="542290" algn="l"/>
              </a:tabLst>
            </a:pPr>
            <a:r>
              <a:rPr lang="en-US" sz="2800" i="1" u="sng"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i="1" u="sng"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3</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Em</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hãy</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liệt</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kê</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nên</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làm</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nên</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làm</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để</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bảo</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vệ</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môi</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tài</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thiên</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3333CC"/>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7350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C4253AB-DF5B-4EF0-ACAF-FA435AF2C772}"/>
              </a:ext>
            </a:extLst>
          </p:cNvPr>
          <p:cNvPicPr>
            <a:picLocks noChangeAspect="1"/>
          </p:cNvPicPr>
          <p:nvPr/>
        </p:nvPicPr>
        <p:blipFill>
          <a:blip r:embed="rId3"/>
          <a:stretch>
            <a:fillRect/>
          </a:stretch>
        </p:blipFill>
        <p:spPr>
          <a:xfrm>
            <a:off x="156580" y="0"/>
            <a:ext cx="12192000" cy="6793462"/>
          </a:xfrm>
          <a:prstGeom prst="rect">
            <a:avLst/>
          </a:prstGeom>
        </p:spPr>
      </p:pic>
      <p:pic>
        <p:nvPicPr>
          <p:cNvPr id="6" name="Picture 5"/>
          <p:cNvPicPr>
            <a:picLocks noChangeAspect="1"/>
          </p:cNvPicPr>
          <p:nvPr/>
        </p:nvPicPr>
        <p:blipFill>
          <a:blip r:embed="rId4"/>
          <a:stretch>
            <a:fillRect/>
          </a:stretch>
        </p:blipFill>
        <p:spPr>
          <a:xfrm>
            <a:off x="848853" y="625642"/>
            <a:ext cx="6148048" cy="5795647"/>
          </a:xfrm>
          <a:prstGeom prst="rect">
            <a:avLst/>
          </a:prstGeom>
        </p:spPr>
      </p:pic>
      <p:sp>
        <p:nvSpPr>
          <p:cNvPr id="7" name="Rectangle 6"/>
          <p:cNvSpPr>
            <a:spLocks noChangeArrowheads="1"/>
          </p:cNvSpPr>
          <p:nvPr/>
        </p:nvSpPr>
        <p:spPr bwMode="auto">
          <a:xfrm rot="21274563">
            <a:off x="1065311" y="1167703"/>
            <a:ext cx="587552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err="1">
                <a:ln>
                  <a:noFill/>
                </a:ln>
                <a:solidFill>
                  <a:srgbClr val="0000FF"/>
                </a:solidFill>
                <a:effectLst/>
                <a:uLnTx/>
                <a:uFillTx/>
                <a:latin typeface="Times New Roman" panose="02020603050405020304" pitchFamily="18" charset="0"/>
                <a:ea typeface="Helvetica Neue"/>
                <a:cs typeface="Times New Roman" panose="02020603050405020304" pitchFamily="18" charset="0"/>
              </a:rPr>
              <a:t>Bài</a:t>
            </a:r>
            <a:r>
              <a:rPr kumimoji="0" lang="en-US" altLang="en-US" sz="5400" b="1" i="0" u="none" strike="noStrike" kern="1200" cap="none" spc="0" normalizeH="0" baseline="0" noProof="0" dirty="0">
                <a:ln>
                  <a:noFill/>
                </a:ln>
                <a:solidFill>
                  <a:srgbClr val="0000FF"/>
                </a:solidFill>
                <a:effectLst/>
                <a:uLnTx/>
                <a:uFillTx/>
                <a:latin typeface="Times New Roman" panose="02020603050405020304" pitchFamily="18" charset="0"/>
                <a:ea typeface="Helvetica Neue"/>
                <a:cs typeface="Times New Roman" panose="02020603050405020304" pitchFamily="18" charset="0"/>
              </a:rPr>
              <a:t> 5:</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Bảo</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vệ</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môi</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trường</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và</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tài</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nguyên</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thiên</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nhiên</a:t>
            </a:r>
            <a:endParaRPr kumimoji="0" lang="en-SG" altLang="en-US" sz="54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5"/>
          <a:stretch>
            <a:fillRect/>
          </a:stretch>
        </p:blipFill>
        <p:spPr>
          <a:xfrm>
            <a:off x="7031076" y="559076"/>
            <a:ext cx="5038519" cy="5182805"/>
          </a:xfrm>
          <a:prstGeom prst="rect">
            <a:avLst/>
          </a:prstGeom>
        </p:spPr>
      </p:pic>
      <p:sp>
        <p:nvSpPr>
          <p:cNvPr id="9" name="文本框 6"/>
          <p:cNvSpPr txBox="1"/>
          <p:nvPr/>
        </p:nvSpPr>
        <p:spPr>
          <a:xfrm>
            <a:off x="7349746" y="3150479"/>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Times New Roman" panose="02020603050405020304" pitchFamily="18" charset="0"/>
                <a:ea typeface="微软雅黑" panose="020B0503020204020204" charset="-122"/>
                <a:cs typeface="Times New Roman" panose="02020603050405020304" pitchFamily="18" charset="0"/>
              </a:rPr>
              <a:t>III. LUYỆN TẬP</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Times New Roman" panose="02020603050405020304" pitchFamily="18" charset="0"/>
              <a:ea typeface="微软雅黑" panose="020B0503020204020204" charset="-122"/>
              <a:cs typeface="Times New Roman" panose="02020603050405020304" pitchFamily="18" charset="0"/>
            </a:endParaRPr>
          </a:p>
        </p:txBody>
      </p:sp>
      <p:pic>
        <p:nvPicPr>
          <p:cNvPr id="15" name="PA_库_图片 27"/>
          <p:cNvPicPr>
            <a:picLocks noChangeAspect="1"/>
          </p:cNvPicPr>
          <p:nvPr>
            <p:custDataLst>
              <p:tags r:id="rId1"/>
            </p:custDataLst>
          </p:nvPr>
        </p:nvPicPr>
        <p:blipFill rotWithShape="1">
          <a:blip r:embed="rId6" cstate="print">
            <a:extLst>
              <a:ext uri="{28A0092B-C50C-407E-A947-70E740481C1C}">
                <a14:useLocalDpi xmlns:a14="http://schemas.microsoft.com/office/drawing/2010/main" val="0"/>
              </a:ext>
            </a:extLst>
          </a:blip>
          <a:srcRect/>
          <a:stretch>
            <a:fillRect/>
          </a:stretch>
        </p:blipFill>
        <p:spPr>
          <a:xfrm rot="5174318">
            <a:off x="7359770" y="-293457"/>
            <a:ext cx="1747392" cy="3099448"/>
          </a:xfrm>
          <a:prstGeom prst="rect">
            <a:avLst/>
          </a:prstGeom>
        </p:spPr>
      </p:pic>
      <p:pic>
        <p:nvPicPr>
          <p:cNvPr id="5" name="Picture 4">
            <a:extLst>
              <a:ext uri="{FF2B5EF4-FFF2-40B4-BE49-F238E27FC236}">
                <a16:creationId xmlns:a16="http://schemas.microsoft.com/office/drawing/2014/main" xmlns="" id="{EAC85DDA-3E9E-A32D-80F5-4617C6EBAAC3}"/>
              </a:ext>
            </a:extLst>
          </p:cNvPr>
          <p:cNvPicPr>
            <a:picLocks noChangeAspect="1"/>
          </p:cNvPicPr>
          <p:nvPr/>
        </p:nvPicPr>
        <p:blipFill>
          <a:blip r:embed="rId7"/>
          <a:stretch>
            <a:fillRect/>
          </a:stretch>
        </p:blipFill>
        <p:spPr>
          <a:xfrm>
            <a:off x="7358817" y="3735254"/>
            <a:ext cx="4676603" cy="2790502"/>
          </a:xfrm>
          <a:prstGeom prst="rect">
            <a:avLst/>
          </a:prstGeom>
        </p:spPr>
      </p:pic>
    </p:spTree>
    <p:extLst>
      <p:ext uri="{BB962C8B-B14F-4D97-AF65-F5344CB8AC3E}">
        <p14:creationId xmlns:p14="http://schemas.microsoft.com/office/powerpoint/2010/main" val="37455112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93" y="766780"/>
            <a:ext cx="3502114" cy="4456679"/>
          </a:xfrm>
          <a:prstGeom prst="rect">
            <a:avLst/>
          </a:prstGeom>
        </p:spPr>
      </p:pic>
      <p:sp>
        <p:nvSpPr>
          <p:cNvPr id="35" name="Block Arc 34"/>
          <p:cNvSpPr/>
          <p:nvPr/>
        </p:nvSpPr>
        <p:spPr>
          <a:xfrm>
            <a:off x="-1503430" y="-20991"/>
            <a:ext cx="5784815" cy="7059815"/>
          </a:xfrm>
          <a:prstGeom prst="blockArc">
            <a:avLst>
              <a:gd name="adj1" fmla="val 18900000"/>
              <a:gd name="adj2" fmla="val 2700000"/>
              <a:gd name="adj3" fmla="val 369"/>
            </a:avLst>
          </a:prstGeom>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1" name="Oval 10"/>
          <p:cNvSpPr/>
          <p:nvPr/>
        </p:nvSpPr>
        <p:spPr>
          <a:xfrm>
            <a:off x="2276942" y="5383950"/>
            <a:ext cx="9489209" cy="1494383"/>
          </a:xfrm>
          <a:prstGeom prst="ellipse">
            <a:avLst/>
          </a:prstGeom>
          <a:solidFill>
            <a:srgbClr val="FDDCC3"/>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2" name="Oval 21"/>
          <p:cNvSpPr/>
          <p:nvPr/>
        </p:nvSpPr>
        <p:spPr>
          <a:xfrm>
            <a:off x="3322967" y="3613537"/>
            <a:ext cx="8443184" cy="1582939"/>
          </a:xfrm>
          <a:prstGeom prst="ellipse">
            <a:avLst/>
          </a:prstGeom>
          <a:solidFill>
            <a:srgbClr val="E0F5C3"/>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6" name="Oval 25"/>
          <p:cNvSpPr/>
          <p:nvPr/>
        </p:nvSpPr>
        <p:spPr>
          <a:xfrm>
            <a:off x="3387180" y="1899683"/>
            <a:ext cx="8443184" cy="1540171"/>
          </a:xfrm>
          <a:prstGeom prst="ellipse">
            <a:avLst/>
          </a:prstGeom>
          <a:solidFill>
            <a:srgbClr val="F8CCE0"/>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30" name="Oval 29"/>
          <p:cNvSpPr/>
          <p:nvPr/>
        </p:nvSpPr>
        <p:spPr>
          <a:xfrm>
            <a:off x="2874390" y="77268"/>
            <a:ext cx="8443184" cy="1354666"/>
          </a:xfrm>
          <a:prstGeom prst="ellipse">
            <a:avLst/>
          </a:prstGeom>
          <a:solidFill>
            <a:srgbClr val="DCD7FD"/>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6" name="TextBox 5"/>
          <p:cNvSpPr txBox="1"/>
          <p:nvPr/>
        </p:nvSpPr>
        <p:spPr>
          <a:xfrm>
            <a:off x="61917" y="2445652"/>
            <a:ext cx="376833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Bảo</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vệ</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môi</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trường</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và</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tài</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nguyên</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thiên</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nhiên</a:t>
            </a:r>
            <a:endParaRPr kumimoji="0" lang="en-US" sz="4000" b="1" i="0" u="none" strike="noStrike" kern="1200" cap="none" spc="0" normalizeH="0" baseline="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endParaRPr>
          </a:p>
        </p:txBody>
      </p:sp>
      <p:sp>
        <p:nvSpPr>
          <p:cNvPr id="16" name="TextBox 15"/>
          <p:cNvSpPr txBox="1"/>
          <p:nvPr/>
        </p:nvSpPr>
        <p:spPr>
          <a:xfrm>
            <a:off x="3788322" y="1916786"/>
            <a:ext cx="7550124" cy="1569660"/>
          </a:xfrm>
          <a:prstGeom prst="rect">
            <a:avLst/>
          </a:prstGeom>
          <a:noFill/>
        </p:spPr>
        <p:txBody>
          <a:bodyPr wrap="square" rtlCol="0">
            <a:spAutoFit/>
          </a:bodyPr>
          <a:lstStyle/>
          <a:p>
            <a:pPr lvl="0">
              <a:defRPr/>
            </a:pPr>
            <a:r>
              <a:rPr lang="en-US" sz="3200" b="1" dirty="0">
                <a:solidFill>
                  <a:srgbClr val="3333CC"/>
                </a:solidFill>
                <a:latin typeface="Times New Roman" panose="02020603050405020304" pitchFamily="18" charset="0"/>
                <a:cs typeface="Times New Roman" panose="02020603050405020304" pitchFamily="18" charset="0"/>
              </a:rPr>
              <a:t>2. </a:t>
            </a:r>
            <a:r>
              <a:rPr lang="en-US" sz="3200" b="1" dirty="0" err="1">
                <a:solidFill>
                  <a:srgbClr val="3333CC"/>
                </a:solidFill>
                <a:latin typeface="Times New Roman" panose="02020603050405020304" pitchFamily="18" charset="0"/>
                <a:cs typeface="Times New Roman" panose="02020603050405020304" pitchFamily="18" charset="0"/>
              </a:rPr>
              <a:t>Một</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số</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quy</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định</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cơ</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bản</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của</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pháp</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luật</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về</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bảo</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vệ</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môi</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trường</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và</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tài</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nguyên</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thiên</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nhiên</a:t>
            </a:r>
            <a:endParaRPr kumimoji="0" lang="en-US" sz="3200" b="0" i="0" u="none" strike="noStrike" kern="1200" cap="none" spc="0" normalizeH="0" baseline="0" noProof="0" dirty="0">
              <a:ln>
                <a:noFill/>
              </a:ln>
              <a:solidFill>
                <a:srgbClr val="3333CC"/>
              </a:solidFill>
              <a:effectLst/>
              <a:uLnTx/>
              <a:uFillTx/>
              <a:latin typeface="Times New Roman" panose="02020603050405020304" pitchFamily="18" charset="0"/>
              <a:cs typeface="Times New Roman" panose="02020603050405020304" pitchFamily="18" charset="0"/>
            </a:endParaRPr>
          </a:p>
        </p:txBody>
      </p:sp>
      <p:sp>
        <p:nvSpPr>
          <p:cNvPr id="36" name="TextBox 35"/>
          <p:cNvSpPr txBox="1"/>
          <p:nvPr/>
        </p:nvSpPr>
        <p:spPr>
          <a:xfrm>
            <a:off x="3527607" y="277547"/>
            <a:ext cx="755012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333CC"/>
                </a:solidFill>
                <a:effectLst/>
                <a:uLnTx/>
                <a:uFillTx/>
                <a:latin typeface="Times New Roman" panose="02020603050405020304" pitchFamily="18" charset="0"/>
                <a:cs typeface="Times New Roman" panose="02020603050405020304" pitchFamily="18" charset="0"/>
              </a:rPr>
              <a:t>1. </a:t>
            </a:r>
            <a:r>
              <a:rPr kumimoji="0" lang="en-US" sz="3200" b="1" i="0" u="none" strike="noStrike" kern="1200" cap="none" spc="0" normalizeH="0" baseline="0" noProof="0" dirty="0" err="1">
                <a:ln>
                  <a:noFill/>
                </a:ln>
                <a:solidFill>
                  <a:srgbClr val="3333CC"/>
                </a:solidFill>
                <a:effectLst/>
                <a:uLnTx/>
                <a:uFillTx/>
                <a:latin typeface="Times New Roman" panose="02020603050405020304" pitchFamily="18" charset="0"/>
                <a:cs typeface="Times New Roman" panose="02020603050405020304" pitchFamily="18" charset="0"/>
              </a:rPr>
              <a:t>Sự</a:t>
            </a:r>
            <a:r>
              <a:rPr kumimoji="0" lang="en-US" sz="3200" b="1" i="0" u="none" strike="noStrike" kern="1200" cap="none" spc="0" normalizeH="0" noProof="0" dirty="0">
                <a:ln>
                  <a:noFill/>
                </a:ln>
                <a:solidFill>
                  <a:srgbClr val="3333CC"/>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Times New Roman" panose="02020603050405020304" pitchFamily="18" charset="0"/>
                <a:cs typeface="Times New Roman" panose="02020603050405020304" pitchFamily="18" charset="0"/>
              </a:rPr>
              <a:t>cần</a:t>
            </a:r>
            <a:r>
              <a:rPr kumimoji="0" lang="en-US" sz="3200" b="1" i="0" u="none" strike="noStrike" kern="1200" cap="none" spc="0" normalizeH="0" noProof="0" dirty="0">
                <a:ln>
                  <a:noFill/>
                </a:ln>
                <a:solidFill>
                  <a:srgbClr val="3333CC"/>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Times New Roman" panose="02020603050405020304" pitchFamily="18" charset="0"/>
                <a:cs typeface="Times New Roman" panose="02020603050405020304" pitchFamily="18" charset="0"/>
              </a:rPr>
              <a:t>thiết</a:t>
            </a:r>
            <a:r>
              <a:rPr kumimoji="0" lang="en-US" sz="3200" b="1" i="0" u="none" strike="noStrike" kern="1200" cap="none" spc="0" normalizeH="0" noProof="0" dirty="0">
                <a:ln>
                  <a:noFill/>
                </a:ln>
                <a:solidFill>
                  <a:srgbClr val="3333CC"/>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Times New Roman" panose="02020603050405020304" pitchFamily="18" charset="0"/>
                <a:cs typeface="Times New Roman" panose="02020603050405020304" pitchFamily="18" charset="0"/>
              </a:rPr>
              <a:t>phải</a:t>
            </a:r>
            <a:r>
              <a:rPr kumimoji="0" lang="en-US" sz="3200" b="1" i="0" u="none" strike="noStrike" kern="1200" cap="none" spc="0" normalizeH="0" noProof="0" dirty="0">
                <a:ln>
                  <a:noFill/>
                </a:ln>
                <a:solidFill>
                  <a:srgbClr val="3333CC"/>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Times New Roman" panose="02020603050405020304" pitchFamily="18" charset="0"/>
                <a:cs typeface="Times New Roman" panose="02020603050405020304" pitchFamily="18" charset="0"/>
              </a:rPr>
              <a:t>bảo</a:t>
            </a:r>
            <a:r>
              <a:rPr kumimoji="0" lang="en-US" sz="3200" b="1" i="0" u="none" strike="noStrike" kern="1200" cap="none" spc="0" normalizeH="0" noProof="0" dirty="0">
                <a:ln>
                  <a:noFill/>
                </a:ln>
                <a:solidFill>
                  <a:srgbClr val="3333CC"/>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Times New Roman" panose="02020603050405020304" pitchFamily="18" charset="0"/>
                <a:cs typeface="Times New Roman" panose="02020603050405020304" pitchFamily="18" charset="0"/>
              </a:rPr>
              <a:t>vệ</a:t>
            </a:r>
            <a:r>
              <a:rPr kumimoji="0" lang="en-US" sz="3200" b="1" i="0" u="none" strike="noStrike" kern="1200" cap="none" spc="0" normalizeH="0" noProof="0" dirty="0">
                <a:ln>
                  <a:noFill/>
                </a:ln>
                <a:solidFill>
                  <a:srgbClr val="3333CC"/>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Times New Roman" panose="02020603050405020304" pitchFamily="18" charset="0"/>
                <a:cs typeface="Times New Roman" panose="02020603050405020304" pitchFamily="18" charset="0"/>
              </a:rPr>
              <a:t>môi</a:t>
            </a:r>
            <a:r>
              <a:rPr kumimoji="0" lang="en-US" sz="3200" b="1" i="0" u="none" strike="noStrike" kern="1200" cap="none" spc="0" normalizeH="0" noProof="0" dirty="0">
                <a:ln>
                  <a:noFill/>
                </a:ln>
                <a:solidFill>
                  <a:srgbClr val="3333CC"/>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Times New Roman" panose="02020603050405020304" pitchFamily="18" charset="0"/>
                <a:cs typeface="Times New Roman" panose="02020603050405020304" pitchFamily="18" charset="0"/>
              </a:rPr>
              <a:t>trường</a:t>
            </a:r>
            <a:r>
              <a:rPr kumimoji="0" lang="en-US" sz="3200" b="1" i="0" u="none" strike="noStrike" kern="1200" cap="none" spc="0" normalizeH="0" noProof="0" dirty="0">
                <a:ln>
                  <a:noFill/>
                </a:ln>
                <a:solidFill>
                  <a:srgbClr val="3333CC"/>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Times New Roman" panose="02020603050405020304" pitchFamily="18" charset="0"/>
                <a:cs typeface="Times New Roman" panose="02020603050405020304" pitchFamily="18" charset="0"/>
              </a:rPr>
              <a:t>và</a:t>
            </a:r>
            <a:r>
              <a:rPr kumimoji="0" lang="en-US" sz="3200" b="1" i="0" u="none" strike="noStrike" kern="1200" cap="none" spc="0" normalizeH="0" noProof="0" dirty="0">
                <a:ln>
                  <a:noFill/>
                </a:ln>
                <a:solidFill>
                  <a:srgbClr val="3333CC"/>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Times New Roman" panose="02020603050405020304" pitchFamily="18" charset="0"/>
                <a:cs typeface="Times New Roman" panose="02020603050405020304" pitchFamily="18" charset="0"/>
              </a:rPr>
              <a:t>tài</a:t>
            </a:r>
            <a:r>
              <a:rPr kumimoji="0" lang="en-US" sz="3200" b="1" i="0" u="none" strike="noStrike" kern="1200" cap="none" spc="0" normalizeH="0" noProof="0" dirty="0">
                <a:ln>
                  <a:noFill/>
                </a:ln>
                <a:solidFill>
                  <a:srgbClr val="3333CC"/>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Times New Roman" panose="02020603050405020304" pitchFamily="18" charset="0"/>
                <a:cs typeface="Times New Roman" panose="02020603050405020304" pitchFamily="18" charset="0"/>
              </a:rPr>
              <a:t>nguyên</a:t>
            </a:r>
            <a:r>
              <a:rPr kumimoji="0" lang="en-US" sz="3200" b="1" i="0" u="none" strike="noStrike" kern="1200" cap="none" spc="0" normalizeH="0" noProof="0" dirty="0">
                <a:ln>
                  <a:noFill/>
                </a:ln>
                <a:solidFill>
                  <a:srgbClr val="3333CC"/>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Times New Roman" panose="02020603050405020304" pitchFamily="18" charset="0"/>
                <a:cs typeface="Times New Roman" panose="02020603050405020304" pitchFamily="18" charset="0"/>
              </a:rPr>
              <a:t>thiên</a:t>
            </a:r>
            <a:r>
              <a:rPr kumimoji="0" lang="en-US" sz="3200" b="1" i="0" u="none" strike="noStrike" kern="1200" cap="none" spc="0" normalizeH="0" noProof="0" dirty="0">
                <a:ln>
                  <a:noFill/>
                </a:ln>
                <a:solidFill>
                  <a:srgbClr val="3333CC"/>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Times New Roman" panose="02020603050405020304" pitchFamily="18" charset="0"/>
                <a:cs typeface="Times New Roman" panose="02020603050405020304" pitchFamily="18" charset="0"/>
              </a:rPr>
              <a:t>nhiên</a:t>
            </a:r>
            <a:endParaRPr kumimoji="0" lang="en-US" sz="3200" b="1" i="0" u="none" strike="noStrike" kern="1200" cap="none" spc="0" normalizeH="0" baseline="0" noProof="0" dirty="0">
              <a:ln>
                <a:noFill/>
              </a:ln>
              <a:solidFill>
                <a:srgbClr val="3333CC"/>
              </a:solidFill>
              <a:effectLst/>
              <a:uLnTx/>
              <a:uFillTx/>
              <a:latin typeface="Times New Roman" panose="02020603050405020304" pitchFamily="18" charset="0"/>
              <a:cs typeface="Times New Roman" panose="02020603050405020304" pitchFamily="18" charset="0"/>
            </a:endParaRPr>
          </a:p>
        </p:txBody>
      </p:sp>
      <p:sp>
        <p:nvSpPr>
          <p:cNvPr id="46" name="TextBox 45"/>
          <p:cNvSpPr txBox="1"/>
          <p:nvPr/>
        </p:nvSpPr>
        <p:spPr>
          <a:xfrm>
            <a:off x="4183062" y="3771516"/>
            <a:ext cx="7550124" cy="1077218"/>
          </a:xfrm>
          <a:prstGeom prst="rect">
            <a:avLst/>
          </a:prstGeom>
          <a:noFill/>
        </p:spPr>
        <p:txBody>
          <a:bodyPr wrap="square" rtlCol="0">
            <a:spAutoFit/>
          </a:bodyPr>
          <a:lstStyle/>
          <a:p>
            <a:r>
              <a:rPr lang="en-US" sz="3200" b="1" dirty="0">
                <a:solidFill>
                  <a:srgbClr val="3333CC"/>
                </a:solidFill>
                <a:latin typeface="Times New Roman" panose="02020603050405020304" pitchFamily="18" charset="0"/>
                <a:cs typeface="Times New Roman" panose="02020603050405020304" pitchFamily="18" charset="0"/>
              </a:rPr>
              <a:t>3. </a:t>
            </a:r>
            <a:r>
              <a:rPr lang="en-US" sz="3200" b="1" dirty="0" err="1">
                <a:solidFill>
                  <a:srgbClr val="3333CC"/>
                </a:solidFill>
                <a:latin typeface="Times New Roman" panose="02020603050405020304" pitchFamily="18" charset="0"/>
                <a:cs typeface="Times New Roman" panose="02020603050405020304" pitchFamily="18" charset="0"/>
              </a:rPr>
              <a:t>Một</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số</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biện</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pháp</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cần</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thiết</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để</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bảo</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vệ</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môi</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trường</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và</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tài</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nguyên</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thiên</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nhiên</a:t>
            </a:r>
            <a:endParaRPr lang="en-US" sz="3200" dirty="0">
              <a:solidFill>
                <a:srgbClr val="3333CC"/>
              </a:solidFill>
              <a:latin typeface="Times New Roman" panose="02020603050405020304" pitchFamily="18" charset="0"/>
              <a:cs typeface="Times New Roman" panose="02020603050405020304" pitchFamily="18" charset="0"/>
            </a:endParaRPr>
          </a:p>
        </p:txBody>
      </p:sp>
      <p:sp>
        <p:nvSpPr>
          <p:cNvPr id="47" name="TextBox 46"/>
          <p:cNvSpPr txBox="1"/>
          <p:nvPr/>
        </p:nvSpPr>
        <p:spPr>
          <a:xfrm>
            <a:off x="3409927" y="5638133"/>
            <a:ext cx="8013212" cy="1077218"/>
          </a:xfrm>
          <a:prstGeom prst="rect">
            <a:avLst/>
          </a:prstGeom>
          <a:noFill/>
        </p:spPr>
        <p:txBody>
          <a:bodyPr wrap="square" rtlCol="0">
            <a:spAutoFit/>
          </a:bodyPr>
          <a:lstStyle/>
          <a:p>
            <a:r>
              <a:rPr lang="en-US" sz="3200" b="1" dirty="0">
                <a:solidFill>
                  <a:srgbClr val="3333CC"/>
                </a:solidFill>
                <a:latin typeface="Times New Roman" panose="02020603050405020304" pitchFamily="18" charset="0"/>
                <a:cs typeface="Times New Roman" panose="02020603050405020304" pitchFamily="18" charset="0"/>
              </a:rPr>
              <a:t>4. </a:t>
            </a:r>
            <a:r>
              <a:rPr lang="en-US" sz="3200" b="1" dirty="0" err="1">
                <a:solidFill>
                  <a:srgbClr val="3333CC"/>
                </a:solidFill>
                <a:latin typeface="Times New Roman" panose="02020603050405020304" pitchFamily="18" charset="0"/>
                <a:cs typeface="Times New Roman" panose="02020603050405020304" pitchFamily="18" charset="0"/>
              </a:rPr>
              <a:t>Trách</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nhiệm</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của</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học</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sinh</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trong</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việc</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bảo</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vệ</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môi</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trường</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và</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tài</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nguyên</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thiên</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nhiên</a:t>
            </a:r>
            <a:endParaRPr lang="en-US" sz="3200" dirty="0">
              <a:solidFill>
                <a:srgbClr val="33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026871"/>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circle(in)">
                                      <p:cBhvr>
                                        <p:cTn id="10" dur="20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arn(inVertical)">
                                      <p:cBhvr>
                                        <p:cTn id="22" dur="500"/>
                                        <p:tgtEl>
                                          <p:spTgt spid="36"/>
                                        </p:tgtEl>
                                      </p:cBhvr>
                                    </p:animEffect>
                                  </p:childTnLst>
                                </p:cTn>
                              </p:par>
                              <p:par>
                                <p:cTn id="23" presetID="16" presetClass="entr" presetSubtype="21"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par>
                                <p:cTn id="31" presetID="16" presetClass="entr" presetSubtype="21"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arn(inVertical)">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arn(inVertical)">
                                      <p:cBhvr>
                                        <p:cTn id="38" dur="500"/>
                                        <p:tgtEl>
                                          <p:spTgt spid="22"/>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barn(inVertical)">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barn(inVertical)">
                                      <p:cBhvr>
                                        <p:cTn id="46" dur="500"/>
                                        <p:tgtEl>
                                          <p:spTgt spid="47"/>
                                        </p:tgtEl>
                                      </p:cBhvr>
                                    </p:animEffect>
                                  </p:childTnLst>
                                </p:cTn>
                              </p:par>
                              <p:par>
                                <p:cTn id="47" presetID="16" presetClass="entr" presetSubtype="21"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inVertical)">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36"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EB34322-441A-4398-9039-01AB8830C2BE}"/>
              </a:ext>
            </a:extLst>
          </p:cNvPr>
          <p:cNvPicPr>
            <a:picLocks noChangeAspect="1"/>
          </p:cNvPicPr>
          <p:nvPr/>
        </p:nvPicPr>
        <p:blipFill>
          <a:blip r:embed="rId2"/>
          <a:stretch>
            <a:fillRect/>
          </a:stretch>
        </p:blipFill>
        <p:spPr>
          <a:xfrm>
            <a:off x="0" y="0"/>
            <a:ext cx="12192000" cy="6857999"/>
          </a:xfrm>
          <a:prstGeom prst="rect">
            <a:avLst/>
          </a:prstGeom>
        </p:spPr>
      </p:pic>
      <p:sp>
        <p:nvSpPr>
          <p:cNvPr id="4" name="Footer Placeholder 3">
            <a:extLst>
              <a:ext uri="{FF2B5EF4-FFF2-40B4-BE49-F238E27FC236}">
                <a16:creationId xmlns:a16="http://schemas.microsoft.com/office/drawing/2014/main" xmlns="" id="{E2D6C051-512B-41B0-B548-2F20624B54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图片 2">
            <a:extLst>
              <a:ext uri="{FF2B5EF4-FFF2-40B4-BE49-F238E27FC236}">
                <a16:creationId xmlns:a16="http://schemas.microsoft.com/office/drawing/2014/main" xmlns="" id="{AC0D56D1-318D-4ABB-B235-FD78C5C541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942" y="848028"/>
            <a:ext cx="5251578" cy="2580971"/>
          </a:xfrm>
          <a:prstGeom prst="rect">
            <a:avLst/>
          </a:prstGeom>
        </p:spPr>
      </p:pic>
      <p:pic>
        <p:nvPicPr>
          <p:cNvPr id="6" name="图片 3">
            <a:extLst>
              <a:ext uri="{FF2B5EF4-FFF2-40B4-BE49-F238E27FC236}">
                <a16:creationId xmlns:a16="http://schemas.microsoft.com/office/drawing/2014/main" xmlns="" id="{AD23BBDD-944F-4533-9395-7EDB14867A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2571" y="3564664"/>
            <a:ext cx="4711689" cy="3029156"/>
          </a:xfrm>
          <a:prstGeom prst="rect">
            <a:avLst/>
          </a:prstGeom>
        </p:spPr>
      </p:pic>
      <p:sp>
        <p:nvSpPr>
          <p:cNvPr id="7" name="文本框 5">
            <a:extLst>
              <a:ext uri="{FF2B5EF4-FFF2-40B4-BE49-F238E27FC236}">
                <a16:creationId xmlns:a16="http://schemas.microsoft.com/office/drawing/2014/main" xmlns="" id="{D37797BC-C2C8-4ECE-AD11-8738E60BCB33}"/>
              </a:ext>
            </a:extLst>
          </p:cNvPr>
          <p:cNvSpPr txBox="1"/>
          <p:nvPr/>
        </p:nvSpPr>
        <p:spPr>
          <a:xfrm>
            <a:off x="314814" y="1634622"/>
            <a:ext cx="4510318" cy="1015663"/>
          </a:xfrm>
          <a:prstGeom prst="rect">
            <a:avLst/>
          </a:prstGeom>
          <a:noFill/>
        </p:spPr>
        <p:txBody>
          <a:bodyPr wrap="square" rtlCol="0">
            <a:spAutoFit/>
          </a:bodyPr>
          <a:lstStyle/>
          <a:p>
            <a:pPr lvl="1">
              <a:defRPr/>
            </a:pPr>
            <a:r>
              <a:rPr lang="vi-VN" sz="2000" dirty="0">
                <a:latin typeface="Times New Roman" panose="02020603050405020304" pitchFamily="18" charset="0"/>
                <a:cs typeface="Times New Roman" panose="02020603050405020304" pitchFamily="18" charset="0"/>
              </a:rPr>
              <a:t>A. Các hộ gia đình nơi K đang sống luôn giữ gìn vệ sinh môi trường, đổ rác đúng nơi quy định.</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xmlns="" id="{C67B36FF-1340-49EE-A9E2-FFC99D0EFC6B}"/>
              </a:ext>
            </a:extLst>
          </p:cNvPr>
          <p:cNvSpPr txBox="1"/>
          <p:nvPr/>
        </p:nvSpPr>
        <p:spPr>
          <a:xfrm>
            <a:off x="7838259" y="4345858"/>
            <a:ext cx="3599269" cy="1323439"/>
          </a:xfrm>
          <a:prstGeom prst="rect">
            <a:avLst/>
          </a:prstGeom>
          <a:noFill/>
        </p:spPr>
        <p:txBody>
          <a:bodyPr wrap="square" rtlCol="0">
            <a:spAutoFit/>
          </a:bodyPr>
          <a:lstStyle/>
          <a:p>
            <a:pPr lvl="1">
              <a:defRPr/>
            </a:pPr>
            <a:r>
              <a:rPr lang="en-US" sz="2000" dirty="0">
                <a:latin typeface="Times New Roman" panose="02020603050405020304" pitchFamily="18" charset="0"/>
                <a:cs typeface="Times New Roman" panose="02020603050405020304" pitchFamily="18" charset="0"/>
              </a:rPr>
              <a:t>D. Gia </a:t>
            </a:r>
            <a:r>
              <a:rPr lang="en-US" sz="2000" dirty="0" err="1">
                <a:latin typeface="Times New Roman" panose="02020603050405020304" pitchFamily="18" charset="0"/>
                <a:cs typeface="Times New Roman" panose="02020603050405020304" pitchFamily="18" charset="0"/>
              </a:rPr>
              <a:t>đình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bạn</a:t>
            </a:r>
            <a:r>
              <a:rPr lang="en-US" sz="2000" dirty="0">
                <a:latin typeface="Times New Roman" panose="02020603050405020304" pitchFamily="18" charset="0"/>
                <a:cs typeface="Times New Roman" panose="02020603050405020304" pitchFamily="18" charset="0"/>
              </a:rPr>
              <a:t> G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đúng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xanh</a:t>
            </a:r>
            <a:r>
              <a:rPr lang="en-US" sz="2000" dirty="0">
                <a:latin typeface="Times New Roman" panose="02020603050405020304" pitchFamily="18" charset="0"/>
                <a:cs typeface="Times New Roman" panose="02020603050405020304" pitchFamily="18" charset="0"/>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9" name="图片 8">
            <a:extLst>
              <a:ext uri="{FF2B5EF4-FFF2-40B4-BE49-F238E27FC236}">
                <a16:creationId xmlns:a16="http://schemas.microsoft.com/office/drawing/2014/main" xmlns="" id="{3B886643-BE90-44D0-A5EC-881698C3F5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1269" y="3920564"/>
            <a:ext cx="2074990" cy="2937435"/>
          </a:xfrm>
          <a:prstGeom prst="rect">
            <a:avLst/>
          </a:prstGeom>
        </p:spPr>
      </p:pic>
      <p:pic>
        <p:nvPicPr>
          <p:cNvPr id="10" name="图片 10">
            <a:extLst>
              <a:ext uri="{FF2B5EF4-FFF2-40B4-BE49-F238E27FC236}">
                <a16:creationId xmlns:a16="http://schemas.microsoft.com/office/drawing/2014/main" xmlns="" id="{2B6C16A2-3D0A-41BE-A132-42FD363DD5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00425" y="5838208"/>
            <a:ext cx="2633472" cy="521208"/>
          </a:xfrm>
          <a:prstGeom prst="rect">
            <a:avLst/>
          </a:prstGeom>
        </p:spPr>
      </p:pic>
      <p:pic>
        <p:nvPicPr>
          <p:cNvPr id="13" name="图片 2">
            <a:extLst>
              <a:ext uri="{FF2B5EF4-FFF2-40B4-BE49-F238E27FC236}">
                <a16:creationId xmlns:a16="http://schemas.microsoft.com/office/drawing/2014/main" xmlns="" id="{01A40A67-0E79-4CEB-B802-C423879A86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5770" y="1111348"/>
            <a:ext cx="5431416" cy="2519778"/>
          </a:xfrm>
          <a:prstGeom prst="rect">
            <a:avLst/>
          </a:prstGeom>
        </p:spPr>
      </p:pic>
      <p:pic>
        <p:nvPicPr>
          <p:cNvPr id="14" name="图片 2">
            <a:extLst>
              <a:ext uri="{FF2B5EF4-FFF2-40B4-BE49-F238E27FC236}">
                <a16:creationId xmlns:a16="http://schemas.microsoft.com/office/drawing/2014/main" xmlns="" id="{E871BC4A-C331-4420-BFEE-19C41A76E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59" y="3692319"/>
            <a:ext cx="4853391" cy="3029156"/>
          </a:xfrm>
          <a:prstGeom prst="rect">
            <a:avLst/>
          </a:prstGeom>
        </p:spPr>
      </p:pic>
      <p:sp>
        <p:nvSpPr>
          <p:cNvPr id="15" name="Rectangle 14">
            <a:extLst>
              <a:ext uri="{FF2B5EF4-FFF2-40B4-BE49-F238E27FC236}">
                <a16:creationId xmlns:a16="http://schemas.microsoft.com/office/drawing/2014/main" xmlns="" id="{E4C0743F-F190-4A64-AF68-EC4F46755532}"/>
              </a:ext>
            </a:extLst>
          </p:cNvPr>
          <p:cNvSpPr/>
          <p:nvPr/>
        </p:nvSpPr>
        <p:spPr>
          <a:xfrm>
            <a:off x="7122571" y="1799528"/>
            <a:ext cx="4314957" cy="1015663"/>
          </a:xfrm>
          <a:prstGeom prst="rect">
            <a:avLst/>
          </a:prstGeom>
        </p:spPr>
        <p:txBody>
          <a:bodyPr wrap="square">
            <a:spAutoFit/>
          </a:bodyPr>
          <a:lstStyle/>
          <a:p>
            <a:pPr lvl="0">
              <a:defRPr/>
            </a:pPr>
            <a:r>
              <a:rPr lang="vi-VN" sz="2000" dirty="0">
                <a:latin typeface="Times New Roman" panose="02020603050405020304" pitchFamily="18" charset="0"/>
                <a:cs typeface="Times New Roman" panose="02020603050405020304" pitchFamily="18" charset="0"/>
              </a:rPr>
              <a:t>B. Bạn X thường hạn chế dùng các chất khó phân huỷ như túi ni-lông, đồ nhựa sử dụng một lần.</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xmlns="" id="{ACE3E4BD-29F1-4165-A3CF-532EB85174D3}"/>
              </a:ext>
            </a:extLst>
          </p:cNvPr>
          <p:cNvSpPr/>
          <p:nvPr/>
        </p:nvSpPr>
        <p:spPr>
          <a:xfrm>
            <a:off x="357740" y="4556327"/>
            <a:ext cx="3723741" cy="1938992"/>
          </a:xfrm>
          <a:prstGeom prst="rect">
            <a:avLst/>
          </a:prstGeom>
        </p:spPr>
        <p:txBody>
          <a:bodyPr wrap="square">
            <a:spAutoFit/>
          </a:bodyPr>
          <a:lstStyle/>
          <a:p>
            <a:pPr lvl="1">
              <a:defRPr/>
            </a:pPr>
            <a:r>
              <a:rPr lang="vi-VN" sz="2000" dirty="0">
                <a:latin typeface="Times New Roman" panose="02020603050405020304" pitchFamily="18" charset="0"/>
                <a:cs typeface="Times New Roman" panose="02020603050405020304" pitchFamily="18" charset="0"/>
              </a:rPr>
              <a:t>C. Bạn E thường xuyên tham gia hoạt động tuyên truyền nhằm nâng cao hoạt động của cộng đồng về bảo vệ các loài động hoang dã, nguy cấp và quý hiếm.</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F05FE60B-CEBA-4014-BD22-378D66BA4F28}"/>
              </a:ext>
            </a:extLst>
          </p:cNvPr>
          <p:cNvSpPr txBox="1"/>
          <p:nvPr/>
        </p:nvSpPr>
        <p:spPr>
          <a:xfrm>
            <a:off x="-28259" y="17048"/>
            <a:ext cx="10158839" cy="1077218"/>
          </a:xfrm>
          <a:prstGeom prst="rect">
            <a:avLst/>
          </a:prstGeom>
          <a:solidFill>
            <a:schemeClr val="accent4">
              <a:lumMod val="20000"/>
              <a:lumOff val="80000"/>
            </a:schemeClr>
          </a:solid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tab pos="241300" algn="l"/>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hay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264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heel(1)">
                                      <p:cBhvr>
                                        <p:cTn id="13" dur="20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EB34322-441A-4398-9039-01AB8830C2BE}"/>
              </a:ext>
            </a:extLst>
          </p:cNvPr>
          <p:cNvPicPr>
            <a:picLocks noChangeAspect="1"/>
          </p:cNvPicPr>
          <p:nvPr/>
        </p:nvPicPr>
        <p:blipFill>
          <a:blip r:embed="rId2"/>
          <a:stretch>
            <a:fillRect/>
          </a:stretch>
        </p:blipFill>
        <p:spPr>
          <a:xfrm>
            <a:off x="0" y="968991"/>
            <a:ext cx="12192000" cy="6137505"/>
          </a:xfrm>
          <a:prstGeom prst="rect">
            <a:avLst/>
          </a:prstGeom>
        </p:spPr>
      </p:pic>
      <p:pic>
        <p:nvPicPr>
          <p:cNvPr id="9" name="图片 8">
            <a:extLst>
              <a:ext uri="{FF2B5EF4-FFF2-40B4-BE49-F238E27FC236}">
                <a16:creationId xmlns:a16="http://schemas.microsoft.com/office/drawing/2014/main" xmlns="" id="{3B886643-BE90-44D0-A5EC-881698C3F5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3312" y="4569919"/>
            <a:ext cx="1791826" cy="2536577"/>
          </a:xfrm>
          <a:prstGeom prst="rect">
            <a:avLst/>
          </a:prstGeom>
        </p:spPr>
      </p:pic>
      <p:sp>
        <p:nvSpPr>
          <p:cNvPr id="17" name="TextBox 16">
            <a:extLst>
              <a:ext uri="{FF2B5EF4-FFF2-40B4-BE49-F238E27FC236}">
                <a16:creationId xmlns:a16="http://schemas.microsoft.com/office/drawing/2014/main" xmlns="" id="{F05FE60B-CEBA-4014-BD22-378D66BA4F28}"/>
              </a:ext>
            </a:extLst>
          </p:cNvPr>
          <p:cNvSpPr txBox="1"/>
          <p:nvPr/>
        </p:nvSpPr>
        <p:spPr>
          <a:xfrm>
            <a:off x="-28259" y="17048"/>
            <a:ext cx="11929107" cy="584775"/>
          </a:xfrm>
          <a:prstGeom prst="rect">
            <a:avLst/>
          </a:prstGeom>
          <a:solidFill>
            <a:schemeClr val="accent4">
              <a:lumMod val="20000"/>
              <a:lumOff val="80000"/>
            </a:schemeClr>
          </a:solid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tab pos="241300" algn="l"/>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hay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xmlns="" id="{A3D8164B-FBD6-47F2-6FA6-253970A63B65}"/>
              </a:ext>
            </a:extLst>
          </p:cNvPr>
          <p:cNvSpPr txBox="1"/>
          <p:nvPr/>
        </p:nvSpPr>
        <p:spPr>
          <a:xfrm>
            <a:off x="809485" y="731312"/>
            <a:ext cx="10436270" cy="526297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Ý kiến a)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Đồng tình. Vì:  các hộ gia đình nơi K đang sống đã có ý thức bảo vệ môi trường và thực hiện đúng quy định của pháp luật.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Ý kiến b)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Đồng tình. Vì: hạn chế dùng các chất khó phân huỷ như túi ni-lông, đồ nhựa sử dụng một lần cũng là một biện pháp bảo vệ môi trường.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Ý kiến c)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Đồng tình. Vì: tham gia hoạt động tuyên truyền về bảo vệ môi trường và tài nguyên thiên nhiên là trách nhiệm của mọi công dân trong đó có học sinh.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Ý kiến d)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Không đồng tình. Vì: việc sử dụng thuốc bảo vệ thực vật không đúng quy định sẽ để lại nhiều hậu quả nghiêm trọng, như: khiến cây trồng bị nhiễm độc; ảnh hưởng đến sức khỏe của người tiêu dùng, gây ô nhiễm môi trường.</a:t>
            </a:r>
          </a:p>
        </p:txBody>
      </p:sp>
    </p:spTree>
    <p:extLst>
      <p:ext uri="{BB962C8B-B14F-4D97-AF65-F5344CB8AC3E}">
        <p14:creationId xmlns:p14="http://schemas.microsoft.com/office/powerpoint/2010/main" val="2502490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xmlns="" id="{CF5A2EE1-AA86-479F-A0F6-4B200ACB2B74}"/>
              </a:ext>
            </a:extLst>
          </p:cNvPr>
          <p:cNvPicPr>
            <a:picLocks noChangeAspect="1"/>
          </p:cNvPicPr>
          <p:nvPr/>
        </p:nvPicPr>
        <p:blipFill rotWithShape="1">
          <a:blip r:embed="rId2"/>
          <a:srcRect l="871" r="1" b="1"/>
          <a:stretch/>
        </p:blipFill>
        <p:spPr>
          <a:xfrm>
            <a:off x="20" y="1282"/>
            <a:ext cx="12191980" cy="6856718"/>
          </a:xfrm>
          <a:prstGeom prst="rect">
            <a:avLst/>
          </a:prstGeom>
        </p:spPr>
      </p:pic>
      <p:pic>
        <p:nvPicPr>
          <p:cNvPr id="4" name="图片 1">
            <a:extLst>
              <a:ext uri="{FF2B5EF4-FFF2-40B4-BE49-F238E27FC236}">
                <a16:creationId xmlns:a16="http://schemas.microsoft.com/office/drawing/2014/main" xmlns="" id="{E684F970-923A-4D54-900E-8A6D225EE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515" y="0"/>
            <a:ext cx="10695708" cy="6858000"/>
          </a:xfrm>
          <a:prstGeom prst="rect">
            <a:avLst/>
          </a:prstGeom>
        </p:spPr>
      </p:pic>
      <p:sp>
        <p:nvSpPr>
          <p:cNvPr id="5" name="文本框 4">
            <a:extLst>
              <a:ext uri="{FF2B5EF4-FFF2-40B4-BE49-F238E27FC236}">
                <a16:creationId xmlns:a16="http://schemas.microsoft.com/office/drawing/2014/main" xmlns="" id="{7D90C57D-D673-4D60-BCD5-CB64D8AC7D81}"/>
              </a:ext>
            </a:extLst>
          </p:cNvPr>
          <p:cNvSpPr txBox="1"/>
          <p:nvPr/>
        </p:nvSpPr>
        <p:spPr>
          <a:xfrm>
            <a:off x="1379543" y="2624759"/>
            <a:ext cx="8341047" cy="2123658"/>
          </a:xfrm>
          <a:prstGeom prst="rect">
            <a:avLst/>
          </a:prstGeom>
          <a:solidFill>
            <a:schemeClr val="accent2"/>
          </a:solid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6600" b="1" i="0" u="none" strike="noStrike" kern="1200" cap="none" spc="0" normalizeH="0" baseline="0" noProof="0" dirty="0" err="1">
                <a:ln>
                  <a:noFill/>
                </a:ln>
                <a:solidFill>
                  <a:srgbClr val="644825"/>
                </a:solidFill>
                <a:effectLst/>
                <a:uLnTx/>
                <a:uFillTx/>
                <a:latin typeface="Times New Roman" panose="02020603050405020304" pitchFamily="18" charset="0"/>
                <a:ea typeface="inpin heiti" charset="-122"/>
                <a:cs typeface="Times New Roman" panose="02020603050405020304" pitchFamily="18" charset="0"/>
              </a:rPr>
              <a:t>Trò</a:t>
            </a:r>
            <a:r>
              <a:rPr kumimoji="1" lang="en-US" altLang="zh-CN" sz="6600" b="1" i="0" u="none" strike="noStrike" kern="1200" cap="none" spc="0" normalizeH="0" baseline="0" noProof="0" dirty="0">
                <a:ln>
                  <a:noFill/>
                </a:ln>
                <a:solidFill>
                  <a:srgbClr val="644825"/>
                </a:solidFill>
                <a:effectLst/>
                <a:uLnTx/>
                <a:uFillTx/>
                <a:latin typeface="Times New Roman" panose="02020603050405020304" pitchFamily="18" charset="0"/>
                <a:ea typeface="inpin heiti" charset="-122"/>
                <a:cs typeface="Times New Roman" panose="02020603050405020304" pitchFamily="18" charset="0"/>
              </a:rPr>
              <a:t> </a:t>
            </a:r>
            <a:r>
              <a:rPr kumimoji="1" lang="en-US" altLang="zh-CN" sz="6600" b="1" i="0" u="none" strike="noStrike" kern="1200" cap="none" spc="0" normalizeH="0" baseline="0" noProof="0" dirty="0" err="1">
                <a:ln>
                  <a:noFill/>
                </a:ln>
                <a:solidFill>
                  <a:srgbClr val="644825"/>
                </a:solidFill>
                <a:effectLst/>
                <a:uLnTx/>
                <a:uFillTx/>
                <a:latin typeface="Times New Roman" panose="02020603050405020304" pitchFamily="18" charset="0"/>
                <a:ea typeface="inpin heiti" charset="-122"/>
                <a:cs typeface="Times New Roman" panose="02020603050405020304" pitchFamily="18" charset="0"/>
              </a:rPr>
              <a:t>chơi</a:t>
            </a:r>
            <a:r>
              <a:rPr kumimoji="1" lang="en-US" altLang="zh-CN" sz="6600" b="1" i="0" u="none" strike="noStrike" kern="1200" cap="none" spc="0" normalizeH="0" baseline="0" noProof="0" dirty="0">
                <a:ln>
                  <a:noFill/>
                </a:ln>
                <a:solidFill>
                  <a:srgbClr val="644825"/>
                </a:solidFill>
                <a:effectLst/>
                <a:uLnTx/>
                <a:uFillTx/>
                <a:latin typeface="Times New Roman" panose="02020603050405020304" pitchFamily="18" charset="0"/>
                <a:ea typeface="inpin heiti" charset="-122"/>
                <a:cs typeface="Times New Roman" panose="02020603050405020304" pitchFamily="18" charset="0"/>
              </a:rPr>
              <a:t>: Ai </a:t>
            </a:r>
            <a:r>
              <a:rPr kumimoji="1" lang="en-US" altLang="zh-CN" sz="6600" b="1" i="0" u="none" strike="noStrike" kern="1200" cap="none" spc="0" normalizeH="0" baseline="0" noProof="0" dirty="0" err="1">
                <a:ln>
                  <a:noFill/>
                </a:ln>
                <a:solidFill>
                  <a:srgbClr val="644825"/>
                </a:solidFill>
                <a:effectLst/>
                <a:uLnTx/>
                <a:uFillTx/>
                <a:latin typeface="Times New Roman" panose="02020603050405020304" pitchFamily="18" charset="0"/>
                <a:ea typeface="inpin heiti" charset="-122"/>
                <a:cs typeface="Times New Roman" panose="02020603050405020304" pitchFamily="18" charset="0"/>
              </a:rPr>
              <a:t>nhanh</a:t>
            </a:r>
            <a:r>
              <a:rPr kumimoji="1" lang="en-US" altLang="zh-CN" sz="6600" b="1" i="0" u="none" strike="noStrike" kern="1200" cap="none" spc="0" normalizeH="0" baseline="0" noProof="0" dirty="0">
                <a:ln>
                  <a:noFill/>
                </a:ln>
                <a:solidFill>
                  <a:srgbClr val="644825"/>
                </a:solidFill>
                <a:effectLst/>
                <a:uLnTx/>
                <a:uFillTx/>
                <a:latin typeface="Times New Roman" panose="02020603050405020304" pitchFamily="18" charset="0"/>
                <a:ea typeface="inpin heiti" charset="-122"/>
                <a:cs typeface="Times New Roman" panose="02020603050405020304" pitchFamily="18" charset="0"/>
              </a:rPr>
              <a:t> ai </a:t>
            </a:r>
            <a:r>
              <a:rPr kumimoji="1" lang="en-US" altLang="zh-CN" sz="6600" b="1" i="0" u="none" strike="noStrike" kern="1200" cap="none" spc="0" normalizeH="0" baseline="0" noProof="0" dirty="0" err="1">
                <a:ln>
                  <a:noFill/>
                </a:ln>
                <a:solidFill>
                  <a:srgbClr val="644825"/>
                </a:solidFill>
                <a:effectLst/>
                <a:uLnTx/>
                <a:uFillTx/>
                <a:latin typeface="Times New Roman" panose="02020603050405020304" pitchFamily="18" charset="0"/>
                <a:ea typeface="inpin heiti" charset="-122"/>
                <a:cs typeface="Times New Roman" panose="02020603050405020304" pitchFamily="18" charset="0"/>
              </a:rPr>
              <a:t>giỏi</a:t>
            </a:r>
            <a:r>
              <a:rPr kumimoji="1" lang="en-US" altLang="zh-CN" sz="6600" b="1" i="0" u="none" strike="noStrike" kern="1200" cap="none" spc="0" normalizeH="0" baseline="0" noProof="0" dirty="0">
                <a:ln>
                  <a:noFill/>
                </a:ln>
                <a:solidFill>
                  <a:srgbClr val="644825"/>
                </a:solidFill>
                <a:effectLst/>
                <a:uLnTx/>
                <a:uFillTx/>
                <a:latin typeface="Times New Roman" panose="02020603050405020304" pitchFamily="18" charset="0"/>
                <a:ea typeface="inpin heiti" charset="-122"/>
                <a:cs typeface="Times New Roman" panose="02020603050405020304" pitchFamily="18" charset="0"/>
              </a:rPr>
              <a:t> </a:t>
            </a:r>
            <a:endParaRPr kumimoji="1" lang="zh-CN" altLang="en-US" sz="6600" b="1" i="0" u="none" strike="noStrike" kern="1200" cap="none" spc="0" normalizeH="0" baseline="0" noProof="0" dirty="0">
              <a:ln>
                <a:noFill/>
              </a:ln>
              <a:solidFill>
                <a:srgbClr val="644825"/>
              </a:solidFill>
              <a:effectLst/>
              <a:uLnTx/>
              <a:uFillTx/>
              <a:latin typeface="Times New Roman" panose="02020603050405020304" pitchFamily="18" charset="0"/>
              <a:ea typeface="inpin heiti" charset="-122"/>
              <a:cs typeface="Times New Roman" panose="02020603050405020304" pitchFamily="18" charset="0"/>
            </a:endParaRPr>
          </a:p>
        </p:txBody>
      </p:sp>
      <p:pic>
        <p:nvPicPr>
          <p:cNvPr id="6" name="图片 11">
            <a:extLst>
              <a:ext uri="{FF2B5EF4-FFF2-40B4-BE49-F238E27FC236}">
                <a16:creationId xmlns:a16="http://schemas.microsoft.com/office/drawing/2014/main" xmlns="" id="{22158275-793E-4BE1-A862-10544D902D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99638">
            <a:off x="508640" y="-318863"/>
            <a:ext cx="1875686" cy="3157731"/>
          </a:xfrm>
          <a:prstGeom prst="rect">
            <a:avLst/>
          </a:prstGeom>
        </p:spPr>
      </p:pic>
      <p:pic>
        <p:nvPicPr>
          <p:cNvPr id="9" name="Picture 8">
            <a:extLst>
              <a:ext uri="{FF2B5EF4-FFF2-40B4-BE49-F238E27FC236}">
                <a16:creationId xmlns:a16="http://schemas.microsoft.com/office/drawing/2014/main" xmlns="" id="{611F461A-49C0-450F-8E8C-B4EAA22EF334}"/>
              </a:ext>
            </a:extLst>
          </p:cNvPr>
          <p:cNvPicPr>
            <a:picLocks noChangeAspect="1"/>
          </p:cNvPicPr>
          <p:nvPr/>
        </p:nvPicPr>
        <p:blipFill>
          <a:blip r:embed="rId5"/>
          <a:stretch>
            <a:fillRect/>
          </a:stretch>
        </p:blipFill>
        <p:spPr>
          <a:xfrm>
            <a:off x="8612225" y="-1153638"/>
            <a:ext cx="4144378" cy="5206435"/>
          </a:xfrm>
          <a:prstGeom prst="rect">
            <a:avLst/>
          </a:prstGeom>
        </p:spPr>
      </p:pic>
      <p:pic>
        <p:nvPicPr>
          <p:cNvPr id="3" name="Picture 2">
            <a:extLst>
              <a:ext uri="{FF2B5EF4-FFF2-40B4-BE49-F238E27FC236}">
                <a16:creationId xmlns:a16="http://schemas.microsoft.com/office/drawing/2014/main" xmlns="" id="{8CADF6D2-9117-E26B-7150-141D92C45BA7}"/>
              </a:ext>
            </a:extLst>
          </p:cNvPr>
          <p:cNvPicPr>
            <a:picLocks noChangeAspect="1"/>
          </p:cNvPicPr>
          <p:nvPr/>
        </p:nvPicPr>
        <p:blipFill>
          <a:blip r:embed="rId6"/>
          <a:stretch>
            <a:fillRect/>
          </a:stretch>
        </p:blipFill>
        <p:spPr>
          <a:xfrm>
            <a:off x="169669" y="3934434"/>
            <a:ext cx="12192000" cy="3041929"/>
          </a:xfrm>
          <a:prstGeom prst="rect">
            <a:avLst/>
          </a:prstGeom>
        </p:spPr>
      </p:pic>
    </p:spTree>
    <p:extLst>
      <p:ext uri="{BB962C8B-B14F-4D97-AF65-F5344CB8AC3E}">
        <p14:creationId xmlns:p14="http://schemas.microsoft.com/office/powerpoint/2010/main" val="323084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87E3DAA-E396-4FAE-B7AB-11C4DEC10C14}"/>
              </a:ext>
            </a:extLst>
          </p:cNvPr>
          <p:cNvPicPr>
            <a:picLocks noChangeAspect="1"/>
          </p:cNvPicPr>
          <p:nvPr/>
        </p:nvPicPr>
        <p:blipFill>
          <a:blip r:embed="rId3"/>
          <a:stretch>
            <a:fillRect/>
          </a:stretch>
        </p:blipFill>
        <p:spPr>
          <a:xfrm>
            <a:off x="0" y="0"/>
            <a:ext cx="12192000" cy="6857999"/>
          </a:xfrm>
          <a:prstGeom prst="rect">
            <a:avLst/>
          </a:prstGeom>
        </p:spPr>
      </p:pic>
      <p:pic>
        <p:nvPicPr>
          <p:cNvPr id="2" name="图片 6">
            <a:extLst>
              <a:ext uri="{FF2B5EF4-FFF2-40B4-BE49-F238E27FC236}">
                <a16:creationId xmlns:a16="http://schemas.microsoft.com/office/drawing/2014/main" xmlns="" id="{FB6E761C-C8D6-4D13-BAE7-1C1FF426AB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102" y="2792936"/>
            <a:ext cx="1774413" cy="3955199"/>
          </a:xfrm>
          <a:prstGeom prst="rect">
            <a:avLst/>
          </a:prstGeom>
        </p:spPr>
      </p:pic>
      <p:pic>
        <p:nvPicPr>
          <p:cNvPr id="5" name="图片 2">
            <a:extLst>
              <a:ext uri="{FF2B5EF4-FFF2-40B4-BE49-F238E27FC236}">
                <a16:creationId xmlns:a16="http://schemas.microsoft.com/office/drawing/2014/main" xmlns="" id="{011E1504-3C29-4E22-BF62-C8AC9D8599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5722" y="-134300"/>
            <a:ext cx="1694696" cy="1346220"/>
          </a:xfrm>
          <a:prstGeom prst="rect">
            <a:avLst/>
          </a:prstGeom>
        </p:spPr>
      </p:pic>
      <p:pic>
        <p:nvPicPr>
          <p:cNvPr id="6" name="图片 66">
            <a:extLst>
              <a:ext uri="{FF2B5EF4-FFF2-40B4-BE49-F238E27FC236}">
                <a16:creationId xmlns:a16="http://schemas.microsoft.com/office/drawing/2014/main" xmlns="" id="{E0106C5C-2049-42A2-8771-7304C6CFFC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5275" y="-20430"/>
            <a:ext cx="7990800"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a16="http://schemas.microsoft.com/office/drawing/2014/main" xmlns="" id="{F8A9EDE8-E157-499D-A393-DEEED3A6142A}"/>
              </a:ext>
            </a:extLst>
          </p:cNvPr>
          <p:cNvSpPr txBox="1">
            <a:spLocks noChangeArrowheads="1"/>
          </p:cNvSpPr>
          <p:nvPr/>
        </p:nvSpPr>
        <p:spPr bwMode="auto">
          <a:xfrm>
            <a:off x="2788169" y="154860"/>
            <a:ext cx="5869355"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THẢO LUẬN THEO BÀN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71" name="Rectangle 3">
            <a:extLst>
              <a:ext uri="{FF2B5EF4-FFF2-40B4-BE49-F238E27FC236}">
                <a16:creationId xmlns:a16="http://schemas.microsoft.com/office/drawing/2014/main" xmlns="" id="{E5323453-9503-4AF1-B7FF-C1363B605A58}"/>
              </a:ext>
            </a:extLst>
          </p:cNvPr>
          <p:cNvSpPr>
            <a:spLocks noChangeArrowheads="1"/>
          </p:cNvSpPr>
          <p:nvPr/>
        </p:nvSpPr>
        <p:spPr bwMode="auto">
          <a:xfrm>
            <a:off x="545585" y="1937288"/>
            <a:ext cx="4064201" cy="3250711"/>
          </a:xfrm>
          <a:prstGeom prst="rect">
            <a:avLst/>
          </a:prstGeom>
          <a:solidFill>
            <a:srgbClr val="FFFFFF"/>
          </a:solidFill>
          <a:ln w="38100">
            <a:solidFill>
              <a:srgbClr val="000000"/>
            </a:solidFill>
            <a:miter lim="800000"/>
            <a:headEnd/>
            <a:tailEnd/>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2" name="Rectangle 4">
            <a:extLst>
              <a:ext uri="{FF2B5EF4-FFF2-40B4-BE49-F238E27FC236}">
                <a16:creationId xmlns:a16="http://schemas.microsoft.com/office/drawing/2014/main" xmlns="" id="{EF80E8EB-E9B5-47E3-AC56-3E42E0E60D4C}"/>
              </a:ext>
            </a:extLst>
          </p:cNvPr>
          <p:cNvSpPr>
            <a:spLocks noChangeArrowheads="1"/>
          </p:cNvSpPr>
          <p:nvPr/>
        </p:nvSpPr>
        <p:spPr bwMode="auto">
          <a:xfrm>
            <a:off x="1693984" y="2906288"/>
            <a:ext cx="1931482" cy="1460949"/>
          </a:xfrm>
          <a:prstGeom prst="rect">
            <a:avLst/>
          </a:prstGeom>
          <a:solidFill>
            <a:srgbClr val="ED7D31">
              <a:lumMod val="40000"/>
              <a:lumOff val="60000"/>
            </a:srgbClr>
          </a:solidFill>
          <a:ln w="952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Ý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kiến</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chung</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của</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cả</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nhóm</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về</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chủ</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đề</a:t>
            </a:r>
            <a:endPar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endParaRPr>
          </a:p>
        </p:txBody>
      </p:sp>
      <p:grpSp>
        <p:nvGrpSpPr>
          <p:cNvPr id="73" name="Group 72">
            <a:extLst>
              <a:ext uri="{FF2B5EF4-FFF2-40B4-BE49-F238E27FC236}">
                <a16:creationId xmlns:a16="http://schemas.microsoft.com/office/drawing/2014/main" xmlns="" id="{718663EA-35DE-4FF5-9CBD-FF8DD629FB8C}"/>
              </a:ext>
            </a:extLst>
          </p:cNvPr>
          <p:cNvGrpSpPr/>
          <p:nvPr/>
        </p:nvGrpSpPr>
        <p:grpSpPr>
          <a:xfrm>
            <a:off x="234149" y="1105107"/>
            <a:ext cx="4375638" cy="4082892"/>
            <a:chOff x="7704888" y="1384847"/>
            <a:chExt cx="4375638" cy="4082892"/>
          </a:xfrm>
        </p:grpSpPr>
        <p:sp>
          <p:nvSpPr>
            <p:cNvPr id="74" name="Text Box 5">
              <a:extLst>
                <a:ext uri="{FF2B5EF4-FFF2-40B4-BE49-F238E27FC236}">
                  <a16:creationId xmlns:a16="http://schemas.microsoft.com/office/drawing/2014/main" xmlns="" id="{B3268A6E-D207-4E53-9338-B5C33E35D6DB}"/>
                </a:ext>
              </a:extLst>
            </p:cNvPr>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ý kiến cá nhân</a:t>
              </a:r>
            </a:p>
          </p:txBody>
        </p:sp>
        <p:sp>
          <p:nvSpPr>
            <p:cNvPr id="75" name="Line 6">
              <a:extLst>
                <a:ext uri="{FF2B5EF4-FFF2-40B4-BE49-F238E27FC236}">
                  <a16:creationId xmlns:a16="http://schemas.microsoft.com/office/drawing/2014/main" xmlns="" id="{ECB441F5-C0BD-40D2-A4C6-A81F38EDD35A}"/>
                </a:ext>
              </a:extLst>
            </p:cNvPr>
            <p:cNvSpPr>
              <a:spLocks noChangeShapeType="1"/>
            </p:cNvSpPr>
            <p:nvPr/>
          </p:nvSpPr>
          <p:spPr bwMode="auto">
            <a:xfrm flipV="1">
              <a:off x="11096206" y="2233638"/>
              <a:ext cx="984320" cy="95239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6" name="Line 7">
              <a:extLst>
                <a:ext uri="{FF2B5EF4-FFF2-40B4-BE49-F238E27FC236}">
                  <a16:creationId xmlns:a16="http://schemas.microsoft.com/office/drawing/2014/main" xmlns="" id="{7955E8CE-FB95-400C-B3E9-B567D3FBB21D}"/>
                </a:ext>
              </a:extLst>
            </p:cNvPr>
            <p:cNvSpPr>
              <a:spLocks noChangeShapeType="1"/>
            </p:cNvSpPr>
            <p:nvPr/>
          </p:nvSpPr>
          <p:spPr bwMode="auto">
            <a:xfrm flipH="1">
              <a:off x="8040547" y="4643170"/>
              <a:ext cx="1165461"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7" name="Line 8">
              <a:extLst>
                <a:ext uri="{FF2B5EF4-FFF2-40B4-BE49-F238E27FC236}">
                  <a16:creationId xmlns:a16="http://schemas.microsoft.com/office/drawing/2014/main" xmlns="" id="{204D0040-29D6-458F-AEEC-1D998610049B}"/>
                </a:ext>
              </a:extLst>
            </p:cNvPr>
            <p:cNvSpPr>
              <a:spLocks noChangeShapeType="1"/>
            </p:cNvSpPr>
            <p:nvPr/>
          </p:nvSpPr>
          <p:spPr bwMode="auto">
            <a:xfrm flipH="1" flipV="1">
              <a:off x="8040548" y="2233638"/>
              <a:ext cx="1133156" cy="93553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8" name="Line 9">
              <a:extLst>
                <a:ext uri="{FF2B5EF4-FFF2-40B4-BE49-F238E27FC236}">
                  <a16:creationId xmlns:a16="http://schemas.microsoft.com/office/drawing/2014/main" xmlns="" id="{FB4184A8-7ADB-4473-8A33-1B2CB66646B5}"/>
                </a:ext>
              </a:extLst>
            </p:cNvPr>
            <p:cNvSpPr>
              <a:spLocks noChangeShapeType="1"/>
            </p:cNvSpPr>
            <p:nvPr/>
          </p:nvSpPr>
          <p:spPr bwMode="auto">
            <a:xfrm>
              <a:off x="11096205" y="4643170"/>
              <a:ext cx="984320"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9" name="Oval 10">
              <a:extLst>
                <a:ext uri="{FF2B5EF4-FFF2-40B4-BE49-F238E27FC236}">
                  <a16:creationId xmlns:a16="http://schemas.microsoft.com/office/drawing/2014/main" xmlns="" id="{9563B8CE-EAE2-42B1-990B-34AC93D4DD29}"/>
                </a:ext>
              </a:extLst>
            </p:cNvPr>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1</a:t>
              </a:r>
            </a:p>
          </p:txBody>
        </p:sp>
        <p:sp>
          <p:nvSpPr>
            <p:cNvPr id="80" name="Oval 11">
              <a:extLst>
                <a:ext uri="{FF2B5EF4-FFF2-40B4-BE49-F238E27FC236}">
                  <a16:creationId xmlns:a16="http://schemas.microsoft.com/office/drawing/2014/main" xmlns="" id="{A00020C0-3C9A-48E4-847C-6850AAF255D2}"/>
                </a:ext>
              </a:extLst>
            </p:cNvPr>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3</a:t>
              </a:r>
            </a:p>
          </p:txBody>
        </p:sp>
        <p:sp>
          <p:nvSpPr>
            <p:cNvPr id="81" name="Oval 12">
              <a:extLst>
                <a:ext uri="{FF2B5EF4-FFF2-40B4-BE49-F238E27FC236}">
                  <a16:creationId xmlns:a16="http://schemas.microsoft.com/office/drawing/2014/main" xmlns="" id="{5F799674-F856-4917-90C0-435AAEBF5445}"/>
                </a:ext>
              </a:extLst>
            </p:cNvPr>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4</a:t>
              </a:r>
            </a:p>
          </p:txBody>
        </p:sp>
        <p:sp>
          <p:nvSpPr>
            <p:cNvPr id="82" name="Oval 13">
              <a:extLst>
                <a:ext uri="{FF2B5EF4-FFF2-40B4-BE49-F238E27FC236}">
                  <a16:creationId xmlns:a16="http://schemas.microsoft.com/office/drawing/2014/main" xmlns="" id="{272DBE7F-E335-4FC9-A837-04741DB2015B}"/>
                </a:ext>
              </a:extLst>
            </p:cNvPr>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2</a:t>
              </a:r>
            </a:p>
          </p:txBody>
        </p:sp>
        <p:sp>
          <p:nvSpPr>
            <p:cNvPr id="83" name="Text Box 14">
              <a:extLst>
                <a:ext uri="{FF2B5EF4-FFF2-40B4-BE49-F238E27FC236}">
                  <a16:creationId xmlns:a16="http://schemas.microsoft.com/office/drawing/2014/main" xmlns="" id="{DB8E3A78-D17F-4D8C-A680-585B9B6BCD9A}"/>
                </a:ext>
              </a:extLst>
            </p:cNvPr>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4" name="Text Box 15">
              <a:extLst>
                <a:ext uri="{FF2B5EF4-FFF2-40B4-BE49-F238E27FC236}">
                  <a16:creationId xmlns:a16="http://schemas.microsoft.com/office/drawing/2014/main" xmlns="" id="{6E206251-15F9-4566-9009-4165D5282E45}"/>
                </a:ext>
              </a:extLst>
            </p:cNvPr>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5" name="Text Box 16">
              <a:extLst>
                <a:ext uri="{FF2B5EF4-FFF2-40B4-BE49-F238E27FC236}">
                  <a16:creationId xmlns:a16="http://schemas.microsoft.com/office/drawing/2014/main" xmlns="" id="{575F0E6F-8728-4A9D-9F02-BE256D53550E}"/>
                </a:ext>
              </a:extLst>
            </p:cNvPr>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6" name="Rectangle 17">
              <a:extLst>
                <a:ext uri="{FF2B5EF4-FFF2-40B4-BE49-F238E27FC236}">
                  <a16:creationId xmlns:a16="http://schemas.microsoft.com/office/drawing/2014/main" xmlns="" id="{E0314C92-D417-4AB4-B835-1193AED47D74}"/>
                </a:ext>
              </a:extLst>
            </p:cNvPr>
            <p:cNvSpPr>
              <a:spLocks noChangeArrowheads="1"/>
            </p:cNvSpPr>
            <p:nvPr/>
          </p:nvSpPr>
          <p:spPr bwMode="auto">
            <a:xfrm>
              <a:off x="7704888" y="1384847"/>
              <a:ext cx="43756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err="1">
                  <a:ln>
                    <a:noFill/>
                  </a:ln>
                  <a:solidFill>
                    <a:srgbClr val="FF0000"/>
                  </a:solidFill>
                  <a:effectLst/>
                  <a:uLnTx/>
                  <a:uFillTx/>
                  <a:cs typeface="Times New Roman" panose="02020603050405020304" pitchFamily="18" charset="0"/>
                </a:rPr>
                <a:t>Kĩ</a:t>
              </a:r>
              <a:r>
                <a:rPr kumimoji="0" lang="en-US" altLang="en-US" sz="3600" b="0" i="0" u="none" strike="noStrike" kern="0" cap="none" spc="0" normalizeH="0" baseline="0" noProof="0" dirty="0">
                  <a:ln>
                    <a:noFill/>
                  </a:ln>
                  <a:solidFill>
                    <a:srgbClr val="FF0000"/>
                  </a:solidFill>
                  <a:effectLst/>
                  <a:uLnTx/>
                  <a:uFillTx/>
                  <a:cs typeface="Times New Roman" panose="02020603050405020304" pitchFamily="18" charset="0"/>
                </a:rPr>
                <a:t> </a:t>
              </a:r>
              <a:r>
                <a:rPr kumimoji="0" lang="en-US" altLang="en-US" sz="3600" b="0" i="0" u="none" strike="noStrike" kern="0" cap="none" spc="0" normalizeH="0" baseline="0" noProof="0" dirty="0" err="1">
                  <a:ln>
                    <a:noFill/>
                  </a:ln>
                  <a:solidFill>
                    <a:srgbClr val="FF0000"/>
                  </a:solidFill>
                  <a:effectLst/>
                  <a:uLnTx/>
                  <a:uFillTx/>
                  <a:cs typeface="Times New Roman" panose="02020603050405020304" pitchFamily="18" charset="0"/>
                </a:rPr>
                <a:t>thuật</a:t>
              </a:r>
              <a:r>
                <a:rPr kumimoji="0" lang="en-US" altLang="en-US" sz="3600" b="0" i="0" u="none" strike="noStrike" kern="0" cap="none" spc="0" normalizeH="0" baseline="0" noProof="0" dirty="0">
                  <a:ln>
                    <a:noFill/>
                  </a:ln>
                  <a:solidFill>
                    <a:srgbClr val="FF0000"/>
                  </a:solidFill>
                  <a:effectLst/>
                  <a:uLnTx/>
                  <a:uFillTx/>
                  <a:cs typeface="Times New Roman" panose="02020603050405020304" pitchFamily="18" charset="0"/>
                </a:rPr>
                <a:t> </a:t>
              </a:r>
              <a:r>
                <a:rPr kumimoji="0" lang="nl-NL" altLang="en-US" sz="3600" b="1" i="0" u="none" strike="noStrike" kern="0" cap="none" spc="0" normalizeH="0" baseline="0" noProof="0" dirty="0">
                  <a:ln>
                    <a:noFill/>
                  </a:ln>
                  <a:solidFill>
                    <a:srgbClr val="FF0000"/>
                  </a:solidFill>
                  <a:effectLst/>
                  <a:uLnTx/>
                  <a:uFillTx/>
                  <a:cs typeface="Times New Roman" panose="02020603050405020304" pitchFamily="18" charset="0"/>
                </a:rPr>
                <a:t>“Khăn trải bàn”</a:t>
              </a:r>
              <a:r>
                <a:rPr kumimoji="0" lang="nl-NL" altLang="en-US" sz="3600" b="0" i="0" u="none" strike="noStrike" kern="0" cap="none" spc="0" normalizeH="0" baseline="0" noProof="0" dirty="0">
                  <a:ln>
                    <a:noFill/>
                  </a:ln>
                  <a:solidFill>
                    <a:srgbClr val="FF0000"/>
                  </a:solidFill>
                  <a:effectLst/>
                  <a:uLnTx/>
                  <a:uFillTx/>
                  <a:cs typeface="Times New Roman" panose="02020603050405020304" pitchFamily="18" charset="0"/>
                </a:rPr>
                <a:t> </a:t>
              </a:r>
              <a:endParaRPr kumimoji="0" lang="en-US" altLang="en-US" sz="3600" b="0" i="0" u="none" strike="noStrike" kern="0" cap="none" spc="0" normalizeH="0" baseline="0" noProof="0" dirty="0">
                <a:ln>
                  <a:noFill/>
                </a:ln>
                <a:solidFill>
                  <a:srgbClr val="FF0000"/>
                </a:solidFill>
                <a:effectLst/>
                <a:uLnTx/>
                <a:uFillTx/>
                <a:cs typeface="Times New Roman" panose="02020603050405020304" pitchFamily="18" charset="0"/>
              </a:endParaRPr>
            </a:p>
          </p:txBody>
        </p:sp>
      </p:grpSp>
      <p:pic>
        <p:nvPicPr>
          <p:cNvPr id="10" name="Picture 9">
            <a:extLst>
              <a:ext uri="{FF2B5EF4-FFF2-40B4-BE49-F238E27FC236}">
                <a16:creationId xmlns:a16="http://schemas.microsoft.com/office/drawing/2014/main" xmlns="" id="{8641B8FA-B060-3D99-FE62-15F4CCF05569}"/>
              </a:ext>
            </a:extLst>
          </p:cNvPr>
          <p:cNvPicPr>
            <a:picLocks noChangeAspect="1"/>
          </p:cNvPicPr>
          <p:nvPr/>
        </p:nvPicPr>
        <p:blipFill>
          <a:blip r:embed="rId7"/>
          <a:stretch>
            <a:fillRect/>
          </a:stretch>
        </p:blipFill>
        <p:spPr>
          <a:xfrm>
            <a:off x="4783694" y="1400817"/>
            <a:ext cx="6998815" cy="5023539"/>
          </a:xfrm>
          <a:prstGeom prst="rect">
            <a:avLst/>
          </a:prstGeom>
        </p:spPr>
      </p:pic>
    </p:spTree>
    <p:extLst>
      <p:ext uri="{BB962C8B-B14F-4D97-AF65-F5344CB8AC3E}">
        <p14:creationId xmlns:p14="http://schemas.microsoft.com/office/powerpoint/2010/main" val="3962464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94E6524-B52D-4001-B722-21F88C5E9630}"/>
              </a:ext>
            </a:extLst>
          </p:cNvPr>
          <p:cNvPicPr>
            <a:picLocks noChangeAspect="1"/>
          </p:cNvPicPr>
          <p:nvPr/>
        </p:nvPicPr>
        <p:blipFill>
          <a:blip r:embed="rId2"/>
          <a:stretch>
            <a:fillRect/>
          </a:stretch>
        </p:blipFill>
        <p:spPr>
          <a:xfrm>
            <a:off x="29254" y="113796"/>
            <a:ext cx="12192000" cy="6857999"/>
          </a:xfrm>
          <a:prstGeom prst="rect">
            <a:avLst/>
          </a:prstGeom>
        </p:spPr>
      </p:pic>
      <p:pic>
        <p:nvPicPr>
          <p:cNvPr id="3" name="图片 6">
            <a:extLst>
              <a:ext uri="{FF2B5EF4-FFF2-40B4-BE49-F238E27FC236}">
                <a16:creationId xmlns:a16="http://schemas.microsoft.com/office/drawing/2014/main" xmlns=""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22858PICdbgea5Gz679dY_PIC2018.png">
            <a:extLst>
              <a:ext uri="{FF2B5EF4-FFF2-40B4-BE49-F238E27FC236}">
                <a16:creationId xmlns:a16="http://schemas.microsoft.com/office/drawing/2014/main" xmlns=""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xmlns=""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5077" y="498129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xmlns=""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2648017" y="5393945"/>
            <a:ext cx="2687293" cy="1548203"/>
          </a:xfrm>
          <a:prstGeom prst="rect">
            <a:avLst/>
          </a:prstGeom>
        </p:spPr>
      </p:pic>
      <p:grpSp>
        <p:nvGrpSpPr>
          <p:cNvPr id="14" name="组合 135">
            <a:extLst>
              <a:ext uri="{FF2B5EF4-FFF2-40B4-BE49-F238E27FC236}">
                <a16:creationId xmlns:a16="http://schemas.microsoft.com/office/drawing/2014/main" xmlns="" id="{82BB745A-ECC9-43EF-846A-F4E291A48393}"/>
              </a:ext>
            </a:extLst>
          </p:cNvPr>
          <p:cNvGrpSpPr/>
          <p:nvPr/>
        </p:nvGrpSpPr>
        <p:grpSpPr>
          <a:xfrm>
            <a:off x="2100553" y="0"/>
            <a:ext cx="8884991" cy="7359445"/>
            <a:chOff x="3246438" y="1047943"/>
            <a:chExt cx="5711825" cy="4698808"/>
          </a:xfrm>
          <a:solidFill>
            <a:schemeClr val="tx1"/>
          </a:solidFill>
        </p:grpSpPr>
        <p:sp>
          <p:nvSpPr>
            <p:cNvPr id="16" name="Freeform 5">
              <a:extLst>
                <a:ext uri="{FF2B5EF4-FFF2-40B4-BE49-F238E27FC236}">
                  <a16:creationId xmlns:a16="http://schemas.microsoft.com/office/drawing/2014/main" xmlns=""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xmlns=""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xmlns=""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xmlns=""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xmlns=""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xmlns=""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xmlns=""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xmlns=""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xmlns=""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xmlns=""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xmlns=""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xmlns=""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xmlns=""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xmlns=""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xmlns=""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xmlns=""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xmlns=""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xmlns=""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xmlns=""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xmlns=""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xmlns=""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xmlns=""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xmlns=""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xmlns=""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xmlns=""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xmlns=""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xmlns=""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xmlns=""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xmlns=""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xmlns=""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xmlns=""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xmlns=""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xmlns=""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xmlns=""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xmlns=""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xmlns=""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xmlns=""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xmlns=""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xmlns=""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xmlns=""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xmlns=""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xmlns=""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xmlns=""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xmlns=""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xmlns=""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xmlns=""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xmlns=""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xmlns=""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xmlns=""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xmlns=""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xmlns=""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xmlns=""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xmlns=""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xmlns=""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xmlns=""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xmlns=""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xmlns=""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xmlns=""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xmlns=""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xmlns=""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xmlns=""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xmlns=""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xmlns=""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xmlns=""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xmlns=""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xmlns=""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xmlns=""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xmlns=""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xmlns=""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xmlns=""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xmlns=""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xmlns=""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xmlns=""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xmlns=""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xmlns=""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xmlns=""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xmlns=""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xmlns=""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xmlns=""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xmlns=""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xmlns=""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xmlns=""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xmlns=""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xmlns=""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xmlns=""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xmlns=""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xmlns=""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xmlns=""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xmlns=""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6" name="Rectangle: Rounded Corners 1">
            <a:extLst>
              <a:ext uri="{FF2B5EF4-FFF2-40B4-BE49-F238E27FC236}">
                <a16:creationId xmlns:a16="http://schemas.microsoft.com/office/drawing/2014/main" xmlns="" id="{B7F8E7F3-718B-4362-BB52-15DFDC3F0352}"/>
              </a:ext>
            </a:extLst>
          </p:cNvPr>
          <p:cNvSpPr/>
          <p:nvPr/>
        </p:nvSpPr>
        <p:spPr>
          <a:xfrm>
            <a:off x="134081" y="85922"/>
            <a:ext cx="5236279" cy="852994"/>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rtl="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TRÒ CHƠI: ĐÓNG VAI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
        <p:nvSpPr>
          <p:cNvPr id="5" name="TextBox 4">
            <a:extLst>
              <a:ext uri="{FF2B5EF4-FFF2-40B4-BE49-F238E27FC236}">
                <a16:creationId xmlns:a16="http://schemas.microsoft.com/office/drawing/2014/main" xmlns="" id="{3DEF1B87-BFF5-5F32-5779-C374DE7A14BA}"/>
              </a:ext>
            </a:extLst>
          </p:cNvPr>
          <p:cNvSpPr txBox="1"/>
          <p:nvPr/>
        </p:nvSpPr>
        <p:spPr>
          <a:xfrm>
            <a:off x="3022063" y="1457693"/>
            <a:ext cx="7084365" cy="3970318"/>
          </a:xfrm>
          <a:prstGeom prst="rect">
            <a:avLst/>
          </a:prstGeom>
          <a:noFill/>
        </p:spPr>
        <p:txBody>
          <a:bodyPr wrap="square">
            <a:spAutoFit/>
          </a:bodyPr>
          <a:lstStyle/>
          <a:p>
            <a:pPr algn="just"/>
            <a:r>
              <a:rPr lang="vi-VN" sz="2400" b="0" i="0" dirty="0">
                <a:solidFill>
                  <a:srgbClr val="3333CC"/>
                </a:solidFill>
                <a:effectLst/>
                <a:latin typeface="Times New Roman" panose="02020603050405020304" pitchFamily="18" charset="0"/>
                <a:cs typeface="Times New Roman" panose="02020603050405020304" pitchFamily="18" charset="0"/>
              </a:rPr>
              <a:t>Em hãy đọc tình huống sau và trả lời câu hỏi</a:t>
            </a:r>
          </a:p>
          <a:p>
            <a:pPr algn="just"/>
            <a:r>
              <a:rPr lang="vi-VN" sz="2400" b="1" i="0" dirty="0">
                <a:solidFill>
                  <a:srgbClr val="000000"/>
                </a:solidFill>
                <a:effectLst/>
                <a:latin typeface="Times New Roman" panose="02020603050405020304" pitchFamily="18" charset="0"/>
                <a:cs typeface="Times New Roman" panose="02020603050405020304" pitchFamily="18" charset="0"/>
              </a:rPr>
              <a:t>Tình huống. </a:t>
            </a:r>
            <a:r>
              <a:rPr lang="vi-VN" sz="2400" b="0" i="0" dirty="0">
                <a:solidFill>
                  <a:srgbClr val="000000"/>
                </a:solidFill>
                <a:effectLst/>
                <a:latin typeface="Times New Roman" panose="02020603050405020304" pitchFamily="18" charset="0"/>
                <a:cs typeface="Times New Roman" panose="02020603050405020304" pitchFamily="18" charset="0"/>
              </a:rPr>
              <a:t>Trong quá trình hoạt động. Công ty chế biến thực phẩm X thường xuyên xả nước thải chưa qua xử lí ra môi trường, làm ảnh hưởng đến môi trường và cuộc sống của người dân xung quanh.</a:t>
            </a:r>
          </a:p>
          <a:p>
            <a:pPr algn="just"/>
            <a:r>
              <a:rPr lang="vi-VN" sz="2400" b="1" i="0" dirty="0">
                <a:solidFill>
                  <a:srgbClr val="000000"/>
                </a:solidFill>
                <a:effectLst/>
                <a:latin typeface="Times New Roman" panose="02020603050405020304" pitchFamily="18" charset="0"/>
                <a:cs typeface="Times New Roman" panose="02020603050405020304" pitchFamily="18" charset="0"/>
              </a:rPr>
              <a:t>Câu hỏi:</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a) Em hãy nhận xét việc làm của Công ty X.</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b) Nếu gia đình em đang sinh sống gần Công ty X, biết việc làm này em sẽ ứng xử như thế nào?</a:t>
            </a:r>
          </a:p>
          <a:p>
            <a:r>
              <a:rPr lang="vi-VN" dirty="0"/>
              <a:t/>
            </a:r>
            <a:br>
              <a:rPr lang="vi-VN" dirty="0"/>
            </a:br>
            <a:endParaRPr lang="en-US" dirty="0"/>
          </a:p>
        </p:txBody>
      </p:sp>
    </p:spTree>
    <p:extLst>
      <p:ext uri="{BB962C8B-B14F-4D97-AF65-F5344CB8AC3E}">
        <p14:creationId xmlns:p14="http://schemas.microsoft.com/office/powerpoint/2010/main" val="2983980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37"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94E6524-B52D-4001-B722-21F88C5E9630}"/>
              </a:ext>
            </a:extLst>
          </p:cNvPr>
          <p:cNvPicPr>
            <a:picLocks noChangeAspect="1"/>
          </p:cNvPicPr>
          <p:nvPr/>
        </p:nvPicPr>
        <p:blipFill>
          <a:blip r:embed="rId2"/>
          <a:stretch>
            <a:fillRect/>
          </a:stretch>
        </p:blipFill>
        <p:spPr>
          <a:xfrm>
            <a:off x="134081" y="197944"/>
            <a:ext cx="12192000" cy="6744204"/>
          </a:xfrm>
          <a:prstGeom prst="rect">
            <a:avLst/>
          </a:prstGeom>
        </p:spPr>
      </p:pic>
      <p:pic>
        <p:nvPicPr>
          <p:cNvPr id="3" name="图片 6">
            <a:extLst>
              <a:ext uri="{FF2B5EF4-FFF2-40B4-BE49-F238E27FC236}">
                <a16:creationId xmlns:a16="http://schemas.microsoft.com/office/drawing/2014/main" xmlns=""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22858PICdbgea5Gz679dY_PIC2018.png">
            <a:extLst>
              <a:ext uri="{FF2B5EF4-FFF2-40B4-BE49-F238E27FC236}">
                <a16:creationId xmlns:a16="http://schemas.microsoft.com/office/drawing/2014/main" xmlns=""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xmlns=""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5077" y="498129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xmlns=""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2648017" y="5393945"/>
            <a:ext cx="2687293" cy="1548203"/>
          </a:xfrm>
          <a:prstGeom prst="rect">
            <a:avLst/>
          </a:prstGeom>
        </p:spPr>
      </p:pic>
      <p:sp>
        <p:nvSpPr>
          <p:cNvPr id="106" name="Rectangle: Rounded Corners 1">
            <a:extLst>
              <a:ext uri="{FF2B5EF4-FFF2-40B4-BE49-F238E27FC236}">
                <a16:creationId xmlns:a16="http://schemas.microsoft.com/office/drawing/2014/main" xmlns="" id="{B7F8E7F3-718B-4362-BB52-15DFDC3F0352}"/>
              </a:ext>
            </a:extLst>
          </p:cNvPr>
          <p:cNvSpPr/>
          <p:nvPr/>
        </p:nvSpPr>
        <p:spPr>
          <a:xfrm>
            <a:off x="134081" y="85922"/>
            <a:ext cx="5038420"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rtl="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TRÒ CHƠI: ĐÓNG VAI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
        <p:nvSpPr>
          <p:cNvPr id="5" name="TextBox 4">
            <a:extLst>
              <a:ext uri="{FF2B5EF4-FFF2-40B4-BE49-F238E27FC236}">
                <a16:creationId xmlns:a16="http://schemas.microsoft.com/office/drawing/2014/main" xmlns="" id="{18E68EE3-411F-1FD0-57EA-7E2071295380}"/>
              </a:ext>
            </a:extLst>
          </p:cNvPr>
          <p:cNvSpPr txBox="1"/>
          <p:nvPr/>
        </p:nvSpPr>
        <p:spPr>
          <a:xfrm>
            <a:off x="2307393" y="1467143"/>
            <a:ext cx="7664133" cy="3785652"/>
          </a:xfrm>
          <a:prstGeom prst="rect">
            <a:avLst/>
          </a:prstGeom>
          <a:noFill/>
        </p:spPr>
        <p:txBody>
          <a:bodyPr wrap="square">
            <a:spAutoFit/>
          </a:bodyPr>
          <a:lstStyle/>
          <a:p>
            <a:pPr algn="just"/>
            <a:r>
              <a:rPr lang="vi-VN" sz="2400" b="1" i="0" dirty="0">
                <a:solidFill>
                  <a:srgbClr val="000000"/>
                </a:solidFill>
                <a:effectLst/>
                <a:latin typeface="Times New Roman" panose="02020603050405020304" pitchFamily="18" charset="0"/>
                <a:cs typeface="Times New Roman" panose="02020603050405020304" pitchFamily="18" charset="0"/>
              </a:rPr>
              <a:t>- Yêu cầu a) </a:t>
            </a:r>
            <a:r>
              <a:rPr lang="vi-VN" sz="2400" b="0" i="0" dirty="0">
                <a:solidFill>
                  <a:srgbClr val="000000"/>
                </a:solidFill>
                <a:effectLst/>
                <a:latin typeface="Times New Roman" panose="02020603050405020304" pitchFamily="18" charset="0"/>
                <a:cs typeface="Times New Roman" panose="02020603050405020304" pitchFamily="18" charset="0"/>
              </a:rPr>
              <a:t>Hành vi xả chất thải chưa qua xử lí ra môi trường của công ty X đã vi phạm quy định tại khoản 2 điều 4 Luật bảo vệ môi trường năm 2020. Đây là hành vi đáng bị lên án và xử lí theo đúng quy định của pháp luật.</a:t>
            </a:r>
          </a:p>
          <a:p>
            <a:pPr algn="just"/>
            <a:r>
              <a:rPr lang="vi-VN" sz="2400" b="1" i="0" dirty="0">
                <a:solidFill>
                  <a:srgbClr val="000000"/>
                </a:solidFill>
                <a:effectLst/>
                <a:latin typeface="Times New Roman" panose="02020603050405020304" pitchFamily="18" charset="0"/>
                <a:cs typeface="Times New Roman" panose="02020603050405020304" pitchFamily="18" charset="0"/>
              </a:rPr>
              <a:t>- Yêu cầu b) </a:t>
            </a:r>
            <a:r>
              <a:rPr lang="vi-VN" sz="2400" b="0" i="0" dirty="0">
                <a:solidFill>
                  <a:srgbClr val="000000"/>
                </a:solidFill>
                <a:effectLst/>
                <a:latin typeface="Times New Roman" panose="02020603050405020304" pitchFamily="18" charset="0"/>
                <a:cs typeface="Times New Roman" panose="02020603050405020304" pitchFamily="18" charset="0"/>
              </a:rPr>
              <a:t>Nếu gia đình em đang sinh sống gần Công ty X, biết việc làm này em sẽ:</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Bí mật thu thập bằng chứng (hình ảnh/ video) về những sai phạm của công ty X.</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Tố cáo, gửi những bằng chứng đó tới cơ quan chức năng có thẩm quyền.</a:t>
            </a:r>
          </a:p>
        </p:txBody>
      </p:sp>
    </p:spTree>
    <p:extLst>
      <p:ext uri="{BB962C8B-B14F-4D97-AF65-F5344CB8AC3E}">
        <p14:creationId xmlns:p14="http://schemas.microsoft.com/office/powerpoint/2010/main" val="1302247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37"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58AA5BA-1406-49A7-88B5-A37157C686B5}"/>
              </a:ext>
            </a:extLst>
          </p:cNvPr>
          <p:cNvPicPr>
            <a:picLocks noChangeAspect="1"/>
          </p:cNvPicPr>
          <p:nvPr/>
        </p:nvPicPr>
        <p:blipFill>
          <a:blip r:embed="rId2"/>
          <a:stretch>
            <a:fillRect/>
          </a:stretch>
        </p:blipFill>
        <p:spPr>
          <a:xfrm>
            <a:off x="0" y="0"/>
            <a:ext cx="12192000" cy="6857999"/>
          </a:xfrm>
          <a:prstGeom prst="rect">
            <a:avLst/>
          </a:prstGeom>
        </p:spPr>
      </p:pic>
      <p:grpSp>
        <p:nvGrpSpPr>
          <p:cNvPr id="5" name="Group 4"/>
          <p:cNvGrpSpPr/>
          <p:nvPr/>
        </p:nvGrpSpPr>
        <p:grpSpPr>
          <a:xfrm>
            <a:off x="-35734" y="509248"/>
            <a:ext cx="8182303" cy="5714857"/>
            <a:chOff x="114868" y="-346472"/>
            <a:chExt cx="7805125" cy="7426902"/>
          </a:xfrm>
        </p:grpSpPr>
        <p:pic>
          <p:nvPicPr>
            <p:cNvPr id="6" name="Google Shape;154;p8"/>
            <p:cNvPicPr preferRelativeResize="0"/>
            <p:nvPr/>
          </p:nvPicPr>
          <p:blipFill rotWithShape="1">
            <a:blip r:embed="rId3">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4" cstate="print">
              <a:alphaModFix/>
            </a:blip>
            <a:srcRect/>
            <a:stretch/>
          </p:blipFill>
          <p:spPr>
            <a:xfrm>
              <a:off x="3068240" y="4750073"/>
              <a:ext cx="2072846" cy="2330357"/>
            </a:xfrm>
            <a:prstGeom prst="rect">
              <a:avLst/>
            </a:prstGeom>
            <a:noFill/>
            <a:ln>
              <a:noFill/>
            </a:ln>
          </p:spPr>
        </p:pic>
      </p:grpSp>
      <p:sp>
        <p:nvSpPr>
          <p:cNvPr id="8" name="Rectangle 7"/>
          <p:cNvSpPr/>
          <p:nvPr/>
        </p:nvSpPr>
        <p:spPr>
          <a:xfrm>
            <a:off x="444184" y="2009508"/>
            <a:ext cx="6838838" cy="2838982"/>
          </a:xfrm>
          <a:prstGeom prst="rect">
            <a:avLst/>
          </a:prstGeom>
        </p:spPr>
        <p:txBody>
          <a:bodyPr wrap="square">
            <a:spAutoFit/>
          </a:bodyPr>
          <a:lstStyle/>
          <a:p>
            <a:pPr marL="0" marR="0" lvl="0" indent="0" algn="l" defTabSz="914400" rtl="0" eaLnBrk="1" fontAlgn="auto" latinLnBrk="0" hangingPunct="1">
              <a:lnSpc>
                <a:spcPct val="127000"/>
              </a:lnSpc>
              <a:spcBef>
                <a:spcPts val="0"/>
              </a:spcBef>
              <a:spcAft>
                <a:spcPts val="0"/>
              </a:spcAft>
              <a:buClrTx/>
              <a:buSzTx/>
              <a:buFontTx/>
              <a:buNone/>
              <a:tabLst>
                <a:tab pos="241300" algn="l"/>
              </a:tabLst>
              <a:defRPr/>
            </a:pPr>
            <a:r>
              <a:rPr lang="vi-VN" sz="3600" b="0" i="0" dirty="0">
                <a:solidFill>
                  <a:srgbClr val="000000"/>
                </a:solidFill>
                <a:effectLst/>
                <a:latin typeface="Times New Roman" panose="02020603050405020304" pitchFamily="18" charset="0"/>
                <a:cs typeface="Times New Roman" panose="02020603050405020304" pitchFamily="18" charset="0"/>
              </a:rPr>
              <a:t>Hãy kể về một tấm gương tích cực tham gia hoạt động bảo vệ môi trường và tài nguyên thiên nhiên mà em biết.</a:t>
            </a:r>
            <a:endParaRPr kumimoji="0" lang="en-US" sz="3600" b="0"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Shape 95"/>
          <p:cNvPicPr/>
          <p:nvPr/>
        </p:nvPicPr>
        <p:blipFill>
          <a:blip r:embed="rId5"/>
          <a:stretch/>
        </p:blipFill>
        <p:spPr>
          <a:xfrm>
            <a:off x="7727206" y="1582104"/>
            <a:ext cx="4556234" cy="4766648"/>
          </a:xfrm>
          <a:prstGeom prst="rect">
            <a:avLst/>
          </a:prstGeom>
        </p:spPr>
      </p:pic>
      <p:sp>
        <p:nvSpPr>
          <p:cNvPr id="11" name="Rectangle: Rounded Corners 1">
            <a:extLst>
              <a:ext uri="{FF2B5EF4-FFF2-40B4-BE49-F238E27FC236}">
                <a16:creationId xmlns:a16="http://schemas.microsoft.com/office/drawing/2014/main" xmlns="" id="{49368C2B-08BB-4567-BA27-2402FAA3C31F}"/>
              </a:ext>
            </a:extLst>
          </p:cNvPr>
          <p:cNvSpPr/>
          <p:nvPr/>
        </p:nvSpPr>
        <p:spPr>
          <a:xfrm>
            <a:off x="1592825" y="145949"/>
            <a:ext cx="8303244"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rtl="0" eaLnBrk="1" fontAlgn="auto" latinLnBrk="0" hangingPunct="1">
              <a:lnSpc>
                <a:spcPct val="130000"/>
              </a:lnSpc>
              <a:spcBef>
                <a:spcPts val="0"/>
              </a:spcBef>
              <a:spcAft>
                <a:spcPts val="20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Thực hiện hành động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giữ</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chữ</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tín</a:t>
            </a:r>
            <a:r>
              <a:rPr kumimoji="0" lang="vi-VN" sz="32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a:t>
            </a: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252177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48853" y="625642"/>
            <a:ext cx="6148048" cy="5795647"/>
          </a:xfrm>
          <a:prstGeom prst="rect">
            <a:avLst/>
          </a:prstGeom>
        </p:spPr>
      </p:pic>
      <p:sp>
        <p:nvSpPr>
          <p:cNvPr id="7" name="Rectangle 6"/>
          <p:cNvSpPr>
            <a:spLocks noChangeArrowheads="1"/>
          </p:cNvSpPr>
          <p:nvPr/>
        </p:nvSpPr>
        <p:spPr bwMode="auto">
          <a:xfrm rot="21274563">
            <a:off x="1497584" y="731729"/>
            <a:ext cx="544228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err="1">
                <a:ln>
                  <a:noFill/>
                </a:ln>
                <a:solidFill>
                  <a:srgbClr val="0000FF"/>
                </a:solidFill>
                <a:effectLst/>
                <a:uLnTx/>
                <a:uFillTx/>
                <a:latin typeface="Times New Roman" panose="02020603050405020304" pitchFamily="18" charset="0"/>
                <a:ea typeface="Helvetica Neue"/>
                <a:cs typeface="Times New Roman" panose="02020603050405020304" pitchFamily="18" charset="0"/>
              </a:rPr>
              <a:t>Bài</a:t>
            </a:r>
            <a:r>
              <a:rPr kumimoji="0" lang="en-US" altLang="en-US" sz="5400" b="1" i="0" u="none" strike="noStrike" kern="1200" cap="none" spc="0" normalizeH="0" baseline="0" noProof="0" dirty="0">
                <a:ln>
                  <a:noFill/>
                </a:ln>
                <a:solidFill>
                  <a:srgbClr val="0000FF"/>
                </a:solidFill>
                <a:effectLst/>
                <a:uLnTx/>
                <a:uFillTx/>
                <a:latin typeface="Times New Roman" panose="02020603050405020304" pitchFamily="18" charset="0"/>
                <a:ea typeface="Helvetica Neue"/>
                <a:cs typeface="Times New Roman" panose="02020603050405020304" pitchFamily="18" charset="0"/>
              </a:rPr>
              <a:t> 5:</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Bảo</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vệ</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môi</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trường</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và</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tài</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nguyên</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thiên</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nhiên</a:t>
            </a:r>
            <a:endParaRPr kumimoji="0" lang="en-SG" altLang="en-US" sz="54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7031076" y="559076"/>
            <a:ext cx="5038519" cy="5182805"/>
          </a:xfrm>
          <a:prstGeom prst="rect">
            <a:avLst/>
          </a:prstGeom>
        </p:spPr>
      </p:pic>
      <p:sp>
        <p:nvSpPr>
          <p:cNvPr id="9" name="文本框 6"/>
          <p:cNvSpPr txBox="1"/>
          <p:nvPr/>
        </p:nvSpPr>
        <p:spPr>
          <a:xfrm>
            <a:off x="7349746" y="3150479"/>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Times New Roman" panose="02020603050405020304" pitchFamily="18" charset="0"/>
                <a:ea typeface="微软雅黑" panose="020B0503020204020204" charset="-122"/>
                <a:cs typeface="Times New Roman" panose="02020603050405020304" pitchFamily="18" charset="0"/>
              </a:rPr>
              <a:t>IV. VẬN DỤNG</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Times New Roman" panose="02020603050405020304" pitchFamily="18" charset="0"/>
              <a:ea typeface="微软雅黑" panose="020B0503020204020204" charset="-122"/>
              <a:cs typeface="Times New Roman" panose="02020603050405020304" pitchFamily="18" charset="0"/>
            </a:endParaRPr>
          </a:p>
        </p:txBody>
      </p:sp>
      <p:pic>
        <p:nvPicPr>
          <p:cNvPr id="15" name="PA_库_图片 27"/>
          <p:cNvPicPr>
            <a:picLocks noChangeAspect="1"/>
          </p:cNvPicPr>
          <p:nvPr>
            <p:custDataLst>
              <p:tags r:id="rId1"/>
            </p:custDataLst>
          </p:nvPr>
        </p:nvPicPr>
        <p:blipFill rotWithShape="1">
          <a:blip r:embed="rId5" cstate="print">
            <a:extLst>
              <a:ext uri="{28A0092B-C50C-407E-A947-70E740481C1C}">
                <a14:useLocalDpi xmlns:a14="http://schemas.microsoft.com/office/drawing/2010/main" val="0"/>
              </a:ext>
            </a:extLst>
          </a:blip>
          <a:srcRect/>
          <a:stretch>
            <a:fillRect/>
          </a:stretch>
        </p:blipFill>
        <p:spPr>
          <a:xfrm rot="5174318">
            <a:off x="7359770" y="-293457"/>
            <a:ext cx="1747392" cy="3099448"/>
          </a:xfrm>
          <a:prstGeom prst="rect">
            <a:avLst/>
          </a:prstGeom>
        </p:spPr>
      </p:pic>
      <p:pic>
        <p:nvPicPr>
          <p:cNvPr id="5" name="Picture 4">
            <a:extLst>
              <a:ext uri="{FF2B5EF4-FFF2-40B4-BE49-F238E27FC236}">
                <a16:creationId xmlns:a16="http://schemas.microsoft.com/office/drawing/2014/main" xmlns="" id="{EAC85DDA-3E9E-A32D-80F5-4617C6EBAAC3}"/>
              </a:ext>
            </a:extLst>
          </p:cNvPr>
          <p:cNvPicPr>
            <a:picLocks noChangeAspect="1"/>
          </p:cNvPicPr>
          <p:nvPr/>
        </p:nvPicPr>
        <p:blipFill>
          <a:blip r:embed="rId6"/>
          <a:stretch>
            <a:fillRect/>
          </a:stretch>
        </p:blipFill>
        <p:spPr>
          <a:xfrm>
            <a:off x="7358817" y="3735254"/>
            <a:ext cx="4676603" cy="2790502"/>
          </a:xfrm>
          <a:prstGeom prst="rect">
            <a:avLst/>
          </a:prstGeom>
        </p:spPr>
      </p:pic>
    </p:spTree>
    <p:extLst>
      <p:ext uri="{BB962C8B-B14F-4D97-AF65-F5344CB8AC3E}">
        <p14:creationId xmlns:p14="http://schemas.microsoft.com/office/powerpoint/2010/main" val="38604101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232">
            <a:extLst>
              <a:ext uri="{FF2B5EF4-FFF2-40B4-BE49-F238E27FC236}">
                <a16:creationId xmlns:a16="http://schemas.microsoft.com/office/drawing/2014/main" xmlns="" id="{A3069461-560C-4783-87E4-ABE516ADE0FF}"/>
              </a:ext>
            </a:extLst>
          </p:cNvPr>
          <p:cNvPicPr>
            <a:picLocks noChangeAspect="1"/>
          </p:cNvPicPr>
          <p:nvPr/>
        </p:nvPicPr>
        <p:blipFill>
          <a:blip r:embed="rId2"/>
          <a:stretch>
            <a:fillRect/>
          </a:stretch>
        </p:blipFill>
        <p:spPr>
          <a:xfrm>
            <a:off x="108593" y="35248"/>
            <a:ext cx="12192000" cy="6857999"/>
          </a:xfrm>
          <a:prstGeom prst="rect">
            <a:avLst/>
          </a:prstGeom>
        </p:spPr>
      </p:pic>
      <p:pic>
        <p:nvPicPr>
          <p:cNvPr id="2" name="图片 6">
            <a:extLst>
              <a:ext uri="{FF2B5EF4-FFF2-40B4-BE49-F238E27FC236}">
                <a16:creationId xmlns:a16="http://schemas.microsoft.com/office/drawing/2014/main" xmlns="" id="{FB6E761C-C8D6-4D13-BAE7-1C1FF426A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691" y="3544624"/>
            <a:ext cx="3188719" cy="3540319"/>
          </a:xfrm>
          <a:prstGeom prst="rect">
            <a:avLst/>
          </a:prstGeom>
        </p:spPr>
      </p:pic>
      <p:pic>
        <p:nvPicPr>
          <p:cNvPr id="3" name="图片 11">
            <a:extLst>
              <a:ext uri="{FF2B5EF4-FFF2-40B4-BE49-F238E27FC236}">
                <a16:creationId xmlns:a16="http://schemas.microsoft.com/office/drawing/2014/main" xmlns="" id="{FFE99B26-B51D-4F7B-8B21-28D0AC9C0B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4536" y="5359529"/>
            <a:ext cx="2869752" cy="1711901"/>
          </a:xfrm>
          <a:prstGeom prst="rect">
            <a:avLst/>
          </a:prstGeom>
        </p:spPr>
      </p:pic>
      <p:pic>
        <p:nvPicPr>
          <p:cNvPr id="4" name="Picture 2">
            <a:extLst>
              <a:ext uri="{FF2B5EF4-FFF2-40B4-BE49-F238E27FC236}">
                <a16:creationId xmlns:a16="http://schemas.microsoft.com/office/drawing/2014/main" xmlns="" id="{C57CB3B7-A31F-4C67-B588-B30ACA6FE6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494" y="213431"/>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xmlns="" id="{011E1504-3C29-4E22-BF62-C8AC9D8599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4590" y="264255"/>
            <a:ext cx="1694696" cy="2161906"/>
          </a:xfrm>
          <a:prstGeom prst="rect">
            <a:avLst/>
          </a:prstGeom>
        </p:spPr>
      </p:pic>
      <p:grpSp>
        <p:nvGrpSpPr>
          <p:cNvPr id="7" name="组合 135">
            <a:extLst>
              <a:ext uri="{FF2B5EF4-FFF2-40B4-BE49-F238E27FC236}">
                <a16:creationId xmlns:a16="http://schemas.microsoft.com/office/drawing/2014/main" xmlns="" id="{D58AED1F-ABF0-45D8-9A7E-839BE7D8990D}"/>
              </a:ext>
            </a:extLst>
          </p:cNvPr>
          <p:cNvGrpSpPr/>
          <p:nvPr/>
        </p:nvGrpSpPr>
        <p:grpSpPr>
          <a:xfrm>
            <a:off x="822377" y="1025437"/>
            <a:ext cx="5347597" cy="3844335"/>
            <a:chOff x="3246438" y="1068388"/>
            <a:chExt cx="5711825" cy="4678363"/>
          </a:xfrm>
          <a:solidFill>
            <a:schemeClr val="tx1"/>
          </a:solidFill>
        </p:grpSpPr>
        <p:sp>
          <p:nvSpPr>
            <p:cNvPr id="9" name="Freeform 5">
              <a:extLst>
                <a:ext uri="{FF2B5EF4-FFF2-40B4-BE49-F238E27FC236}">
                  <a16:creationId xmlns:a16="http://schemas.microsoft.com/office/drawing/2014/main" xmlns="" id="{2FBD4893-B88F-4FBC-BD03-0254E284235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 name="Freeform 6">
              <a:extLst>
                <a:ext uri="{FF2B5EF4-FFF2-40B4-BE49-F238E27FC236}">
                  <a16:creationId xmlns:a16="http://schemas.microsoft.com/office/drawing/2014/main" xmlns="" id="{D4EB34A4-A035-404A-B799-4CCDE9F07F6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 name="Freeform 7">
              <a:extLst>
                <a:ext uri="{FF2B5EF4-FFF2-40B4-BE49-F238E27FC236}">
                  <a16:creationId xmlns:a16="http://schemas.microsoft.com/office/drawing/2014/main" xmlns="" id="{72C4CA55-130E-4123-8B78-6588168C47FC}"/>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 name="Freeform 8">
              <a:extLst>
                <a:ext uri="{FF2B5EF4-FFF2-40B4-BE49-F238E27FC236}">
                  <a16:creationId xmlns:a16="http://schemas.microsoft.com/office/drawing/2014/main" xmlns="" id="{A28C9912-2B57-4F8E-899C-E4FD9C7BD1F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 name="Freeform 9">
              <a:extLst>
                <a:ext uri="{FF2B5EF4-FFF2-40B4-BE49-F238E27FC236}">
                  <a16:creationId xmlns:a16="http://schemas.microsoft.com/office/drawing/2014/main" xmlns="" id="{D1EF031C-073B-4CEF-A06F-2BFE289DC18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 name="Freeform 10">
              <a:extLst>
                <a:ext uri="{FF2B5EF4-FFF2-40B4-BE49-F238E27FC236}">
                  <a16:creationId xmlns:a16="http://schemas.microsoft.com/office/drawing/2014/main" xmlns="" id="{EA57F0DF-82AF-42A0-8BF2-38A854DA78BF}"/>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 name="Freeform 11">
              <a:extLst>
                <a:ext uri="{FF2B5EF4-FFF2-40B4-BE49-F238E27FC236}">
                  <a16:creationId xmlns:a16="http://schemas.microsoft.com/office/drawing/2014/main" xmlns="" id="{85528011-66C8-4818-905B-A5119A0B998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grpSp>
          <p:nvGrpSpPr>
            <p:cNvPr id="16" name="组合 143">
              <a:extLst>
                <a:ext uri="{FF2B5EF4-FFF2-40B4-BE49-F238E27FC236}">
                  <a16:creationId xmlns:a16="http://schemas.microsoft.com/office/drawing/2014/main" xmlns="" id="{11BF4EF0-1B05-417E-9563-07561244CB09}"/>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a16="http://schemas.microsoft.com/office/drawing/2014/main" xmlns="" id="{078A2F5E-DDEF-4ED9-8CEE-E6D8A2EA291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 name="Freeform 13">
                <a:extLst>
                  <a:ext uri="{FF2B5EF4-FFF2-40B4-BE49-F238E27FC236}">
                    <a16:creationId xmlns:a16="http://schemas.microsoft.com/office/drawing/2014/main" xmlns="" id="{2C153CBA-C459-4691-9A24-566F8B93692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9" name="Freeform 14">
                <a:extLst>
                  <a:ext uri="{FF2B5EF4-FFF2-40B4-BE49-F238E27FC236}">
                    <a16:creationId xmlns:a16="http://schemas.microsoft.com/office/drawing/2014/main" xmlns="" id="{DF8BD1EE-340A-48FA-8E6F-A96CC67B7DF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0" name="Freeform 15">
                <a:extLst>
                  <a:ext uri="{FF2B5EF4-FFF2-40B4-BE49-F238E27FC236}">
                    <a16:creationId xmlns:a16="http://schemas.microsoft.com/office/drawing/2014/main" xmlns="" id="{8507A91A-E4A8-4490-B57F-FA838B66CE63}"/>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1" name="Freeform 16">
                <a:extLst>
                  <a:ext uri="{FF2B5EF4-FFF2-40B4-BE49-F238E27FC236}">
                    <a16:creationId xmlns:a16="http://schemas.microsoft.com/office/drawing/2014/main" xmlns="" id="{C70852DC-F006-4DC0-B237-6F210206F90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2" name="Freeform 17">
                <a:extLst>
                  <a:ext uri="{FF2B5EF4-FFF2-40B4-BE49-F238E27FC236}">
                    <a16:creationId xmlns:a16="http://schemas.microsoft.com/office/drawing/2014/main" xmlns="" id="{95FF7DF2-0A5B-49A4-A849-C73B5133BC5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3" name="Freeform 18">
                <a:extLst>
                  <a:ext uri="{FF2B5EF4-FFF2-40B4-BE49-F238E27FC236}">
                    <a16:creationId xmlns:a16="http://schemas.microsoft.com/office/drawing/2014/main" xmlns="" id="{9B65670F-5131-4554-904D-000E1C3DDBA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4" name="Freeform 19">
                <a:extLst>
                  <a:ext uri="{FF2B5EF4-FFF2-40B4-BE49-F238E27FC236}">
                    <a16:creationId xmlns:a16="http://schemas.microsoft.com/office/drawing/2014/main" xmlns="" id="{08D22F81-B21D-4282-A456-82C4DF2A241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5" name="Freeform 20">
                <a:extLst>
                  <a:ext uri="{FF2B5EF4-FFF2-40B4-BE49-F238E27FC236}">
                    <a16:creationId xmlns:a16="http://schemas.microsoft.com/office/drawing/2014/main" xmlns="" id="{ECF0E66D-ACED-47C4-BFDA-CE90499A7C07}"/>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6" name="Freeform 21">
                <a:extLst>
                  <a:ext uri="{FF2B5EF4-FFF2-40B4-BE49-F238E27FC236}">
                    <a16:creationId xmlns:a16="http://schemas.microsoft.com/office/drawing/2014/main" xmlns="" id="{102F4BF2-A344-400F-985E-84A23364F0B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7" name="Freeform 22">
                <a:extLst>
                  <a:ext uri="{FF2B5EF4-FFF2-40B4-BE49-F238E27FC236}">
                    <a16:creationId xmlns:a16="http://schemas.microsoft.com/office/drawing/2014/main" xmlns="" id="{9D460B84-51DF-4FD8-BB46-A781506F8DD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8" name="Freeform 23">
                <a:extLst>
                  <a:ext uri="{FF2B5EF4-FFF2-40B4-BE49-F238E27FC236}">
                    <a16:creationId xmlns:a16="http://schemas.microsoft.com/office/drawing/2014/main" xmlns="" id="{5C14206F-BDF1-45E4-BD48-FF34C9871B8E}"/>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9" name="Freeform 24">
                <a:extLst>
                  <a:ext uri="{FF2B5EF4-FFF2-40B4-BE49-F238E27FC236}">
                    <a16:creationId xmlns:a16="http://schemas.microsoft.com/office/drawing/2014/main" xmlns="" id="{507B968D-20D0-4516-89A9-DC4415AE8B3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0" name="Freeform 25">
                <a:extLst>
                  <a:ext uri="{FF2B5EF4-FFF2-40B4-BE49-F238E27FC236}">
                    <a16:creationId xmlns:a16="http://schemas.microsoft.com/office/drawing/2014/main" xmlns="" id="{0D362F8F-453F-4FA2-ABC9-CCB92CFF964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1" name="Freeform 26">
                <a:extLst>
                  <a:ext uri="{FF2B5EF4-FFF2-40B4-BE49-F238E27FC236}">
                    <a16:creationId xmlns:a16="http://schemas.microsoft.com/office/drawing/2014/main" xmlns="" id="{7BF0C9C7-C262-4992-B6D3-9631F608182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2" name="Freeform 27">
                <a:extLst>
                  <a:ext uri="{FF2B5EF4-FFF2-40B4-BE49-F238E27FC236}">
                    <a16:creationId xmlns:a16="http://schemas.microsoft.com/office/drawing/2014/main" xmlns="" id="{8876E981-D179-44BA-B61D-36004548C27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3" name="Freeform 28">
                <a:extLst>
                  <a:ext uri="{FF2B5EF4-FFF2-40B4-BE49-F238E27FC236}">
                    <a16:creationId xmlns:a16="http://schemas.microsoft.com/office/drawing/2014/main" xmlns="" id="{77C5A5ED-995B-42F6-B616-4B53BCE2D2A2}"/>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4" name="Freeform 29">
                <a:extLst>
                  <a:ext uri="{FF2B5EF4-FFF2-40B4-BE49-F238E27FC236}">
                    <a16:creationId xmlns:a16="http://schemas.microsoft.com/office/drawing/2014/main" xmlns="" id="{8730ABBD-359A-470F-A3F3-24B73819BA3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5" name="Freeform 30">
                <a:extLst>
                  <a:ext uri="{FF2B5EF4-FFF2-40B4-BE49-F238E27FC236}">
                    <a16:creationId xmlns:a16="http://schemas.microsoft.com/office/drawing/2014/main" xmlns="" id="{7748A976-902F-49DE-9572-926959E2864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6" name="Freeform 31">
                <a:extLst>
                  <a:ext uri="{FF2B5EF4-FFF2-40B4-BE49-F238E27FC236}">
                    <a16:creationId xmlns:a16="http://schemas.microsoft.com/office/drawing/2014/main" xmlns="" id="{47827897-CAC0-4E5E-A3D8-2831F1F43CA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7" name="Freeform 32">
                <a:extLst>
                  <a:ext uri="{FF2B5EF4-FFF2-40B4-BE49-F238E27FC236}">
                    <a16:creationId xmlns:a16="http://schemas.microsoft.com/office/drawing/2014/main" xmlns="" id="{E773F939-CB07-4596-9FDD-B9238A8E055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8" name="Freeform 33">
                <a:extLst>
                  <a:ext uri="{FF2B5EF4-FFF2-40B4-BE49-F238E27FC236}">
                    <a16:creationId xmlns:a16="http://schemas.microsoft.com/office/drawing/2014/main" xmlns="" id="{D3FF9045-86AC-42C3-AC0C-808A19F00B9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9" name="Freeform 34">
                <a:extLst>
                  <a:ext uri="{FF2B5EF4-FFF2-40B4-BE49-F238E27FC236}">
                    <a16:creationId xmlns:a16="http://schemas.microsoft.com/office/drawing/2014/main" xmlns="" id="{4810AD40-77E8-4C96-955D-A8AC4897FEF8}"/>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0" name="Freeform 35">
                <a:extLst>
                  <a:ext uri="{FF2B5EF4-FFF2-40B4-BE49-F238E27FC236}">
                    <a16:creationId xmlns:a16="http://schemas.microsoft.com/office/drawing/2014/main" xmlns="" id="{F62D7822-0794-42AB-BC1B-1B79FAA3D11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1" name="Freeform 36">
                <a:extLst>
                  <a:ext uri="{FF2B5EF4-FFF2-40B4-BE49-F238E27FC236}">
                    <a16:creationId xmlns:a16="http://schemas.microsoft.com/office/drawing/2014/main" xmlns="" id="{74C67D56-3290-4233-B7D4-80AB3549D85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2" name="Freeform 37">
                <a:extLst>
                  <a:ext uri="{FF2B5EF4-FFF2-40B4-BE49-F238E27FC236}">
                    <a16:creationId xmlns:a16="http://schemas.microsoft.com/office/drawing/2014/main" xmlns="" id="{B08A9991-16D5-4310-8175-32877E073FD3}"/>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3" name="Freeform 38">
                <a:extLst>
                  <a:ext uri="{FF2B5EF4-FFF2-40B4-BE49-F238E27FC236}">
                    <a16:creationId xmlns:a16="http://schemas.microsoft.com/office/drawing/2014/main" xmlns="" id="{4AAA0EEE-06B0-4EAC-A16A-26D01F993B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4" name="Freeform 39">
                <a:extLst>
                  <a:ext uri="{FF2B5EF4-FFF2-40B4-BE49-F238E27FC236}">
                    <a16:creationId xmlns:a16="http://schemas.microsoft.com/office/drawing/2014/main" xmlns="" id="{0E610C5D-2436-4FA4-B7E9-5374807435B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5" name="Freeform 40">
                <a:extLst>
                  <a:ext uri="{FF2B5EF4-FFF2-40B4-BE49-F238E27FC236}">
                    <a16:creationId xmlns:a16="http://schemas.microsoft.com/office/drawing/2014/main" xmlns="" id="{23A96C75-3B18-49D5-9ED8-3A423B50DC8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6" name="Freeform 41">
                <a:extLst>
                  <a:ext uri="{FF2B5EF4-FFF2-40B4-BE49-F238E27FC236}">
                    <a16:creationId xmlns:a16="http://schemas.microsoft.com/office/drawing/2014/main" xmlns="" id="{740E3DD9-1D2C-45E7-8926-B69EBDD78E9F}"/>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7" name="Freeform 42">
                <a:extLst>
                  <a:ext uri="{FF2B5EF4-FFF2-40B4-BE49-F238E27FC236}">
                    <a16:creationId xmlns:a16="http://schemas.microsoft.com/office/drawing/2014/main" xmlns="" id="{720AE166-A88B-42C0-B870-AC61CA4C00AE}"/>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8" name="Freeform 43">
                <a:extLst>
                  <a:ext uri="{FF2B5EF4-FFF2-40B4-BE49-F238E27FC236}">
                    <a16:creationId xmlns:a16="http://schemas.microsoft.com/office/drawing/2014/main" xmlns="" id="{D239EE26-C665-4D57-B02D-D5F2D9A1BB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9" name="Freeform 44">
                <a:extLst>
                  <a:ext uri="{FF2B5EF4-FFF2-40B4-BE49-F238E27FC236}">
                    <a16:creationId xmlns:a16="http://schemas.microsoft.com/office/drawing/2014/main" xmlns="" id="{5E431BA4-5FA5-42DD-877F-B8D56B2496C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0" name="Freeform 45">
                <a:extLst>
                  <a:ext uri="{FF2B5EF4-FFF2-40B4-BE49-F238E27FC236}">
                    <a16:creationId xmlns:a16="http://schemas.microsoft.com/office/drawing/2014/main" xmlns="" id="{E30B3B95-3C44-42DB-B2C1-7B09F705DB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1" name="Freeform 46">
                <a:extLst>
                  <a:ext uri="{FF2B5EF4-FFF2-40B4-BE49-F238E27FC236}">
                    <a16:creationId xmlns:a16="http://schemas.microsoft.com/office/drawing/2014/main" xmlns="" id="{D367A7FF-8C78-4355-A197-4117A3B21E7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2" name="Freeform 47">
                <a:extLst>
                  <a:ext uri="{FF2B5EF4-FFF2-40B4-BE49-F238E27FC236}">
                    <a16:creationId xmlns:a16="http://schemas.microsoft.com/office/drawing/2014/main" xmlns="" id="{C1BFD2A0-ECA2-4438-9162-3A6E2B9E91D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3" name="Freeform 48">
                <a:extLst>
                  <a:ext uri="{FF2B5EF4-FFF2-40B4-BE49-F238E27FC236}">
                    <a16:creationId xmlns:a16="http://schemas.microsoft.com/office/drawing/2014/main" xmlns="" id="{A613BF4C-321C-45DF-AD04-74ACAF33441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4" name="Freeform 49">
                <a:extLst>
                  <a:ext uri="{FF2B5EF4-FFF2-40B4-BE49-F238E27FC236}">
                    <a16:creationId xmlns:a16="http://schemas.microsoft.com/office/drawing/2014/main" xmlns="" id="{371393D0-2847-4F8D-8B0F-A6CAFCD4001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5" name="Freeform 50">
                <a:extLst>
                  <a:ext uri="{FF2B5EF4-FFF2-40B4-BE49-F238E27FC236}">
                    <a16:creationId xmlns:a16="http://schemas.microsoft.com/office/drawing/2014/main" xmlns="" id="{13B9E13F-C245-43E2-BB6B-58D2AA62A31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6" name="Freeform 51">
                <a:extLst>
                  <a:ext uri="{FF2B5EF4-FFF2-40B4-BE49-F238E27FC236}">
                    <a16:creationId xmlns:a16="http://schemas.microsoft.com/office/drawing/2014/main" xmlns="" id="{CD2E4A88-2213-4213-B091-0F9023152C4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7" name="Freeform 52">
                <a:extLst>
                  <a:ext uri="{FF2B5EF4-FFF2-40B4-BE49-F238E27FC236}">
                    <a16:creationId xmlns:a16="http://schemas.microsoft.com/office/drawing/2014/main" xmlns="" id="{37D4605B-835C-4A96-AC84-92734A6ACF1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8" name="Freeform 53">
                <a:extLst>
                  <a:ext uri="{FF2B5EF4-FFF2-40B4-BE49-F238E27FC236}">
                    <a16:creationId xmlns:a16="http://schemas.microsoft.com/office/drawing/2014/main" xmlns="" id="{2332D1D1-627B-4ABF-9A4D-D844C0AB1E9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9" name="Freeform 54">
                <a:extLst>
                  <a:ext uri="{FF2B5EF4-FFF2-40B4-BE49-F238E27FC236}">
                    <a16:creationId xmlns:a16="http://schemas.microsoft.com/office/drawing/2014/main" xmlns="" id="{DFC98597-F6F8-413B-873B-0582015BF1E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0" name="Freeform 55">
                <a:extLst>
                  <a:ext uri="{FF2B5EF4-FFF2-40B4-BE49-F238E27FC236}">
                    <a16:creationId xmlns:a16="http://schemas.microsoft.com/office/drawing/2014/main" xmlns="" id="{AEACEEE6-A713-4806-A186-C865F4748B1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1" name="Freeform 56">
                <a:extLst>
                  <a:ext uri="{FF2B5EF4-FFF2-40B4-BE49-F238E27FC236}">
                    <a16:creationId xmlns:a16="http://schemas.microsoft.com/office/drawing/2014/main" xmlns="" id="{D0BE59FC-6B1D-499D-8CC1-8801320C0E4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2" name="Freeform 57">
                <a:extLst>
                  <a:ext uri="{FF2B5EF4-FFF2-40B4-BE49-F238E27FC236}">
                    <a16:creationId xmlns:a16="http://schemas.microsoft.com/office/drawing/2014/main" xmlns="" id="{3389736A-83C4-41B8-A3E5-8F3B8EC0E88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3" name="Freeform 58">
                <a:extLst>
                  <a:ext uri="{FF2B5EF4-FFF2-40B4-BE49-F238E27FC236}">
                    <a16:creationId xmlns:a16="http://schemas.microsoft.com/office/drawing/2014/main" xmlns="" id="{10FFE8F2-0A7D-45BD-B850-EFF5D7314C9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4" name="Freeform 59">
                <a:extLst>
                  <a:ext uri="{FF2B5EF4-FFF2-40B4-BE49-F238E27FC236}">
                    <a16:creationId xmlns:a16="http://schemas.microsoft.com/office/drawing/2014/main" xmlns="" id="{76F9DE01-0CB1-4233-ACF8-7C194D3373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5" name="Freeform 60">
                <a:extLst>
                  <a:ext uri="{FF2B5EF4-FFF2-40B4-BE49-F238E27FC236}">
                    <a16:creationId xmlns:a16="http://schemas.microsoft.com/office/drawing/2014/main" xmlns="" id="{E1ADEA28-A5A3-46E4-B784-470F380C84A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6" name="Freeform 61">
                <a:extLst>
                  <a:ext uri="{FF2B5EF4-FFF2-40B4-BE49-F238E27FC236}">
                    <a16:creationId xmlns:a16="http://schemas.microsoft.com/office/drawing/2014/main" xmlns="" id="{883E643E-FA87-4897-AB60-68E6766E332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7" name="Freeform 62">
                <a:extLst>
                  <a:ext uri="{FF2B5EF4-FFF2-40B4-BE49-F238E27FC236}">
                    <a16:creationId xmlns:a16="http://schemas.microsoft.com/office/drawing/2014/main" xmlns="" id="{AF39DB9A-25BE-4B01-BC5A-978942C02467}"/>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8" name="Freeform 63">
                <a:extLst>
                  <a:ext uri="{FF2B5EF4-FFF2-40B4-BE49-F238E27FC236}">
                    <a16:creationId xmlns:a16="http://schemas.microsoft.com/office/drawing/2014/main" xmlns="" id="{39975B54-5C53-4FD1-BBE1-2CFD328F20CE}"/>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9" name="Freeform 64">
                <a:extLst>
                  <a:ext uri="{FF2B5EF4-FFF2-40B4-BE49-F238E27FC236}">
                    <a16:creationId xmlns:a16="http://schemas.microsoft.com/office/drawing/2014/main" xmlns="" id="{33C9685E-20BD-4783-9FAC-AA7483338A02}"/>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0" name="Freeform 65">
                <a:extLst>
                  <a:ext uri="{FF2B5EF4-FFF2-40B4-BE49-F238E27FC236}">
                    <a16:creationId xmlns:a16="http://schemas.microsoft.com/office/drawing/2014/main" xmlns="" id="{3C5F0C41-B90A-4493-B0EA-D4E5022D4AB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1" name="Freeform 66">
                <a:extLst>
                  <a:ext uri="{FF2B5EF4-FFF2-40B4-BE49-F238E27FC236}">
                    <a16:creationId xmlns:a16="http://schemas.microsoft.com/office/drawing/2014/main" xmlns="" id="{1552B270-1C03-4BEB-B9D5-4A1898C22B42}"/>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2" name="Freeform 67">
                <a:extLst>
                  <a:ext uri="{FF2B5EF4-FFF2-40B4-BE49-F238E27FC236}">
                    <a16:creationId xmlns:a16="http://schemas.microsoft.com/office/drawing/2014/main" xmlns="" id="{8CA014FC-367A-41CE-99A3-C948AF287337}"/>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3" name="Freeform 68">
                <a:extLst>
                  <a:ext uri="{FF2B5EF4-FFF2-40B4-BE49-F238E27FC236}">
                    <a16:creationId xmlns:a16="http://schemas.microsoft.com/office/drawing/2014/main" xmlns="" id="{E41AF02E-241D-476E-87A2-574DB8B17A4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4" name="Freeform 69">
                <a:extLst>
                  <a:ext uri="{FF2B5EF4-FFF2-40B4-BE49-F238E27FC236}">
                    <a16:creationId xmlns:a16="http://schemas.microsoft.com/office/drawing/2014/main" xmlns="" id="{00CFF0C6-B4D8-4D67-A702-2FC093082BB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5" name="Freeform 70">
                <a:extLst>
                  <a:ext uri="{FF2B5EF4-FFF2-40B4-BE49-F238E27FC236}">
                    <a16:creationId xmlns:a16="http://schemas.microsoft.com/office/drawing/2014/main" xmlns="" id="{48DD892B-09D6-4017-8069-CD99A934D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6" name="Freeform 71">
                <a:extLst>
                  <a:ext uri="{FF2B5EF4-FFF2-40B4-BE49-F238E27FC236}">
                    <a16:creationId xmlns:a16="http://schemas.microsoft.com/office/drawing/2014/main" xmlns="" id="{16278466-0AC4-417A-A95C-A55D1F24EEC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7" name="Freeform 72">
                <a:extLst>
                  <a:ext uri="{FF2B5EF4-FFF2-40B4-BE49-F238E27FC236}">
                    <a16:creationId xmlns:a16="http://schemas.microsoft.com/office/drawing/2014/main" xmlns="" id="{45BCE868-6757-4A1C-B055-14BF7947CFE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8" name="Freeform 73">
                <a:extLst>
                  <a:ext uri="{FF2B5EF4-FFF2-40B4-BE49-F238E27FC236}">
                    <a16:creationId xmlns:a16="http://schemas.microsoft.com/office/drawing/2014/main" xmlns="" id="{4715512D-2B04-4CB6-9564-89504E4B3F6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9" name="Freeform 74">
                <a:extLst>
                  <a:ext uri="{FF2B5EF4-FFF2-40B4-BE49-F238E27FC236}">
                    <a16:creationId xmlns:a16="http://schemas.microsoft.com/office/drawing/2014/main" xmlns="" id="{711A7AB7-A430-4710-8295-B0D932A26A6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0" name="Freeform 75">
                <a:extLst>
                  <a:ext uri="{FF2B5EF4-FFF2-40B4-BE49-F238E27FC236}">
                    <a16:creationId xmlns:a16="http://schemas.microsoft.com/office/drawing/2014/main" xmlns="" id="{6255BAE5-6F8E-46D8-BF2E-1C070916AD5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1" name="Freeform 76">
                <a:extLst>
                  <a:ext uri="{FF2B5EF4-FFF2-40B4-BE49-F238E27FC236}">
                    <a16:creationId xmlns:a16="http://schemas.microsoft.com/office/drawing/2014/main" xmlns="" id="{A45FEC60-4FF0-46EB-8EAF-37C82117C96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2" name="Freeform 77">
                <a:extLst>
                  <a:ext uri="{FF2B5EF4-FFF2-40B4-BE49-F238E27FC236}">
                    <a16:creationId xmlns:a16="http://schemas.microsoft.com/office/drawing/2014/main" xmlns="" id="{EC013A5A-1403-4A69-BCE8-27253D75AD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3" name="Freeform 78">
                <a:extLst>
                  <a:ext uri="{FF2B5EF4-FFF2-40B4-BE49-F238E27FC236}">
                    <a16:creationId xmlns:a16="http://schemas.microsoft.com/office/drawing/2014/main" xmlns="" id="{DC5CC0DD-C766-4149-9FED-22A44D357C6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4" name="Freeform 79">
                <a:extLst>
                  <a:ext uri="{FF2B5EF4-FFF2-40B4-BE49-F238E27FC236}">
                    <a16:creationId xmlns:a16="http://schemas.microsoft.com/office/drawing/2014/main" xmlns="" id="{6B173FAD-BF75-4904-8C0E-1E7F2F2481E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5" name="Freeform 80">
                <a:extLst>
                  <a:ext uri="{FF2B5EF4-FFF2-40B4-BE49-F238E27FC236}">
                    <a16:creationId xmlns:a16="http://schemas.microsoft.com/office/drawing/2014/main" xmlns="" id="{6B395EA2-ACF3-4ACE-8584-07CDF8722EF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6" name="Freeform 81">
                <a:extLst>
                  <a:ext uri="{FF2B5EF4-FFF2-40B4-BE49-F238E27FC236}">
                    <a16:creationId xmlns:a16="http://schemas.microsoft.com/office/drawing/2014/main" xmlns="" id="{5CC9C077-0EA0-4772-923C-F378EB0BFAD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7" name="Freeform 82">
                <a:extLst>
                  <a:ext uri="{FF2B5EF4-FFF2-40B4-BE49-F238E27FC236}">
                    <a16:creationId xmlns:a16="http://schemas.microsoft.com/office/drawing/2014/main" xmlns="" id="{9F596560-6226-422E-8C5A-6AF41D67F860}"/>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8" name="Freeform 83">
                <a:extLst>
                  <a:ext uri="{FF2B5EF4-FFF2-40B4-BE49-F238E27FC236}">
                    <a16:creationId xmlns:a16="http://schemas.microsoft.com/office/drawing/2014/main" xmlns="" id="{F23CCCC9-D0D7-40AD-8900-A0020D00E818}"/>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9" name="Freeform 84">
                <a:extLst>
                  <a:ext uri="{FF2B5EF4-FFF2-40B4-BE49-F238E27FC236}">
                    <a16:creationId xmlns:a16="http://schemas.microsoft.com/office/drawing/2014/main" xmlns="" id="{EC1840F2-B0DB-47CF-B055-EFF68735067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0" name="Freeform 85">
                <a:extLst>
                  <a:ext uri="{FF2B5EF4-FFF2-40B4-BE49-F238E27FC236}">
                    <a16:creationId xmlns:a16="http://schemas.microsoft.com/office/drawing/2014/main" xmlns="" id="{7E0F32F5-849E-4778-B286-7341FFE836B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1" name="Freeform 86">
                <a:extLst>
                  <a:ext uri="{FF2B5EF4-FFF2-40B4-BE49-F238E27FC236}">
                    <a16:creationId xmlns:a16="http://schemas.microsoft.com/office/drawing/2014/main" xmlns="" id="{43892C67-FC08-4A95-95AE-F7E280CEBFD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2" name="Freeform 87">
                <a:extLst>
                  <a:ext uri="{FF2B5EF4-FFF2-40B4-BE49-F238E27FC236}">
                    <a16:creationId xmlns:a16="http://schemas.microsoft.com/office/drawing/2014/main" xmlns="" id="{BC773F19-5210-4400-9550-E31E6002F66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3" name="Freeform 88">
                <a:extLst>
                  <a:ext uri="{FF2B5EF4-FFF2-40B4-BE49-F238E27FC236}">
                    <a16:creationId xmlns:a16="http://schemas.microsoft.com/office/drawing/2014/main" xmlns="" id="{AD136FB3-362D-4F4D-9E4C-FF9A0793C52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4" name="Freeform 89">
                <a:extLst>
                  <a:ext uri="{FF2B5EF4-FFF2-40B4-BE49-F238E27FC236}">
                    <a16:creationId xmlns:a16="http://schemas.microsoft.com/office/drawing/2014/main" xmlns="" id="{E996F4B1-C266-4C90-B6A3-FCD5B7490943}"/>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5" name="Freeform 90">
                <a:extLst>
                  <a:ext uri="{FF2B5EF4-FFF2-40B4-BE49-F238E27FC236}">
                    <a16:creationId xmlns:a16="http://schemas.microsoft.com/office/drawing/2014/main" xmlns="" id="{EB8A27F0-3E0F-4690-9326-18E62A06713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6" name="Freeform 91">
                <a:extLst>
                  <a:ext uri="{FF2B5EF4-FFF2-40B4-BE49-F238E27FC236}">
                    <a16:creationId xmlns:a16="http://schemas.microsoft.com/office/drawing/2014/main" xmlns="" id="{ACF132F0-BB5B-47D1-BF32-B3053BBB1FD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7" name="Freeform 92">
                <a:extLst>
                  <a:ext uri="{FF2B5EF4-FFF2-40B4-BE49-F238E27FC236}">
                    <a16:creationId xmlns:a16="http://schemas.microsoft.com/office/drawing/2014/main" xmlns="" id="{F5960859-D2F7-46DD-8A3F-1F06118596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grpSp>
      </p:grpSp>
      <p:grpSp>
        <p:nvGrpSpPr>
          <p:cNvPr id="99" name="组合 225">
            <a:extLst>
              <a:ext uri="{FF2B5EF4-FFF2-40B4-BE49-F238E27FC236}">
                <a16:creationId xmlns:a16="http://schemas.microsoft.com/office/drawing/2014/main" xmlns="" id="{3E1C6EDD-57C8-41B1-91C8-7F0CD50A933A}"/>
              </a:ext>
            </a:extLst>
          </p:cNvPr>
          <p:cNvGrpSpPr/>
          <p:nvPr/>
        </p:nvGrpSpPr>
        <p:grpSpPr>
          <a:xfrm flipH="1">
            <a:off x="5947635" y="1599997"/>
            <a:ext cx="6570616" cy="5415707"/>
            <a:chOff x="3246438" y="1068388"/>
            <a:chExt cx="5711825" cy="4678363"/>
          </a:xfrm>
          <a:solidFill>
            <a:schemeClr val="tx1"/>
          </a:solidFill>
        </p:grpSpPr>
        <p:sp>
          <p:nvSpPr>
            <p:cNvPr id="101" name="Freeform 5">
              <a:extLst>
                <a:ext uri="{FF2B5EF4-FFF2-40B4-BE49-F238E27FC236}">
                  <a16:creationId xmlns:a16="http://schemas.microsoft.com/office/drawing/2014/main" xmlns="" id="{138F6791-500E-4672-9473-80AC1694AB8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2" name="Freeform 6">
              <a:extLst>
                <a:ext uri="{FF2B5EF4-FFF2-40B4-BE49-F238E27FC236}">
                  <a16:creationId xmlns:a16="http://schemas.microsoft.com/office/drawing/2014/main" xmlns="" id="{C8EE571C-BE94-4368-98EF-27D423DF6D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3" name="Freeform 7">
              <a:extLst>
                <a:ext uri="{FF2B5EF4-FFF2-40B4-BE49-F238E27FC236}">
                  <a16:creationId xmlns:a16="http://schemas.microsoft.com/office/drawing/2014/main" xmlns="" id="{C1AD819C-F0EC-487E-AD04-E2C3F97676B9}"/>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4" name="Freeform 8">
              <a:extLst>
                <a:ext uri="{FF2B5EF4-FFF2-40B4-BE49-F238E27FC236}">
                  <a16:creationId xmlns:a16="http://schemas.microsoft.com/office/drawing/2014/main" xmlns="" id="{FAB47E01-9665-455C-9CA4-FB75E51DE670}"/>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5" name="Freeform 9">
              <a:extLst>
                <a:ext uri="{FF2B5EF4-FFF2-40B4-BE49-F238E27FC236}">
                  <a16:creationId xmlns:a16="http://schemas.microsoft.com/office/drawing/2014/main" xmlns="" id="{732BA37F-0C87-4610-9517-3706A35D938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6" name="Freeform 10">
              <a:extLst>
                <a:ext uri="{FF2B5EF4-FFF2-40B4-BE49-F238E27FC236}">
                  <a16:creationId xmlns:a16="http://schemas.microsoft.com/office/drawing/2014/main" xmlns="" id="{F3C507FD-3D22-46F6-9BB4-A4643AED8E41}"/>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7" name="Freeform 11">
              <a:extLst>
                <a:ext uri="{FF2B5EF4-FFF2-40B4-BE49-F238E27FC236}">
                  <a16:creationId xmlns:a16="http://schemas.microsoft.com/office/drawing/2014/main" xmlns="" id="{E66FE954-408D-4E0D-A552-8AD26413F42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grpSp>
          <p:nvGrpSpPr>
            <p:cNvPr id="108" name="组合 233">
              <a:extLst>
                <a:ext uri="{FF2B5EF4-FFF2-40B4-BE49-F238E27FC236}">
                  <a16:creationId xmlns:a16="http://schemas.microsoft.com/office/drawing/2014/main" xmlns="" id="{39B4C5E4-DC5F-44F5-B216-6241B87E7B64}"/>
                </a:ext>
              </a:extLst>
            </p:cNvPr>
            <p:cNvGrpSpPr/>
            <p:nvPr/>
          </p:nvGrpSpPr>
          <p:grpSpPr>
            <a:xfrm>
              <a:off x="3517901" y="1225551"/>
              <a:ext cx="5260975" cy="4090987"/>
              <a:chOff x="3517901" y="1225551"/>
              <a:chExt cx="5260975" cy="4090987"/>
            </a:xfrm>
            <a:grpFill/>
          </p:grpSpPr>
          <p:sp>
            <p:nvSpPr>
              <p:cNvPr id="109" name="Freeform 12">
                <a:extLst>
                  <a:ext uri="{FF2B5EF4-FFF2-40B4-BE49-F238E27FC236}">
                    <a16:creationId xmlns:a16="http://schemas.microsoft.com/office/drawing/2014/main" xmlns="" id="{1CC1FB4F-B2CF-47C3-9CCD-80CD8B4CD99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0" name="Freeform 13">
                <a:extLst>
                  <a:ext uri="{FF2B5EF4-FFF2-40B4-BE49-F238E27FC236}">
                    <a16:creationId xmlns:a16="http://schemas.microsoft.com/office/drawing/2014/main" xmlns="" id="{7C133459-1916-4948-BB53-75F3ED57D23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1" name="Freeform 14">
                <a:extLst>
                  <a:ext uri="{FF2B5EF4-FFF2-40B4-BE49-F238E27FC236}">
                    <a16:creationId xmlns:a16="http://schemas.microsoft.com/office/drawing/2014/main" xmlns="" id="{3AA93844-824F-45BB-A6B2-9D0AB648370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2" name="Freeform 15">
                <a:extLst>
                  <a:ext uri="{FF2B5EF4-FFF2-40B4-BE49-F238E27FC236}">
                    <a16:creationId xmlns:a16="http://schemas.microsoft.com/office/drawing/2014/main" xmlns="" id="{6EAB2814-52AC-40B4-A6B6-8B81CD2EB8C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3" name="Freeform 16">
                <a:extLst>
                  <a:ext uri="{FF2B5EF4-FFF2-40B4-BE49-F238E27FC236}">
                    <a16:creationId xmlns:a16="http://schemas.microsoft.com/office/drawing/2014/main" xmlns="" id="{F143E963-4EF0-4CA1-A15E-F39081093ED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4" name="Freeform 17">
                <a:extLst>
                  <a:ext uri="{FF2B5EF4-FFF2-40B4-BE49-F238E27FC236}">
                    <a16:creationId xmlns:a16="http://schemas.microsoft.com/office/drawing/2014/main" xmlns="" id="{C9DDCA32-C0E3-4D59-BEB4-40C9C09803B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5" name="Freeform 18">
                <a:extLst>
                  <a:ext uri="{FF2B5EF4-FFF2-40B4-BE49-F238E27FC236}">
                    <a16:creationId xmlns:a16="http://schemas.microsoft.com/office/drawing/2014/main" xmlns="" id="{5C4D6D36-804E-467D-9CD0-84A58C8A687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6" name="Freeform 19">
                <a:extLst>
                  <a:ext uri="{FF2B5EF4-FFF2-40B4-BE49-F238E27FC236}">
                    <a16:creationId xmlns:a16="http://schemas.microsoft.com/office/drawing/2014/main" xmlns="" id="{CDBE172D-007E-4CE4-B3B6-18DF211AE60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7" name="Freeform 20">
                <a:extLst>
                  <a:ext uri="{FF2B5EF4-FFF2-40B4-BE49-F238E27FC236}">
                    <a16:creationId xmlns:a16="http://schemas.microsoft.com/office/drawing/2014/main" xmlns="" id="{65919255-C9E6-4279-BFA2-EACEAD6BB35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8" name="Freeform 21">
                <a:extLst>
                  <a:ext uri="{FF2B5EF4-FFF2-40B4-BE49-F238E27FC236}">
                    <a16:creationId xmlns:a16="http://schemas.microsoft.com/office/drawing/2014/main" xmlns="" id="{8262A73B-76DF-46F6-A017-2DB28844E46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9" name="Freeform 22">
                <a:extLst>
                  <a:ext uri="{FF2B5EF4-FFF2-40B4-BE49-F238E27FC236}">
                    <a16:creationId xmlns:a16="http://schemas.microsoft.com/office/drawing/2014/main" xmlns="" id="{2166994C-8017-472E-924E-AC6D0B12B2FB}"/>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0" name="Freeform 23">
                <a:extLst>
                  <a:ext uri="{FF2B5EF4-FFF2-40B4-BE49-F238E27FC236}">
                    <a16:creationId xmlns:a16="http://schemas.microsoft.com/office/drawing/2014/main" xmlns="" id="{F045F14A-16A9-4917-975D-C2DFE2F31B1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1" name="Freeform 24">
                <a:extLst>
                  <a:ext uri="{FF2B5EF4-FFF2-40B4-BE49-F238E27FC236}">
                    <a16:creationId xmlns:a16="http://schemas.microsoft.com/office/drawing/2014/main" xmlns="" id="{EE62BF87-937C-49F2-8594-789C0228B247}"/>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2" name="Freeform 25">
                <a:extLst>
                  <a:ext uri="{FF2B5EF4-FFF2-40B4-BE49-F238E27FC236}">
                    <a16:creationId xmlns:a16="http://schemas.microsoft.com/office/drawing/2014/main" xmlns="" id="{35100BBB-E0AC-43DC-9C0C-B49CC2F80E7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3" name="Freeform 26">
                <a:extLst>
                  <a:ext uri="{FF2B5EF4-FFF2-40B4-BE49-F238E27FC236}">
                    <a16:creationId xmlns:a16="http://schemas.microsoft.com/office/drawing/2014/main" xmlns="" id="{A4250710-0030-41C4-A118-42702E39265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4" name="Freeform 27">
                <a:extLst>
                  <a:ext uri="{FF2B5EF4-FFF2-40B4-BE49-F238E27FC236}">
                    <a16:creationId xmlns:a16="http://schemas.microsoft.com/office/drawing/2014/main" xmlns="" id="{01237B13-6F7F-491D-9747-64988C355B2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5" name="Freeform 28">
                <a:extLst>
                  <a:ext uri="{FF2B5EF4-FFF2-40B4-BE49-F238E27FC236}">
                    <a16:creationId xmlns:a16="http://schemas.microsoft.com/office/drawing/2014/main" xmlns="" id="{48998569-D0E7-4FE7-AD34-C6804B15784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6" name="Freeform 29">
                <a:extLst>
                  <a:ext uri="{FF2B5EF4-FFF2-40B4-BE49-F238E27FC236}">
                    <a16:creationId xmlns:a16="http://schemas.microsoft.com/office/drawing/2014/main" xmlns="" id="{5911464F-C5E6-40F0-87AF-CC6DC3E2DA1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7" name="Freeform 30">
                <a:extLst>
                  <a:ext uri="{FF2B5EF4-FFF2-40B4-BE49-F238E27FC236}">
                    <a16:creationId xmlns:a16="http://schemas.microsoft.com/office/drawing/2014/main" xmlns="" id="{2A901C36-7899-488A-8774-FC22B73A5E2C}"/>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8" name="Freeform 31">
                <a:extLst>
                  <a:ext uri="{FF2B5EF4-FFF2-40B4-BE49-F238E27FC236}">
                    <a16:creationId xmlns:a16="http://schemas.microsoft.com/office/drawing/2014/main" xmlns="" id="{3BF0A5E6-C302-4853-9DC9-91DDD3D53BB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9" name="Freeform 32">
                <a:extLst>
                  <a:ext uri="{FF2B5EF4-FFF2-40B4-BE49-F238E27FC236}">
                    <a16:creationId xmlns:a16="http://schemas.microsoft.com/office/drawing/2014/main" xmlns="" id="{7862D852-3291-40B6-AAEC-8E02BF4424B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0" name="Freeform 33">
                <a:extLst>
                  <a:ext uri="{FF2B5EF4-FFF2-40B4-BE49-F238E27FC236}">
                    <a16:creationId xmlns:a16="http://schemas.microsoft.com/office/drawing/2014/main" xmlns="" id="{A9D89ED5-817A-46F9-98EE-2D5196B8E3D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1" name="Freeform 34">
                <a:extLst>
                  <a:ext uri="{FF2B5EF4-FFF2-40B4-BE49-F238E27FC236}">
                    <a16:creationId xmlns:a16="http://schemas.microsoft.com/office/drawing/2014/main" xmlns="" id="{997C34EF-41BB-4774-A449-9B320C7AAF7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2" name="Freeform 35">
                <a:extLst>
                  <a:ext uri="{FF2B5EF4-FFF2-40B4-BE49-F238E27FC236}">
                    <a16:creationId xmlns:a16="http://schemas.microsoft.com/office/drawing/2014/main" xmlns="" id="{B46FB9B3-3F48-44ED-938B-34042FD2162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3" name="Freeform 36">
                <a:extLst>
                  <a:ext uri="{FF2B5EF4-FFF2-40B4-BE49-F238E27FC236}">
                    <a16:creationId xmlns:a16="http://schemas.microsoft.com/office/drawing/2014/main" xmlns="" id="{1F008D06-40D3-4FF0-AF4E-760FC38E529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4" name="Freeform 37">
                <a:extLst>
                  <a:ext uri="{FF2B5EF4-FFF2-40B4-BE49-F238E27FC236}">
                    <a16:creationId xmlns:a16="http://schemas.microsoft.com/office/drawing/2014/main" xmlns="" id="{E89D109A-09FB-47BF-95C7-DEB7A295F5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5" name="Freeform 38">
                <a:extLst>
                  <a:ext uri="{FF2B5EF4-FFF2-40B4-BE49-F238E27FC236}">
                    <a16:creationId xmlns:a16="http://schemas.microsoft.com/office/drawing/2014/main" xmlns="" id="{EE77FF00-5C58-44E9-BB0B-45BD2474FDC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6" name="Freeform 39">
                <a:extLst>
                  <a:ext uri="{FF2B5EF4-FFF2-40B4-BE49-F238E27FC236}">
                    <a16:creationId xmlns:a16="http://schemas.microsoft.com/office/drawing/2014/main" xmlns="" id="{0A70D915-7975-4B26-8215-ADC77D1C8C1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7" name="Freeform 40">
                <a:extLst>
                  <a:ext uri="{FF2B5EF4-FFF2-40B4-BE49-F238E27FC236}">
                    <a16:creationId xmlns:a16="http://schemas.microsoft.com/office/drawing/2014/main" xmlns="" id="{3A10452F-9644-45D9-92BE-70CC51ABC58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8" name="Freeform 41">
                <a:extLst>
                  <a:ext uri="{FF2B5EF4-FFF2-40B4-BE49-F238E27FC236}">
                    <a16:creationId xmlns:a16="http://schemas.microsoft.com/office/drawing/2014/main" xmlns="" id="{CE14F9EA-6686-4B47-B127-E1C0C764F9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9" name="Freeform 42">
                <a:extLst>
                  <a:ext uri="{FF2B5EF4-FFF2-40B4-BE49-F238E27FC236}">
                    <a16:creationId xmlns:a16="http://schemas.microsoft.com/office/drawing/2014/main" xmlns="" id="{5BAA95B5-C22D-4B49-9C42-ADF80D3AFBBC}"/>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0" name="Freeform 43">
                <a:extLst>
                  <a:ext uri="{FF2B5EF4-FFF2-40B4-BE49-F238E27FC236}">
                    <a16:creationId xmlns:a16="http://schemas.microsoft.com/office/drawing/2014/main" xmlns="" id="{1140603F-DDF7-4CC2-99B4-88685E6A63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1" name="Freeform 44">
                <a:extLst>
                  <a:ext uri="{FF2B5EF4-FFF2-40B4-BE49-F238E27FC236}">
                    <a16:creationId xmlns:a16="http://schemas.microsoft.com/office/drawing/2014/main" xmlns="" id="{0AC024F1-DC05-49BA-9A81-05953DDF008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2" name="Freeform 45">
                <a:extLst>
                  <a:ext uri="{FF2B5EF4-FFF2-40B4-BE49-F238E27FC236}">
                    <a16:creationId xmlns:a16="http://schemas.microsoft.com/office/drawing/2014/main" xmlns="" id="{7B9E12D0-5B37-4E6D-A404-AB9D23C7B60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3" name="Freeform 46">
                <a:extLst>
                  <a:ext uri="{FF2B5EF4-FFF2-40B4-BE49-F238E27FC236}">
                    <a16:creationId xmlns:a16="http://schemas.microsoft.com/office/drawing/2014/main" xmlns="" id="{07BFA8B6-CB7F-4A04-9867-07A652FE30EB}"/>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4" name="Freeform 47">
                <a:extLst>
                  <a:ext uri="{FF2B5EF4-FFF2-40B4-BE49-F238E27FC236}">
                    <a16:creationId xmlns:a16="http://schemas.microsoft.com/office/drawing/2014/main" xmlns="" id="{C5629273-BD2C-4770-A38F-5B0D2FEA784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5" name="Freeform 48">
                <a:extLst>
                  <a:ext uri="{FF2B5EF4-FFF2-40B4-BE49-F238E27FC236}">
                    <a16:creationId xmlns:a16="http://schemas.microsoft.com/office/drawing/2014/main" xmlns="" id="{76586D56-42EF-40DE-940B-1B930962816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6" name="Freeform 49">
                <a:extLst>
                  <a:ext uri="{FF2B5EF4-FFF2-40B4-BE49-F238E27FC236}">
                    <a16:creationId xmlns:a16="http://schemas.microsoft.com/office/drawing/2014/main" xmlns="" id="{26B0524B-A76C-4DB4-88C2-16187AF308B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7" name="Freeform 50">
                <a:extLst>
                  <a:ext uri="{FF2B5EF4-FFF2-40B4-BE49-F238E27FC236}">
                    <a16:creationId xmlns:a16="http://schemas.microsoft.com/office/drawing/2014/main" xmlns="" id="{21B9EA90-4C1D-4167-9A44-F568EF4DD17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8" name="Freeform 51">
                <a:extLst>
                  <a:ext uri="{FF2B5EF4-FFF2-40B4-BE49-F238E27FC236}">
                    <a16:creationId xmlns:a16="http://schemas.microsoft.com/office/drawing/2014/main" xmlns="" id="{D66D5AB6-570D-4152-A01F-D16F0FC607A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9" name="Freeform 52">
                <a:extLst>
                  <a:ext uri="{FF2B5EF4-FFF2-40B4-BE49-F238E27FC236}">
                    <a16:creationId xmlns:a16="http://schemas.microsoft.com/office/drawing/2014/main" xmlns="" id="{2DAD9EA2-3613-4DDC-AD81-749D1D9BDA3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0" name="Freeform 53">
                <a:extLst>
                  <a:ext uri="{FF2B5EF4-FFF2-40B4-BE49-F238E27FC236}">
                    <a16:creationId xmlns:a16="http://schemas.microsoft.com/office/drawing/2014/main" xmlns="" id="{43C07C96-020C-46C1-97FB-5B4F05F927F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1" name="Freeform 54">
                <a:extLst>
                  <a:ext uri="{FF2B5EF4-FFF2-40B4-BE49-F238E27FC236}">
                    <a16:creationId xmlns:a16="http://schemas.microsoft.com/office/drawing/2014/main" xmlns="" id="{41917549-21FE-4767-8652-C8252389BBF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2" name="Freeform 55">
                <a:extLst>
                  <a:ext uri="{FF2B5EF4-FFF2-40B4-BE49-F238E27FC236}">
                    <a16:creationId xmlns:a16="http://schemas.microsoft.com/office/drawing/2014/main" xmlns="" id="{BCB4FF85-8A04-4C3C-9123-8CA7AD2F911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3" name="Freeform 56">
                <a:extLst>
                  <a:ext uri="{FF2B5EF4-FFF2-40B4-BE49-F238E27FC236}">
                    <a16:creationId xmlns:a16="http://schemas.microsoft.com/office/drawing/2014/main" xmlns="" id="{792143BC-6F5B-4250-BFF4-C4162C94197E}"/>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4" name="Freeform 57">
                <a:extLst>
                  <a:ext uri="{FF2B5EF4-FFF2-40B4-BE49-F238E27FC236}">
                    <a16:creationId xmlns:a16="http://schemas.microsoft.com/office/drawing/2014/main" xmlns="" id="{34DC1236-58D2-4DDF-8D7F-CAD94CE9488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5" name="Freeform 58">
                <a:extLst>
                  <a:ext uri="{FF2B5EF4-FFF2-40B4-BE49-F238E27FC236}">
                    <a16:creationId xmlns:a16="http://schemas.microsoft.com/office/drawing/2014/main" xmlns="" id="{2998E4D6-6BA5-4B9A-9D49-D3E4B78CA340}"/>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6" name="Freeform 59">
                <a:extLst>
                  <a:ext uri="{FF2B5EF4-FFF2-40B4-BE49-F238E27FC236}">
                    <a16:creationId xmlns:a16="http://schemas.microsoft.com/office/drawing/2014/main" xmlns="" id="{6541D4D3-056B-4DFB-8B65-C197D5C456C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7" name="Freeform 60">
                <a:extLst>
                  <a:ext uri="{FF2B5EF4-FFF2-40B4-BE49-F238E27FC236}">
                    <a16:creationId xmlns:a16="http://schemas.microsoft.com/office/drawing/2014/main" xmlns="" id="{B7B4A084-78B5-41A0-9590-81AF5189964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8" name="Freeform 61">
                <a:extLst>
                  <a:ext uri="{FF2B5EF4-FFF2-40B4-BE49-F238E27FC236}">
                    <a16:creationId xmlns:a16="http://schemas.microsoft.com/office/drawing/2014/main" xmlns="" id="{75839296-7F04-4D21-9076-5A169350312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9" name="Freeform 62">
                <a:extLst>
                  <a:ext uri="{FF2B5EF4-FFF2-40B4-BE49-F238E27FC236}">
                    <a16:creationId xmlns:a16="http://schemas.microsoft.com/office/drawing/2014/main" xmlns="" id="{6DBA870F-E396-4BA5-B855-405F188CAD0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0" name="Freeform 63">
                <a:extLst>
                  <a:ext uri="{FF2B5EF4-FFF2-40B4-BE49-F238E27FC236}">
                    <a16:creationId xmlns:a16="http://schemas.microsoft.com/office/drawing/2014/main" xmlns="" id="{D0C7CA47-F7D8-4A40-995A-7F4585E95A2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1" name="Freeform 64">
                <a:extLst>
                  <a:ext uri="{FF2B5EF4-FFF2-40B4-BE49-F238E27FC236}">
                    <a16:creationId xmlns:a16="http://schemas.microsoft.com/office/drawing/2014/main" xmlns="" id="{6D8A8B14-CCA5-4E70-A70F-405229297ACE}"/>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2" name="Freeform 65">
                <a:extLst>
                  <a:ext uri="{FF2B5EF4-FFF2-40B4-BE49-F238E27FC236}">
                    <a16:creationId xmlns:a16="http://schemas.microsoft.com/office/drawing/2014/main" xmlns="" id="{2C46D352-AFF9-4E41-AD2D-02D8CEC39792}"/>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3" name="Freeform 66">
                <a:extLst>
                  <a:ext uri="{FF2B5EF4-FFF2-40B4-BE49-F238E27FC236}">
                    <a16:creationId xmlns:a16="http://schemas.microsoft.com/office/drawing/2014/main" xmlns="" id="{D9E44860-9C2F-4A6B-AA1F-18EBF15D4AF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4" name="Freeform 67">
                <a:extLst>
                  <a:ext uri="{FF2B5EF4-FFF2-40B4-BE49-F238E27FC236}">
                    <a16:creationId xmlns:a16="http://schemas.microsoft.com/office/drawing/2014/main" xmlns="" id="{BA575C10-FB46-4807-88A2-82EC68CE5A3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5" name="Freeform 68">
                <a:extLst>
                  <a:ext uri="{FF2B5EF4-FFF2-40B4-BE49-F238E27FC236}">
                    <a16:creationId xmlns:a16="http://schemas.microsoft.com/office/drawing/2014/main" xmlns="" id="{B12F8FB1-ABC3-4B38-B0E7-25D186856CB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6" name="Freeform 69">
                <a:extLst>
                  <a:ext uri="{FF2B5EF4-FFF2-40B4-BE49-F238E27FC236}">
                    <a16:creationId xmlns:a16="http://schemas.microsoft.com/office/drawing/2014/main" xmlns="" id="{DA438AF0-6E56-423C-8BCD-DF1F1DB325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7" name="Freeform 70">
                <a:extLst>
                  <a:ext uri="{FF2B5EF4-FFF2-40B4-BE49-F238E27FC236}">
                    <a16:creationId xmlns:a16="http://schemas.microsoft.com/office/drawing/2014/main" xmlns="" id="{D27E61F2-39A4-4AD1-B705-ED5E45888F91}"/>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8" name="Freeform 71">
                <a:extLst>
                  <a:ext uri="{FF2B5EF4-FFF2-40B4-BE49-F238E27FC236}">
                    <a16:creationId xmlns:a16="http://schemas.microsoft.com/office/drawing/2014/main" xmlns="" id="{56AB6D5D-986C-4DC0-ACD3-4FB129E8628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9" name="Freeform 72">
                <a:extLst>
                  <a:ext uri="{FF2B5EF4-FFF2-40B4-BE49-F238E27FC236}">
                    <a16:creationId xmlns:a16="http://schemas.microsoft.com/office/drawing/2014/main" xmlns="" id="{516DA4F5-8AAE-4161-8897-E02DE6B12766}"/>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0" name="Freeform 73">
                <a:extLst>
                  <a:ext uri="{FF2B5EF4-FFF2-40B4-BE49-F238E27FC236}">
                    <a16:creationId xmlns:a16="http://schemas.microsoft.com/office/drawing/2014/main" xmlns="" id="{7C2D6C3D-DDC6-48C5-8CE6-800AC2AC74F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1" name="Freeform 74">
                <a:extLst>
                  <a:ext uri="{FF2B5EF4-FFF2-40B4-BE49-F238E27FC236}">
                    <a16:creationId xmlns:a16="http://schemas.microsoft.com/office/drawing/2014/main" xmlns="" id="{9BA404AD-1970-4144-82DB-712EE103E16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2" name="Freeform 75">
                <a:extLst>
                  <a:ext uri="{FF2B5EF4-FFF2-40B4-BE49-F238E27FC236}">
                    <a16:creationId xmlns:a16="http://schemas.microsoft.com/office/drawing/2014/main" xmlns="" id="{DC9A9698-B5F9-4011-87A6-FBB7FED0B56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3" name="Freeform 76">
                <a:extLst>
                  <a:ext uri="{FF2B5EF4-FFF2-40B4-BE49-F238E27FC236}">
                    <a16:creationId xmlns:a16="http://schemas.microsoft.com/office/drawing/2014/main" xmlns="" id="{CAB6EEA6-3020-461A-8CEE-B6355A940D79}"/>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4" name="Freeform 77">
                <a:extLst>
                  <a:ext uri="{FF2B5EF4-FFF2-40B4-BE49-F238E27FC236}">
                    <a16:creationId xmlns:a16="http://schemas.microsoft.com/office/drawing/2014/main" xmlns="" id="{4FAD6DFB-BED5-4431-A55F-8F051E1AEABA}"/>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5" name="Freeform 78">
                <a:extLst>
                  <a:ext uri="{FF2B5EF4-FFF2-40B4-BE49-F238E27FC236}">
                    <a16:creationId xmlns:a16="http://schemas.microsoft.com/office/drawing/2014/main" xmlns="" id="{9D035AC7-BCDF-4A3B-BB01-666EF57EB15C}"/>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6" name="Freeform 79">
                <a:extLst>
                  <a:ext uri="{FF2B5EF4-FFF2-40B4-BE49-F238E27FC236}">
                    <a16:creationId xmlns:a16="http://schemas.microsoft.com/office/drawing/2014/main" xmlns="" id="{901DAD0C-E4D9-4E7B-B8F3-8C43AAB535A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7" name="Freeform 80">
                <a:extLst>
                  <a:ext uri="{FF2B5EF4-FFF2-40B4-BE49-F238E27FC236}">
                    <a16:creationId xmlns:a16="http://schemas.microsoft.com/office/drawing/2014/main" xmlns="" id="{7030CB47-E5EA-429C-9095-F39D3122ECB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8" name="Freeform 81">
                <a:extLst>
                  <a:ext uri="{FF2B5EF4-FFF2-40B4-BE49-F238E27FC236}">
                    <a16:creationId xmlns:a16="http://schemas.microsoft.com/office/drawing/2014/main" xmlns="" id="{028E487A-102D-4D24-B41E-F4147525962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9" name="Freeform 82">
                <a:extLst>
                  <a:ext uri="{FF2B5EF4-FFF2-40B4-BE49-F238E27FC236}">
                    <a16:creationId xmlns:a16="http://schemas.microsoft.com/office/drawing/2014/main" xmlns="" id="{B49748B3-2631-4DB2-BA2B-40929909C61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0" name="Freeform 83">
                <a:extLst>
                  <a:ext uri="{FF2B5EF4-FFF2-40B4-BE49-F238E27FC236}">
                    <a16:creationId xmlns:a16="http://schemas.microsoft.com/office/drawing/2014/main" xmlns="" id="{F6C39CC8-9FD5-475B-BA1E-7B0528EFDFB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1" name="Freeform 84">
                <a:extLst>
                  <a:ext uri="{FF2B5EF4-FFF2-40B4-BE49-F238E27FC236}">
                    <a16:creationId xmlns:a16="http://schemas.microsoft.com/office/drawing/2014/main" xmlns="" id="{9DAB5AF1-26C9-4ACF-B89B-9D324A364918}"/>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2" name="Freeform 85">
                <a:extLst>
                  <a:ext uri="{FF2B5EF4-FFF2-40B4-BE49-F238E27FC236}">
                    <a16:creationId xmlns:a16="http://schemas.microsoft.com/office/drawing/2014/main" xmlns="" id="{C85816B1-8B16-4672-8F69-EFB0BA5222F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3" name="Freeform 86">
                <a:extLst>
                  <a:ext uri="{FF2B5EF4-FFF2-40B4-BE49-F238E27FC236}">
                    <a16:creationId xmlns:a16="http://schemas.microsoft.com/office/drawing/2014/main" xmlns="" id="{FC25FD9C-AA2D-4033-A268-4EF58D72478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4" name="Freeform 87">
                <a:extLst>
                  <a:ext uri="{FF2B5EF4-FFF2-40B4-BE49-F238E27FC236}">
                    <a16:creationId xmlns:a16="http://schemas.microsoft.com/office/drawing/2014/main" xmlns="" id="{48F21E75-CC89-4294-B9C1-84784387278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5" name="Freeform 88">
                <a:extLst>
                  <a:ext uri="{FF2B5EF4-FFF2-40B4-BE49-F238E27FC236}">
                    <a16:creationId xmlns:a16="http://schemas.microsoft.com/office/drawing/2014/main" xmlns="" id="{DFA1DA33-CFE9-4D8C-B439-EF4D83169FF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6" name="Freeform 89">
                <a:extLst>
                  <a:ext uri="{FF2B5EF4-FFF2-40B4-BE49-F238E27FC236}">
                    <a16:creationId xmlns:a16="http://schemas.microsoft.com/office/drawing/2014/main" xmlns="" id="{191681FE-B991-4A6D-8800-1D15F08B564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7" name="Freeform 90">
                <a:extLst>
                  <a:ext uri="{FF2B5EF4-FFF2-40B4-BE49-F238E27FC236}">
                    <a16:creationId xmlns:a16="http://schemas.microsoft.com/office/drawing/2014/main" xmlns="" id="{1B26377A-3621-4AD6-B49D-E61F17470EB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8" name="Freeform 91">
                <a:extLst>
                  <a:ext uri="{FF2B5EF4-FFF2-40B4-BE49-F238E27FC236}">
                    <a16:creationId xmlns:a16="http://schemas.microsoft.com/office/drawing/2014/main" xmlns="" id="{E73381C5-8925-48C5-AF8B-7EE058B8A33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9" name="Freeform 92">
                <a:extLst>
                  <a:ext uri="{FF2B5EF4-FFF2-40B4-BE49-F238E27FC236}">
                    <a16:creationId xmlns:a16="http://schemas.microsoft.com/office/drawing/2014/main" xmlns="" id="{8DEE9A68-A3F7-41AA-B7E6-777579998DA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grpSp>
      </p:grpSp>
      <p:grpSp>
        <p:nvGrpSpPr>
          <p:cNvPr id="190" name="组合 452">
            <a:extLst>
              <a:ext uri="{FF2B5EF4-FFF2-40B4-BE49-F238E27FC236}">
                <a16:creationId xmlns:a16="http://schemas.microsoft.com/office/drawing/2014/main" xmlns="" id="{AD5D3D59-1A45-4C00-8B3D-8EE88C7AE176}"/>
              </a:ext>
            </a:extLst>
          </p:cNvPr>
          <p:cNvGrpSpPr/>
          <p:nvPr/>
        </p:nvGrpSpPr>
        <p:grpSpPr>
          <a:xfrm>
            <a:off x="3949209" y="3678724"/>
            <a:ext cx="3005355" cy="3217518"/>
            <a:chOff x="4427538" y="954088"/>
            <a:chExt cx="3333750" cy="3729038"/>
          </a:xfrm>
        </p:grpSpPr>
        <p:sp>
          <p:nvSpPr>
            <p:cNvPr id="191" name="Freeform 5">
              <a:extLst>
                <a:ext uri="{FF2B5EF4-FFF2-40B4-BE49-F238E27FC236}">
                  <a16:creationId xmlns:a16="http://schemas.microsoft.com/office/drawing/2014/main" xmlns="" id="{9446E680-BC0B-4556-8792-07DC7A454D9F}"/>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192" name="Freeform 6">
              <a:extLst>
                <a:ext uri="{FF2B5EF4-FFF2-40B4-BE49-F238E27FC236}">
                  <a16:creationId xmlns:a16="http://schemas.microsoft.com/office/drawing/2014/main" xmlns="" id="{840FC7BC-10CE-4B94-BA03-A121A134D397}"/>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3" name="Freeform 7">
              <a:extLst>
                <a:ext uri="{FF2B5EF4-FFF2-40B4-BE49-F238E27FC236}">
                  <a16:creationId xmlns:a16="http://schemas.microsoft.com/office/drawing/2014/main" xmlns="" id="{2CC8CC09-4674-4595-88FF-4FB2444422D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4" name="Freeform 8">
              <a:extLst>
                <a:ext uri="{FF2B5EF4-FFF2-40B4-BE49-F238E27FC236}">
                  <a16:creationId xmlns:a16="http://schemas.microsoft.com/office/drawing/2014/main" xmlns="" id="{2B67D272-3AE2-4A7A-8C5C-0A8611222ACE}"/>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5" name="Freeform 9">
              <a:extLst>
                <a:ext uri="{FF2B5EF4-FFF2-40B4-BE49-F238E27FC236}">
                  <a16:creationId xmlns:a16="http://schemas.microsoft.com/office/drawing/2014/main" xmlns="" id="{2FA5BB6E-341C-4A9E-B388-F337A1A4D6E3}"/>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6" name="Freeform 10">
              <a:extLst>
                <a:ext uri="{FF2B5EF4-FFF2-40B4-BE49-F238E27FC236}">
                  <a16:creationId xmlns:a16="http://schemas.microsoft.com/office/drawing/2014/main" xmlns="" id="{B7332E7F-5A1D-4F56-9747-48030E95C1F3}"/>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7" name="Freeform 11">
              <a:extLst>
                <a:ext uri="{FF2B5EF4-FFF2-40B4-BE49-F238E27FC236}">
                  <a16:creationId xmlns:a16="http://schemas.microsoft.com/office/drawing/2014/main" xmlns="" id="{2D35E0FB-E792-420E-A7DF-7493EADA6A63}"/>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8" name="Freeform 12">
              <a:extLst>
                <a:ext uri="{FF2B5EF4-FFF2-40B4-BE49-F238E27FC236}">
                  <a16:creationId xmlns:a16="http://schemas.microsoft.com/office/drawing/2014/main" xmlns="" id="{E6693AD3-DA22-4F78-9E49-412F7D06DB9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9" name="Freeform 13">
              <a:extLst>
                <a:ext uri="{FF2B5EF4-FFF2-40B4-BE49-F238E27FC236}">
                  <a16:creationId xmlns:a16="http://schemas.microsoft.com/office/drawing/2014/main" xmlns="" id="{9C1D9A8A-D0F0-4741-B575-827B44D980BD}"/>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0" name="Freeform 14">
              <a:extLst>
                <a:ext uri="{FF2B5EF4-FFF2-40B4-BE49-F238E27FC236}">
                  <a16:creationId xmlns:a16="http://schemas.microsoft.com/office/drawing/2014/main" xmlns="" id="{7D96B65E-34CC-40B9-A20A-62689D3D452D}"/>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1" name="Freeform 15">
              <a:extLst>
                <a:ext uri="{FF2B5EF4-FFF2-40B4-BE49-F238E27FC236}">
                  <a16:creationId xmlns:a16="http://schemas.microsoft.com/office/drawing/2014/main" xmlns="" id="{75405849-506A-4323-9D09-6DAC344E03F3}"/>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2" name="Freeform 16">
              <a:extLst>
                <a:ext uri="{FF2B5EF4-FFF2-40B4-BE49-F238E27FC236}">
                  <a16:creationId xmlns:a16="http://schemas.microsoft.com/office/drawing/2014/main" xmlns="" id="{A88AFB78-5F92-4404-9195-9A4CEA050623}"/>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3" name="Freeform 17">
              <a:extLst>
                <a:ext uri="{FF2B5EF4-FFF2-40B4-BE49-F238E27FC236}">
                  <a16:creationId xmlns:a16="http://schemas.microsoft.com/office/drawing/2014/main" xmlns="" id="{25EFAC86-43FE-4D65-B71E-85F3D108400A}"/>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4" name="Freeform 18">
              <a:extLst>
                <a:ext uri="{FF2B5EF4-FFF2-40B4-BE49-F238E27FC236}">
                  <a16:creationId xmlns:a16="http://schemas.microsoft.com/office/drawing/2014/main" xmlns="" id="{57FFB614-BE49-4E3D-8294-E4D10021FB57}"/>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5" name="Freeform 19">
              <a:extLst>
                <a:ext uri="{FF2B5EF4-FFF2-40B4-BE49-F238E27FC236}">
                  <a16:creationId xmlns:a16="http://schemas.microsoft.com/office/drawing/2014/main" xmlns="" id="{ABF0E5DC-C457-47CC-896A-54A38F9E1AC8}"/>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6" name="Freeform 20">
              <a:extLst>
                <a:ext uri="{FF2B5EF4-FFF2-40B4-BE49-F238E27FC236}">
                  <a16:creationId xmlns:a16="http://schemas.microsoft.com/office/drawing/2014/main" xmlns="" id="{913B9500-1FF6-4E1B-9391-1FABBB14C0F9}"/>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7" name="Freeform 21">
              <a:extLst>
                <a:ext uri="{FF2B5EF4-FFF2-40B4-BE49-F238E27FC236}">
                  <a16:creationId xmlns:a16="http://schemas.microsoft.com/office/drawing/2014/main" xmlns="" id="{DF792151-DC84-4C4D-86C9-01E33CC202E5}"/>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8" name="Freeform 22">
              <a:extLst>
                <a:ext uri="{FF2B5EF4-FFF2-40B4-BE49-F238E27FC236}">
                  <a16:creationId xmlns:a16="http://schemas.microsoft.com/office/drawing/2014/main" xmlns="" id="{FE54D274-3827-4919-B84A-E861F4F6EFC3}"/>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9" name="Freeform 23">
              <a:extLst>
                <a:ext uri="{FF2B5EF4-FFF2-40B4-BE49-F238E27FC236}">
                  <a16:creationId xmlns:a16="http://schemas.microsoft.com/office/drawing/2014/main" xmlns="" id="{3ABBF213-D649-4E74-9D68-475B30E3DC0B}"/>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0" name="Freeform 24">
              <a:extLst>
                <a:ext uri="{FF2B5EF4-FFF2-40B4-BE49-F238E27FC236}">
                  <a16:creationId xmlns:a16="http://schemas.microsoft.com/office/drawing/2014/main" xmlns="" id="{C08041DC-746D-4314-B414-802C04104D82}"/>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1" name="Freeform 25">
              <a:extLst>
                <a:ext uri="{FF2B5EF4-FFF2-40B4-BE49-F238E27FC236}">
                  <a16:creationId xmlns:a16="http://schemas.microsoft.com/office/drawing/2014/main" xmlns="" id="{D03A3930-283D-4288-9BA2-3268CBE0FA8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2" name="Freeform 26">
              <a:extLst>
                <a:ext uri="{FF2B5EF4-FFF2-40B4-BE49-F238E27FC236}">
                  <a16:creationId xmlns:a16="http://schemas.microsoft.com/office/drawing/2014/main" xmlns="" id="{D2D261B2-7007-4E02-947C-1995102C3994}"/>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3" name="Freeform 27">
              <a:extLst>
                <a:ext uri="{FF2B5EF4-FFF2-40B4-BE49-F238E27FC236}">
                  <a16:creationId xmlns:a16="http://schemas.microsoft.com/office/drawing/2014/main" xmlns="" id="{1016EA68-A8B3-4243-85D6-8227A61E4032}"/>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4" name="Freeform 28">
              <a:extLst>
                <a:ext uri="{FF2B5EF4-FFF2-40B4-BE49-F238E27FC236}">
                  <a16:creationId xmlns:a16="http://schemas.microsoft.com/office/drawing/2014/main" xmlns="" id="{D003BC9D-463E-428A-902B-096F019876C3}"/>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5" name="Freeform 29">
              <a:extLst>
                <a:ext uri="{FF2B5EF4-FFF2-40B4-BE49-F238E27FC236}">
                  <a16:creationId xmlns:a16="http://schemas.microsoft.com/office/drawing/2014/main" xmlns="" id="{46F16BCA-C71B-4DF3-9451-439A40D6E169}"/>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6" name="Freeform 30">
              <a:extLst>
                <a:ext uri="{FF2B5EF4-FFF2-40B4-BE49-F238E27FC236}">
                  <a16:creationId xmlns:a16="http://schemas.microsoft.com/office/drawing/2014/main" xmlns="" id="{5E840611-98FC-417B-82BD-C229777A544D}"/>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7" name="Freeform 31">
              <a:extLst>
                <a:ext uri="{FF2B5EF4-FFF2-40B4-BE49-F238E27FC236}">
                  <a16:creationId xmlns:a16="http://schemas.microsoft.com/office/drawing/2014/main" xmlns="" id="{87F33C78-78ED-4C89-B4F7-3AD608746AF3}"/>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8" name="Freeform 32">
              <a:extLst>
                <a:ext uri="{FF2B5EF4-FFF2-40B4-BE49-F238E27FC236}">
                  <a16:creationId xmlns:a16="http://schemas.microsoft.com/office/drawing/2014/main" xmlns="" id="{F041DEEC-E47A-4453-8500-F21F3C7D0890}"/>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9" name="Freeform 33">
              <a:extLst>
                <a:ext uri="{FF2B5EF4-FFF2-40B4-BE49-F238E27FC236}">
                  <a16:creationId xmlns:a16="http://schemas.microsoft.com/office/drawing/2014/main" xmlns="" id="{A6063171-3842-45DD-9BEF-93080BE0A25C}"/>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0" name="Freeform 34">
              <a:extLst>
                <a:ext uri="{FF2B5EF4-FFF2-40B4-BE49-F238E27FC236}">
                  <a16:creationId xmlns:a16="http://schemas.microsoft.com/office/drawing/2014/main" xmlns="" id="{B9F8F5C3-3875-47DB-9B19-FAC3682CF69D}"/>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1" name="Freeform 35">
              <a:extLst>
                <a:ext uri="{FF2B5EF4-FFF2-40B4-BE49-F238E27FC236}">
                  <a16:creationId xmlns:a16="http://schemas.microsoft.com/office/drawing/2014/main" xmlns="" id="{42E8C5C0-DAE5-41AB-9FE6-0E01D2D8C396}"/>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2" name="Freeform 36">
              <a:extLst>
                <a:ext uri="{FF2B5EF4-FFF2-40B4-BE49-F238E27FC236}">
                  <a16:creationId xmlns:a16="http://schemas.microsoft.com/office/drawing/2014/main" xmlns="" id="{F462EB28-1941-4A45-980A-70CB395CA317}"/>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3" name="Freeform 37">
              <a:extLst>
                <a:ext uri="{FF2B5EF4-FFF2-40B4-BE49-F238E27FC236}">
                  <a16:creationId xmlns:a16="http://schemas.microsoft.com/office/drawing/2014/main" xmlns="" id="{99BE89D8-58A3-403C-BD66-060750F1588F}"/>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4" name="Freeform 38">
              <a:extLst>
                <a:ext uri="{FF2B5EF4-FFF2-40B4-BE49-F238E27FC236}">
                  <a16:creationId xmlns:a16="http://schemas.microsoft.com/office/drawing/2014/main" xmlns="" id="{69556B10-AAF0-4CCD-9A64-8E9CFAC11811}"/>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5" name="Freeform 39">
              <a:extLst>
                <a:ext uri="{FF2B5EF4-FFF2-40B4-BE49-F238E27FC236}">
                  <a16:creationId xmlns:a16="http://schemas.microsoft.com/office/drawing/2014/main" xmlns="" id="{FC583D08-FF06-4B43-8284-6A5B261E765B}"/>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6" name="Freeform 40">
              <a:extLst>
                <a:ext uri="{FF2B5EF4-FFF2-40B4-BE49-F238E27FC236}">
                  <a16:creationId xmlns:a16="http://schemas.microsoft.com/office/drawing/2014/main" xmlns="" id="{950B24C1-7025-4F4A-B4C1-D3CD0DB9C521}"/>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7" name="Freeform 41">
              <a:extLst>
                <a:ext uri="{FF2B5EF4-FFF2-40B4-BE49-F238E27FC236}">
                  <a16:creationId xmlns:a16="http://schemas.microsoft.com/office/drawing/2014/main" xmlns="" id="{2E7D527C-ED98-4732-9E36-6ECA5A7F7E50}"/>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8" name="Freeform 42">
              <a:extLst>
                <a:ext uri="{FF2B5EF4-FFF2-40B4-BE49-F238E27FC236}">
                  <a16:creationId xmlns:a16="http://schemas.microsoft.com/office/drawing/2014/main" xmlns="" id="{0C8992DE-D7B3-4043-80C4-89BF4581F6FE}"/>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9" name="Freeform 43">
              <a:extLst>
                <a:ext uri="{FF2B5EF4-FFF2-40B4-BE49-F238E27FC236}">
                  <a16:creationId xmlns:a16="http://schemas.microsoft.com/office/drawing/2014/main" xmlns="" id="{2D3F4158-5A84-4294-87D3-D7577BC1093F}"/>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0" name="Freeform 44">
              <a:extLst>
                <a:ext uri="{FF2B5EF4-FFF2-40B4-BE49-F238E27FC236}">
                  <a16:creationId xmlns:a16="http://schemas.microsoft.com/office/drawing/2014/main" xmlns="" id="{3A4700AA-3F05-437B-A8B8-E69C42B02BAD}"/>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1" name="Freeform 45">
              <a:extLst>
                <a:ext uri="{FF2B5EF4-FFF2-40B4-BE49-F238E27FC236}">
                  <a16:creationId xmlns:a16="http://schemas.microsoft.com/office/drawing/2014/main" xmlns="" id="{36D6A1D1-B432-45C2-8698-6D8C2B59A513}"/>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2" name="Freeform 46">
              <a:extLst>
                <a:ext uri="{FF2B5EF4-FFF2-40B4-BE49-F238E27FC236}">
                  <a16:creationId xmlns:a16="http://schemas.microsoft.com/office/drawing/2014/main" xmlns="" id="{0DAC69F0-C1C2-45C1-BC66-263155CF2B99}"/>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sp>
        <p:nvSpPr>
          <p:cNvPr id="234" name="TextBox 233">
            <a:extLst>
              <a:ext uri="{FF2B5EF4-FFF2-40B4-BE49-F238E27FC236}">
                <a16:creationId xmlns:a16="http://schemas.microsoft.com/office/drawing/2014/main" xmlns="" id="{BBE72E53-9686-4F93-A5FE-C2ED56B0EFB0}"/>
              </a:ext>
            </a:extLst>
          </p:cNvPr>
          <p:cNvSpPr txBox="1"/>
          <p:nvPr/>
        </p:nvSpPr>
        <p:spPr>
          <a:xfrm>
            <a:off x="2510106" y="361349"/>
            <a:ext cx="738897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srgbClr val="FF0000"/>
                </a:solidFill>
                <a:effectLst/>
                <a:uLnTx/>
                <a:uFillTx/>
                <a:latin typeface="Times New Roman" pitchFamily="18" charset="0"/>
                <a:ea typeface="【苹果】迟暮朝朝醉晚灯" panose="02000500000000000000"/>
                <a:cs typeface="Times New Roman" pitchFamily="18" charset="0"/>
                <a:sym typeface="+mn-lt"/>
              </a:rPr>
              <a:t>HOẠT ĐỘNG DỰ ÁN</a:t>
            </a:r>
            <a:endParaRPr kumimoji="0" lang="en-US" sz="4400" b="1" i="0" u="none" strike="noStrike" kern="1200" cap="none" spc="0" normalizeH="0" baseline="0" noProof="0" dirty="0">
              <a:ln>
                <a:noFill/>
              </a:ln>
              <a:solidFill>
                <a:srgbClr val="000000"/>
              </a:solidFill>
              <a:effectLst/>
              <a:uLnTx/>
              <a:uFillTx/>
              <a:latin typeface="Calibri"/>
              <a:ea typeface="+mn-ea"/>
              <a:cs typeface="+mn-cs"/>
            </a:endParaRPr>
          </a:p>
        </p:txBody>
      </p:sp>
      <p:pic>
        <p:nvPicPr>
          <p:cNvPr id="236" name="Picture 235">
            <a:extLst>
              <a:ext uri="{FF2B5EF4-FFF2-40B4-BE49-F238E27FC236}">
                <a16:creationId xmlns:a16="http://schemas.microsoft.com/office/drawing/2014/main" xmlns="" id="{5E5D6AF9-40EC-8EFE-BAF8-C8F0F0CF4976}"/>
              </a:ext>
            </a:extLst>
          </p:cNvPr>
          <p:cNvPicPr>
            <a:picLocks noChangeAspect="1"/>
          </p:cNvPicPr>
          <p:nvPr/>
        </p:nvPicPr>
        <p:blipFill>
          <a:blip r:embed="rId7"/>
          <a:stretch>
            <a:fillRect/>
          </a:stretch>
        </p:blipFill>
        <p:spPr>
          <a:xfrm>
            <a:off x="6520731" y="2721943"/>
            <a:ext cx="5718544" cy="2731245"/>
          </a:xfrm>
          <a:prstGeom prst="rect">
            <a:avLst/>
          </a:prstGeom>
        </p:spPr>
      </p:pic>
      <p:pic>
        <p:nvPicPr>
          <p:cNvPr id="237" name="Picture 236">
            <a:extLst>
              <a:ext uri="{FF2B5EF4-FFF2-40B4-BE49-F238E27FC236}">
                <a16:creationId xmlns:a16="http://schemas.microsoft.com/office/drawing/2014/main" xmlns="" id="{52F12104-C6EF-31BB-D682-4A1DF8E9A87B}"/>
              </a:ext>
            </a:extLst>
          </p:cNvPr>
          <p:cNvPicPr>
            <a:picLocks noChangeAspect="1"/>
          </p:cNvPicPr>
          <p:nvPr/>
        </p:nvPicPr>
        <p:blipFill>
          <a:blip r:embed="rId8"/>
          <a:stretch>
            <a:fillRect/>
          </a:stretch>
        </p:blipFill>
        <p:spPr>
          <a:xfrm>
            <a:off x="881799" y="1829400"/>
            <a:ext cx="5090601" cy="3139712"/>
          </a:xfrm>
          <a:prstGeom prst="rect">
            <a:avLst/>
          </a:prstGeom>
        </p:spPr>
      </p:pic>
    </p:spTree>
    <p:extLst>
      <p:ext uri="{BB962C8B-B14F-4D97-AF65-F5344CB8AC3E}">
        <p14:creationId xmlns:p14="http://schemas.microsoft.com/office/powerpoint/2010/main" val="276702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190"/>
                                        </p:tgtEl>
                                        <p:attrNameLst>
                                          <p:attrName>style.visibility</p:attrName>
                                        </p:attrNameLst>
                                      </p:cBhvr>
                                      <p:to>
                                        <p:strVal val="visible"/>
                                      </p:to>
                                    </p:set>
                                    <p:animEffect transition="in" filter="randombar(horizontal)">
                                      <p:cBhvr>
                                        <p:cTn id="21" dur="75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a:extLst>
              <a:ext uri="{FF2B5EF4-FFF2-40B4-BE49-F238E27FC236}">
                <a16:creationId xmlns:a16="http://schemas.microsoft.com/office/drawing/2014/main" xmlns="" id="{40B24A12-4D58-4BDE-B624-843B9BDA08F3}"/>
              </a:ext>
            </a:extLst>
          </p:cNvPr>
          <p:cNvPicPr>
            <a:picLocks noChangeAspect="1"/>
          </p:cNvPicPr>
          <p:nvPr/>
        </p:nvPicPr>
        <p:blipFill rotWithShape="1">
          <a:blip r:embed="rId2"/>
          <a:srcRect l="871" r="1" b="1"/>
          <a:stretch/>
        </p:blipFill>
        <p:spPr>
          <a:xfrm>
            <a:off x="20" y="1282"/>
            <a:ext cx="12191980" cy="6856718"/>
          </a:xfrm>
          <a:prstGeom prst="rect">
            <a:avLst/>
          </a:prstGeom>
        </p:spPr>
      </p:pic>
      <p:pic>
        <p:nvPicPr>
          <p:cNvPr id="3" name="图片 6">
            <a:extLst>
              <a:ext uri="{FF2B5EF4-FFF2-40B4-BE49-F238E27FC236}">
                <a16:creationId xmlns:a16="http://schemas.microsoft.com/office/drawing/2014/main" xmlns=""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3420" y="14610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xmlns="" id="{A8569C82-E069-48BA-BA18-8C8223936CC0}"/>
              </a:ext>
            </a:extLst>
          </p:cNvPr>
          <p:cNvSpPr txBox="1">
            <a:spLocks noChangeArrowheads="1"/>
          </p:cNvSpPr>
          <p:nvPr/>
        </p:nvSpPr>
        <p:spPr bwMode="auto">
          <a:xfrm>
            <a:off x="3145959" y="2060051"/>
            <a:ext cx="71533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algn="l" defTabSz="457200" rtl="0" eaLnBrk="0" fontAlgn="auto" latinLnBrk="0" hangingPunct="0">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Xin chào và hẹn gặp lại </a:t>
            </a:r>
            <a:endParaRPr kumimoji="0" lang="ru-RU" sz="4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pic>
        <p:nvPicPr>
          <p:cNvPr id="10" name="Picture 9" descr="22858PICdbgea5Gz679dY_PIC2018.png">
            <a:extLst>
              <a:ext uri="{FF2B5EF4-FFF2-40B4-BE49-F238E27FC236}">
                <a16:creationId xmlns:a16="http://schemas.microsoft.com/office/drawing/2014/main" xmlns=""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xmlns=""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2030" y="4154948"/>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xmlns=""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3370889" y="3933894"/>
            <a:ext cx="2687293" cy="1548203"/>
          </a:xfrm>
          <a:prstGeom prst="rect">
            <a:avLst/>
          </a:prstGeom>
        </p:spPr>
      </p:pic>
      <p:grpSp>
        <p:nvGrpSpPr>
          <p:cNvPr id="13" name="组合 2">
            <a:extLst>
              <a:ext uri="{FF2B5EF4-FFF2-40B4-BE49-F238E27FC236}">
                <a16:creationId xmlns:a16="http://schemas.microsoft.com/office/drawing/2014/main" xmlns="" id="{A83F8DA1-F2A1-4B4E-A71A-A565D60BD2CC}"/>
              </a:ext>
            </a:extLst>
          </p:cNvPr>
          <p:cNvGrpSpPr/>
          <p:nvPr/>
        </p:nvGrpSpPr>
        <p:grpSpPr>
          <a:xfrm>
            <a:off x="3539618" y="1421703"/>
            <a:ext cx="6654627" cy="2742465"/>
            <a:chOff x="1949253" y="1617623"/>
            <a:chExt cx="3271491" cy="2319693"/>
          </a:xfrm>
        </p:grpSpPr>
        <p:grpSp>
          <p:nvGrpSpPr>
            <p:cNvPr id="14" name="组合 135">
              <a:extLst>
                <a:ext uri="{FF2B5EF4-FFF2-40B4-BE49-F238E27FC236}">
                  <a16:creationId xmlns:a16="http://schemas.microsoft.com/office/drawing/2014/main" xmlns="" id="{82BB745A-ECC9-43EF-846A-F4E291A48393}"/>
                </a:ext>
              </a:extLst>
            </p:cNvPr>
            <p:cNvGrpSpPr/>
            <p:nvPr/>
          </p:nvGrpSpPr>
          <p:grpSpPr>
            <a:xfrm>
              <a:off x="1949253" y="1617623"/>
              <a:ext cx="3271491" cy="2319693"/>
              <a:chOff x="3246438" y="1047943"/>
              <a:chExt cx="5711825" cy="4698808"/>
            </a:xfrm>
            <a:solidFill>
              <a:schemeClr val="tx1"/>
            </a:solidFill>
          </p:grpSpPr>
          <p:sp>
            <p:nvSpPr>
              <p:cNvPr id="16" name="Freeform 5">
                <a:extLst>
                  <a:ext uri="{FF2B5EF4-FFF2-40B4-BE49-F238E27FC236}">
                    <a16:creationId xmlns:a16="http://schemas.microsoft.com/office/drawing/2014/main" xmlns=""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xmlns=""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xmlns=""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xmlns=""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xmlns=""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xmlns=""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xmlns=""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xmlns=""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xmlns=""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xmlns=""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xmlns=""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xmlns=""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xmlns=""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xmlns=""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xmlns=""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xmlns=""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xmlns=""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xmlns=""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xmlns=""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xmlns=""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xmlns=""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xmlns=""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xmlns=""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xmlns=""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xmlns=""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xmlns=""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xmlns=""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xmlns=""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xmlns=""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xmlns=""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xmlns=""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xmlns=""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xmlns=""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xmlns=""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xmlns=""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xmlns=""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xmlns=""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xmlns=""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xmlns=""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xmlns=""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xmlns=""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xmlns=""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xmlns=""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xmlns=""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xmlns=""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xmlns=""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xmlns=""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xmlns=""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xmlns=""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xmlns=""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xmlns=""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xmlns=""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xmlns=""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xmlns=""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xmlns=""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xmlns=""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xmlns=""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xmlns=""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xmlns=""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xmlns=""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xmlns=""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xmlns=""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xmlns=""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xmlns=""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xmlns=""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xmlns=""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xmlns=""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xmlns=""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xmlns=""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xmlns=""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xmlns=""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xmlns=""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xmlns=""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xmlns=""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xmlns=""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xmlns=""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xmlns=""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xmlns=""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xmlns=""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xmlns=""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xmlns=""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xmlns=""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xmlns=""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xmlns=""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xmlns=""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xmlns=""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xmlns=""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xmlns=""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xmlns=""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5" name="文本框 49">
              <a:extLst>
                <a:ext uri="{FF2B5EF4-FFF2-40B4-BE49-F238E27FC236}">
                  <a16:creationId xmlns:a16="http://schemas.microsoft.com/office/drawing/2014/main" xmlns="" id="{A24E153B-3B76-47C4-97F5-6C9C19FA3A43}"/>
                </a:ext>
              </a:extLst>
            </p:cNvPr>
            <p:cNvSpPr txBox="1">
              <a:spLocks noChangeArrowheads="1"/>
            </p:cNvSpPr>
            <p:nvPr/>
          </p:nvSpPr>
          <p:spPr bwMode="auto">
            <a:xfrm>
              <a:off x="2025013" y="2028013"/>
              <a:ext cx="2909328" cy="31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SimSun" panose="02010600030101010101" pitchFamily="2" charset="-122"/>
                <a:cs typeface="+mn-cs"/>
              </a:endParaRPr>
            </a:p>
          </p:txBody>
        </p:sp>
      </p:grpSp>
    </p:spTree>
    <p:extLst>
      <p:ext uri="{BB962C8B-B14F-4D97-AF65-F5344CB8AC3E}">
        <p14:creationId xmlns:p14="http://schemas.microsoft.com/office/powerpoint/2010/main" val="781408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42" presetClass="entr" presetSubtype="0"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500"/>
                            </p:stCondLst>
                            <p:childTnLst>
                              <p:par>
                                <p:cTn id="21" presetID="37"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900" decel="100000" fill="hold"/>
                                        <p:tgtEl>
                                          <p:spTgt spid="1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81B4510-49D8-AC7F-F123-FFD5CD2331AA}"/>
              </a:ext>
            </a:extLst>
          </p:cNvPr>
          <p:cNvPicPr>
            <a:picLocks noChangeAspect="1"/>
          </p:cNvPicPr>
          <p:nvPr/>
        </p:nvPicPr>
        <p:blipFill>
          <a:blip r:embed="rId2"/>
          <a:stretch>
            <a:fillRect/>
          </a:stretch>
        </p:blipFill>
        <p:spPr>
          <a:xfrm>
            <a:off x="682389" y="98276"/>
            <a:ext cx="11240596" cy="1557659"/>
          </a:xfrm>
          <a:prstGeom prst="rect">
            <a:avLst/>
          </a:prstGeom>
        </p:spPr>
      </p:pic>
      <p:pic>
        <p:nvPicPr>
          <p:cNvPr id="9" name="Picture 8">
            <a:extLst>
              <a:ext uri="{FF2B5EF4-FFF2-40B4-BE49-F238E27FC236}">
                <a16:creationId xmlns:a16="http://schemas.microsoft.com/office/drawing/2014/main" xmlns="" id="{98B9F25E-BA35-D70E-217C-3E0252A35C54}"/>
              </a:ext>
            </a:extLst>
          </p:cNvPr>
          <p:cNvPicPr>
            <a:picLocks noChangeAspect="1"/>
          </p:cNvPicPr>
          <p:nvPr/>
        </p:nvPicPr>
        <p:blipFill>
          <a:blip r:embed="rId3"/>
          <a:stretch>
            <a:fillRect/>
          </a:stretch>
        </p:blipFill>
        <p:spPr>
          <a:xfrm>
            <a:off x="887105" y="2187724"/>
            <a:ext cx="11035882" cy="4572000"/>
          </a:xfrm>
          <a:prstGeom prst="rect">
            <a:avLst/>
          </a:prstGeom>
        </p:spPr>
      </p:pic>
    </p:spTree>
    <p:extLst>
      <p:ext uri="{BB962C8B-B14F-4D97-AF65-F5344CB8AC3E}">
        <p14:creationId xmlns:p14="http://schemas.microsoft.com/office/powerpoint/2010/main" val="624636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C4253AB-DF5B-4EF0-ACAF-FA435AF2C772}"/>
              </a:ext>
            </a:extLst>
          </p:cNvPr>
          <p:cNvPicPr>
            <a:picLocks noChangeAspect="1"/>
          </p:cNvPicPr>
          <p:nvPr/>
        </p:nvPicPr>
        <p:blipFill>
          <a:blip r:embed="rId2"/>
          <a:stretch>
            <a:fillRect/>
          </a:stretch>
        </p:blipFill>
        <p:spPr>
          <a:xfrm>
            <a:off x="156580" y="0"/>
            <a:ext cx="12192000" cy="6793462"/>
          </a:xfrm>
          <a:prstGeom prst="rect">
            <a:avLst/>
          </a:prstGeom>
        </p:spPr>
      </p:pic>
      <p:pic>
        <p:nvPicPr>
          <p:cNvPr id="6" name="Picture 5"/>
          <p:cNvPicPr>
            <a:picLocks noChangeAspect="1"/>
          </p:cNvPicPr>
          <p:nvPr/>
        </p:nvPicPr>
        <p:blipFill>
          <a:blip r:embed="rId3"/>
          <a:stretch>
            <a:fillRect/>
          </a:stretch>
        </p:blipFill>
        <p:spPr>
          <a:xfrm>
            <a:off x="848853" y="625642"/>
            <a:ext cx="6148048" cy="5795647"/>
          </a:xfrm>
          <a:prstGeom prst="rect">
            <a:avLst/>
          </a:prstGeom>
        </p:spPr>
      </p:pic>
      <p:sp>
        <p:nvSpPr>
          <p:cNvPr id="7" name="Rectangle 6"/>
          <p:cNvSpPr>
            <a:spLocks noChangeArrowheads="1"/>
          </p:cNvSpPr>
          <p:nvPr/>
        </p:nvSpPr>
        <p:spPr bwMode="auto">
          <a:xfrm rot="21274563">
            <a:off x="1497584" y="731729"/>
            <a:ext cx="544228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err="1">
                <a:ln>
                  <a:noFill/>
                </a:ln>
                <a:solidFill>
                  <a:srgbClr val="0000FF"/>
                </a:solidFill>
                <a:effectLst/>
                <a:uLnTx/>
                <a:uFillTx/>
                <a:latin typeface="Times New Roman" panose="02020603050405020304" pitchFamily="18" charset="0"/>
                <a:ea typeface="Helvetica Neue"/>
                <a:cs typeface="Times New Roman" panose="02020603050405020304" pitchFamily="18" charset="0"/>
              </a:rPr>
              <a:t>Bài</a:t>
            </a:r>
            <a:r>
              <a:rPr kumimoji="0" lang="en-US" altLang="en-US" sz="5400" b="1" i="0" u="none" strike="noStrike" kern="1200" cap="none" spc="0" normalizeH="0" baseline="0" noProof="0" dirty="0">
                <a:ln>
                  <a:noFill/>
                </a:ln>
                <a:solidFill>
                  <a:srgbClr val="0000FF"/>
                </a:solidFill>
                <a:effectLst/>
                <a:uLnTx/>
                <a:uFillTx/>
                <a:latin typeface="Times New Roman" panose="02020603050405020304" pitchFamily="18" charset="0"/>
                <a:ea typeface="Helvetica Neue"/>
                <a:cs typeface="Times New Roman" panose="02020603050405020304" pitchFamily="18" charset="0"/>
              </a:rPr>
              <a:t> 5:</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Bảo</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vệ</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môi</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trường</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và</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tài</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nguyên</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thiên</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nhiên</a:t>
            </a:r>
            <a:endParaRPr kumimoji="0" lang="en-SG" altLang="en-US" sz="54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7031076" y="559076"/>
            <a:ext cx="5038519" cy="5182805"/>
          </a:xfrm>
          <a:prstGeom prst="rect">
            <a:avLst/>
          </a:prstGeom>
        </p:spPr>
      </p:pic>
      <p:sp>
        <p:nvSpPr>
          <p:cNvPr id="9" name="文本框 6"/>
          <p:cNvSpPr txBox="1"/>
          <p:nvPr/>
        </p:nvSpPr>
        <p:spPr>
          <a:xfrm>
            <a:off x="7349746" y="3150479"/>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Times New Roman" panose="02020603050405020304" pitchFamily="18" charset="0"/>
                <a:ea typeface="微软雅黑" panose="020B0503020204020204" charset="-122"/>
                <a:cs typeface="Times New Roman" panose="02020603050405020304" pitchFamily="18" charset="0"/>
              </a:rPr>
              <a:t>I</a:t>
            </a:r>
            <a:r>
              <a:rPr lang="en-US" altLang="zh-CN" sz="3200" b="1" dirty="0">
                <a:solidFill>
                  <a:prstClr val="black"/>
                </a:solidFill>
                <a:effectLst>
                  <a:glow rad="101600">
                    <a:srgbClr val="E6B91E">
                      <a:satMod val="175000"/>
                      <a:alpha val="40000"/>
                    </a:srgbClr>
                  </a:glow>
                </a:effectLst>
                <a:latin typeface="Times New Roman" panose="02020603050405020304" pitchFamily="18" charset="0"/>
                <a:ea typeface="微软雅黑" panose="020B0503020204020204" charset="-122"/>
                <a:cs typeface="Times New Roman" panose="02020603050405020304" pitchFamily="18" charset="0"/>
              </a:rPr>
              <a:t>I. KHÁM PHÁ</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Times New Roman" panose="02020603050405020304" pitchFamily="18" charset="0"/>
              <a:ea typeface="微软雅黑" panose="020B0503020204020204" charset="-122"/>
              <a:cs typeface="Times New Roman" panose="02020603050405020304" pitchFamily="18" charset="0"/>
            </a:endParaRPr>
          </a:p>
        </p:txBody>
      </p:sp>
      <p:pic>
        <p:nvPicPr>
          <p:cNvPr id="5" name="Picture 4">
            <a:extLst>
              <a:ext uri="{FF2B5EF4-FFF2-40B4-BE49-F238E27FC236}">
                <a16:creationId xmlns:a16="http://schemas.microsoft.com/office/drawing/2014/main" xmlns="" id="{EAC85DDA-3E9E-A32D-80F5-4617C6EBAAC3}"/>
              </a:ext>
            </a:extLst>
          </p:cNvPr>
          <p:cNvPicPr>
            <a:picLocks noChangeAspect="1"/>
          </p:cNvPicPr>
          <p:nvPr/>
        </p:nvPicPr>
        <p:blipFill>
          <a:blip r:embed="rId5"/>
          <a:stretch>
            <a:fillRect/>
          </a:stretch>
        </p:blipFill>
        <p:spPr>
          <a:xfrm>
            <a:off x="7358817" y="3735254"/>
            <a:ext cx="4676603" cy="2790502"/>
          </a:xfrm>
          <a:prstGeom prst="rect">
            <a:avLst/>
          </a:prstGeom>
        </p:spPr>
      </p:pic>
    </p:spTree>
    <p:extLst>
      <p:ext uri="{BB962C8B-B14F-4D97-AF65-F5344CB8AC3E}">
        <p14:creationId xmlns:p14="http://schemas.microsoft.com/office/powerpoint/2010/main" val="3951059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93071" y="1528371"/>
            <a:ext cx="8462211" cy="1729572"/>
          </a:xfrm>
          <a:prstGeom prst="rect">
            <a:avLst/>
          </a:prstGeom>
          <a:noFill/>
          <a:ln>
            <a:noFill/>
          </a:ln>
        </p:spPr>
        <p:txBody>
          <a:bodyPr wrap="square" lIns="121917" tIns="60958" rIns="121917" bIns="60958" rtlCol="0">
            <a:spAutoFit/>
          </a:bodyPr>
          <a:lstStyle/>
          <a:p>
            <a:pPr marL="0" marR="0" lvl="0" indent="0" algn="just" defTabSz="914400" rtl="0" eaLnBrk="1" fontAlgn="auto" latinLnBrk="0" hangingPunct="1">
              <a:lnSpc>
                <a:spcPct val="122000"/>
              </a:lnSpc>
              <a:spcBef>
                <a:spcPts val="0"/>
              </a:spcBef>
              <a:spcAft>
                <a:spcPts val="500"/>
              </a:spcAft>
              <a:buClr>
                <a:srgbClr val="000000"/>
              </a:buClr>
              <a:buSzPts val="1100"/>
              <a:buFontTx/>
              <a:buNone/>
              <a:tabLst>
                <a:tab pos="229870" algn="l"/>
              </a:tabLst>
              <a:defRPr/>
            </a:pP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1.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Sự</a:t>
            </a:r>
            <a:r>
              <a:rPr kumimoji="0" lang="en-US" sz="44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44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cần</a:t>
            </a:r>
            <a:r>
              <a:rPr kumimoji="0" lang="en-US" sz="44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44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thiết</a:t>
            </a:r>
            <a:r>
              <a:rPr kumimoji="0" lang="en-US" sz="44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44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phải</a:t>
            </a:r>
            <a:r>
              <a:rPr kumimoji="0" lang="en-US" sz="44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44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bảo</a:t>
            </a:r>
            <a:r>
              <a:rPr kumimoji="0" lang="en-US" sz="44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44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vệ</a:t>
            </a:r>
            <a:r>
              <a:rPr kumimoji="0" lang="en-US" sz="44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44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môi</a:t>
            </a:r>
            <a:r>
              <a:rPr kumimoji="0" lang="en-US" sz="44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44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trường</a:t>
            </a:r>
            <a:r>
              <a:rPr kumimoji="0" lang="en-US" sz="44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44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và</a:t>
            </a:r>
            <a:r>
              <a:rPr kumimoji="0" lang="en-US" sz="44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44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tài</a:t>
            </a:r>
            <a:r>
              <a:rPr kumimoji="0" lang="en-US" sz="44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44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nguyên</a:t>
            </a:r>
            <a:r>
              <a:rPr kumimoji="0" lang="en-US" sz="44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44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thiên</a:t>
            </a:r>
            <a:r>
              <a:rPr kumimoji="0" lang="en-US" sz="44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44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nhiên</a:t>
            </a:r>
            <a:endPar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5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973" y="-2419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1531585" y="183232"/>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ĐỌC THÔNG TIN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pic>
        <p:nvPicPr>
          <p:cNvPr id="9" name="Picture 8" descr="58PIC58PIC58PIC58PICHsaGKG559akDq_PIC2018.png"/>
          <p:cNvPicPr>
            <a:picLocks noChangeAspect="1"/>
          </p:cNvPicPr>
          <p:nvPr/>
        </p:nvPicPr>
        <p:blipFill>
          <a:blip r:embed="rId3">
            <a:extLst>
              <a:ext uri="{28A0092B-C50C-407E-A947-70E740481C1C}">
                <a14:useLocalDpi xmlns:a14="http://schemas.microsoft.com/office/drawing/2010/main" val="0"/>
              </a:ext>
            </a:extLst>
          </a:blip>
          <a:srcRect l="7143" t="16071" r="5357" b="14285"/>
          <a:stretch>
            <a:fillRect/>
          </a:stretch>
        </p:blipFill>
        <p:spPr bwMode="auto">
          <a:xfrm>
            <a:off x="-709684" y="-583120"/>
            <a:ext cx="13135365"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3">
            <a:extLst>
              <a:ext uri="{FF2B5EF4-FFF2-40B4-BE49-F238E27FC236}">
                <a16:creationId xmlns:a16="http://schemas.microsoft.com/office/drawing/2014/main" xmlns="" id="{0B25069D-B057-4C08-B240-0BA05F47A52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70" name="Picture 22">
            <a:extLst>
              <a:ext uri="{FF2B5EF4-FFF2-40B4-BE49-F238E27FC236}">
                <a16:creationId xmlns:a16="http://schemas.microsoft.com/office/drawing/2014/main" xmlns="" id="{638E2953-6B0F-49F4-AFA0-515750ECFA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8A930994-1B61-0F15-AB47-D454E499B660}"/>
              </a:ext>
            </a:extLst>
          </p:cNvPr>
          <p:cNvPicPr>
            <a:picLocks noChangeAspect="1"/>
          </p:cNvPicPr>
          <p:nvPr/>
        </p:nvPicPr>
        <p:blipFill>
          <a:blip r:embed="rId5"/>
          <a:stretch>
            <a:fillRect/>
          </a:stretch>
        </p:blipFill>
        <p:spPr>
          <a:xfrm>
            <a:off x="232013" y="1084306"/>
            <a:ext cx="11750124" cy="5674991"/>
          </a:xfrm>
          <a:prstGeom prst="rect">
            <a:avLst/>
          </a:prstGeom>
        </p:spPr>
      </p:pic>
    </p:spTree>
    <p:extLst>
      <p:ext uri="{BB962C8B-B14F-4D97-AF65-F5344CB8AC3E}">
        <p14:creationId xmlns:p14="http://schemas.microsoft.com/office/powerpoint/2010/main" val="33757763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CE07A7A-35D0-4727-A1FE-84E16CF57969}"/>
              </a:ext>
            </a:extLst>
          </p:cNvPr>
          <p:cNvPicPr>
            <a:picLocks noChangeAspect="1"/>
          </p:cNvPicPr>
          <p:nvPr/>
        </p:nvPicPr>
        <p:blipFill>
          <a:blip r:embed="rId4"/>
          <a:stretch>
            <a:fillRect/>
          </a:stretch>
        </p:blipFill>
        <p:spPr>
          <a:xfrm>
            <a:off x="0" y="32269"/>
            <a:ext cx="12192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3916619392"/>
              </p:ext>
            </p:extLst>
          </p:nvPr>
        </p:nvGraphicFramePr>
        <p:xfrm>
          <a:off x="1409699" y="1327565"/>
          <a:ext cx="10081715" cy="54451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custDataLst>
              <p:tags r:id="rId1"/>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D15F026C-603F-70FF-05F9-24CCD5279AC0}"/>
              </a:ext>
            </a:extLst>
          </p:cNvPr>
          <p:cNvSpPr txBox="1"/>
          <p:nvPr/>
        </p:nvSpPr>
        <p:spPr>
          <a:xfrm>
            <a:off x="167390" y="1238687"/>
            <a:ext cx="11857220" cy="5324535"/>
          </a:xfrm>
          <a:prstGeom prst="rect">
            <a:avLst/>
          </a:prstGeom>
          <a:noFill/>
        </p:spPr>
        <p:txBody>
          <a:bodyPr wrap="square">
            <a:spAutoFit/>
          </a:bodyPr>
          <a:lstStyle/>
          <a:p>
            <a:pPr algn="just"/>
            <a:r>
              <a:rPr lang="vi-VN" sz="2800" b="1" i="0" dirty="0">
                <a:solidFill>
                  <a:srgbClr val="000000"/>
                </a:solidFill>
                <a:effectLst/>
                <a:latin typeface="Open Sans" panose="020B0606030504020204" pitchFamily="34" charset="0"/>
              </a:rPr>
              <a:t> </a:t>
            </a:r>
            <a:r>
              <a:rPr lang="vi-VN" sz="2400" b="1" i="0" dirty="0">
                <a:solidFill>
                  <a:srgbClr val="000000"/>
                </a:solidFill>
                <a:effectLst/>
                <a:latin typeface="Times New Roman" panose="02020603050405020304" pitchFamily="18" charset="0"/>
                <a:cs typeface="Times New Roman" panose="02020603050405020304" pitchFamily="18" charset="0"/>
              </a:rPr>
              <a:t>Hậu quả của ô nhiễm môi trường:</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1" dirty="0">
                <a:solidFill>
                  <a:srgbClr val="000000"/>
                </a:solidFill>
                <a:effectLst/>
                <a:latin typeface="Times New Roman" panose="02020603050405020304" pitchFamily="18" charset="0"/>
                <a:cs typeface="Times New Roman" panose="02020603050405020304" pitchFamily="18" charset="0"/>
              </a:rPr>
              <a:t>+ Đối với con người:</a:t>
            </a:r>
            <a:r>
              <a:rPr lang="vi-VN" sz="2400" b="0" i="0" dirty="0">
                <a:solidFill>
                  <a:srgbClr val="000000"/>
                </a:solidFill>
                <a:effectLst/>
                <a:latin typeface="Times New Roman" panose="02020603050405020304" pitchFamily="18" charset="0"/>
                <a:cs typeface="Times New Roman" panose="02020603050405020304" pitchFamily="18" charset="0"/>
              </a:rPr>
              <a:t> ô nhiễm môi trường gây ảnh hưởng đến sức khỏe, thậm chí là tính mạng của con người. Ví dụ: Ô nhiễm không khí làm tăng nguy cơ mắc các bệnh, như: nhiễm khuẩn cấp tính đường hô hấp dưới, đột quỵ, đau tim, bệnh tắc nghẽn phổi mãn tính và ung thư phổi; Ô nhiễm nguồn nước gây nên một số bệnh như: các bệnh về đường tiêu hoá, bệnh giun sán, các bệnh do muỗi truyền, các bệnh về mắt, ngoài da,...</a:t>
            </a:r>
          </a:p>
          <a:p>
            <a:pPr algn="just"/>
            <a:r>
              <a:rPr lang="vi-VN" sz="2400" b="0" i="1" dirty="0">
                <a:solidFill>
                  <a:srgbClr val="000000"/>
                </a:solidFill>
                <a:effectLst/>
                <a:latin typeface="Times New Roman" panose="02020603050405020304" pitchFamily="18" charset="0"/>
                <a:cs typeface="Times New Roman" panose="02020603050405020304" pitchFamily="18" charset="0"/>
              </a:rPr>
              <a:t>+ Đối với các loài động, thực vật:</a:t>
            </a:r>
            <a:r>
              <a:rPr lang="vi-VN" sz="2400" b="0" i="0" dirty="0">
                <a:solidFill>
                  <a:srgbClr val="000000"/>
                </a:solidFill>
                <a:effectLst/>
                <a:latin typeface="Times New Roman" panose="02020603050405020304" pitchFamily="18" charset="0"/>
                <a:cs typeface="Times New Roman" panose="02020603050405020304" pitchFamily="18" charset="0"/>
              </a:rPr>
              <a:t> ô nhiễm môi trường đã làm suy thoái, hủy hoại các hệ sinh thái; ảnh hưởng tiêu cực đến sự sinh trưởng và phát triển của các loài sinh vật, dẫn đến nhiều nguy cơ, như: bị biến đổi gen, bị suy giảm chức năng sinh sản,…</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a:t>
            </a:r>
            <a:r>
              <a:rPr lang="vi-VN" sz="2400" b="0" i="1" dirty="0">
                <a:solidFill>
                  <a:srgbClr val="000000"/>
                </a:solidFill>
                <a:effectLst/>
                <a:latin typeface="Times New Roman" panose="02020603050405020304" pitchFamily="18" charset="0"/>
                <a:cs typeface="Times New Roman" panose="02020603050405020304" pitchFamily="18" charset="0"/>
              </a:rPr>
              <a:t>Đối với sự phát triển của các quốc gia:</a:t>
            </a:r>
            <a:r>
              <a:rPr lang="vi-VN" sz="2400" b="0" i="0" dirty="0">
                <a:solidFill>
                  <a:srgbClr val="000000"/>
                </a:solidFill>
                <a:effectLst/>
                <a:latin typeface="Times New Roman" panose="02020603050405020304" pitchFamily="18" charset="0"/>
                <a:cs typeface="Times New Roman" panose="02020603050405020304" pitchFamily="18" charset="0"/>
              </a:rPr>
              <a:t> ô nhiễm môi trường gây thiệt hại về kinh tế và ảnh hưởng xấu đến các vấn đề xã hội. Ví dụ: tiêu tốn ngân sách nhà nước cho việc khắc phục môi trường,…</a:t>
            </a:r>
          </a:p>
          <a:p>
            <a:pPr algn="just"/>
            <a:r>
              <a:rPr lang="vi-VN" sz="2400" b="1" i="0" dirty="0">
                <a:solidFill>
                  <a:srgbClr val="000000"/>
                </a:solidFill>
                <a:effectLst/>
                <a:latin typeface="Times New Roman" panose="02020603050405020304" pitchFamily="18" charset="0"/>
                <a:cs typeface="Times New Roman" panose="02020603050405020304" pitchFamily="18" charset="0"/>
              </a:rPr>
              <a:t>- Tài nguyên thiên nhiên vơi cạn </a:t>
            </a:r>
            <a:r>
              <a:rPr lang="vi-VN" sz="2400" b="0" i="0" dirty="0">
                <a:solidFill>
                  <a:srgbClr val="000000"/>
                </a:solidFill>
                <a:effectLst/>
                <a:latin typeface="Times New Roman" panose="02020603050405020304" pitchFamily="18" charset="0"/>
                <a:cs typeface="Times New Roman" panose="02020603050405020304" pitchFamily="18" charset="0"/>
              </a:rPr>
              <a:t>sẽ gây ảnh hưởng xấu đến sự sự phát triển kinh tế - xã hội của các cá nhân và đất nước.</a:t>
            </a:r>
          </a:p>
        </p:txBody>
      </p:sp>
    </p:spTree>
    <p:extLst>
      <p:ext uri="{BB962C8B-B14F-4D97-AF65-F5344CB8AC3E}">
        <p14:creationId xmlns:p14="http://schemas.microsoft.com/office/powerpoint/2010/main" val="342013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1600</Words>
  <Application>Microsoft Office PowerPoint</Application>
  <PresentationFormat>Widescreen</PresentationFormat>
  <Paragraphs>182</Paragraphs>
  <Slides>36</Slides>
  <Notes>2</Notes>
  <HiddenSlides>0</HiddenSlides>
  <MMClips>0</MMClips>
  <ScaleCrop>false</ScaleCrop>
  <HeadingPairs>
    <vt:vector size="6" baseType="variant">
      <vt:variant>
        <vt:lpstr>Fonts Used</vt:lpstr>
      </vt:variant>
      <vt:variant>
        <vt:i4>25</vt:i4>
      </vt:variant>
      <vt:variant>
        <vt:lpstr>Theme</vt:lpstr>
      </vt:variant>
      <vt:variant>
        <vt:i4>4</vt:i4>
      </vt:variant>
      <vt:variant>
        <vt:lpstr>Slide Titles</vt:lpstr>
      </vt:variant>
      <vt:variant>
        <vt:i4>36</vt:i4>
      </vt:variant>
    </vt:vector>
  </HeadingPairs>
  <TitlesOfParts>
    <vt:vector size="65" baseType="lpstr">
      <vt:lpstr>Arial Unicode MS</vt:lpstr>
      <vt:lpstr>微软雅黑</vt:lpstr>
      <vt:lpstr>宋体</vt:lpstr>
      <vt:lpstr>宋体</vt:lpstr>
      <vt:lpstr>#9Slide03 Arima Madurai Black</vt:lpstr>
      <vt:lpstr>#9Slide03 Aturdida</vt:lpstr>
      <vt:lpstr>#9Slide05 Brannboll Ny</vt:lpstr>
      <vt:lpstr>#9Slide05 SVNTradeMark</vt:lpstr>
      <vt:lpstr>#9Slide06 DeathRattle BB</vt:lpstr>
      <vt:lpstr>【苹果】迟暮朝朝醉晚灯</vt:lpstr>
      <vt:lpstr>Arial</vt:lpstr>
      <vt:lpstr>Calibri</vt:lpstr>
      <vt:lpstr>Calibri Light</vt:lpstr>
      <vt:lpstr>Cambria</vt:lpstr>
      <vt:lpstr>DengXian</vt:lpstr>
      <vt:lpstr>Helvetica Neue</vt:lpstr>
      <vt:lpstr>inpin heiti</vt:lpstr>
      <vt:lpstr>ITC Avant Garde Std Bk</vt:lpstr>
      <vt:lpstr>Open Sans</vt:lpstr>
      <vt:lpstr>SVN-Vanilla Daisy Pro</vt:lpstr>
      <vt:lpstr>Times New Roman</vt:lpstr>
      <vt:lpstr>Trebuchet MS</vt:lpstr>
      <vt:lpstr>Verdana</vt:lpstr>
      <vt:lpstr>Wingdings 3</vt:lpstr>
      <vt:lpstr>方正静蕾简体</vt:lpstr>
      <vt:lpstr>Office Theme</vt:lpstr>
      <vt:lpstr>1_Office Theme</vt:lpstr>
      <vt:lpstr>1_Thiết kế: Thạch Trương Thảo (0987 039 863)</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Thị Ánh Tuyết</dc:creator>
  <cp:lastModifiedBy>HIEP</cp:lastModifiedBy>
  <cp:revision>54</cp:revision>
  <dcterms:created xsi:type="dcterms:W3CDTF">2022-08-20T03:30:38Z</dcterms:created>
  <dcterms:modified xsi:type="dcterms:W3CDTF">2024-11-19T00:45:49Z</dcterms:modified>
</cp:coreProperties>
</file>