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Fraunces" panose="020B0604020202020204" charset="0"/>
      <p:regular r:id="rId15"/>
    </p:embeddedFont>
    <p:embeddedFont>
      <p:font typeface="Roboto Condensed Italics" panose="020B0604020202020204" charset="0"/>
      <p:regular r:id="rId16"/>
    </p:embeddedFont>
    <p:embeddedFont>
      <p:font typeface="Times Neue Roman" panose="020B0604020202020204" charset="0"/>
      <p:regular r:id="rId17"/>
    </p:embeddedFont>
    <p:embeddedFont>
      <p:font typeface="Roboto Condensed Bold" panose="020B0604020202020204" charset="0"/>
      <p:regular r:id="rId18"/>
    </p:embeddedFont>
    <p:embeddedFont>
      <p:font typeface="Roboto Condensed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626D7-20D4-4164-A597-2CAC9F44900A}" v="88" dt="2022-09-17T04:35:35.323"/>
  </p1510:revLst>
</p1510:revInfo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Nguyen - Vietnamese Teacher Trainee" userId="4311f57d-cf92-4c31-8e95-527c5ca319cd" providerId="ADAL" clId="{BB4626D7-20D4-4164-A597-2CAC9F44900A}"/>
    <pc:docChg chg="undo custSel modSld">
      <pc:chgData name="Anh Nguyen - Vietnamese Teacher Trainee" userId="4311f57d-cf92-4c31-8e95-527c5ca319cd" providerId="ADAL" clId="{BB4626D7-20D4-4164-A597-2CAC9F44900A}" dt="2022-09-17T04:35:47.996" v="222" actId="113"/>
      <pc:docMkLst>
        <pc:docMk/>
      </pc:docMkLst>
      <pc:sldChg chg="modAnim">
        <pc:chgData name="Anh Nguyen - Vietnamese Teacher Trainee" userId="4311f57d-cf92-4c31-8e95-527c5ca319cd" providerId="ADAL" clId="{BB4626D7-20D4-4164-A597-2CAC9F44900A}" dt="2022-09-17T04:22:16.965" v="1"/>
        <pc:sldMkLst>
          <pc:docMk/>
          <pc:sldMk cId="0" sldId="256"/>
        </pc:sldMkLst>
      </pc:sldChg>
      <pc:sldChg chg="delSp modSp mod modAnim">
        <pc:chgData name="Anh Nguyen - Vietnamese Teacher Trainee" userId="4311f57d-cf92-4c31-8e95-527c5ca319cd" providerId="ADAL" clId="{BB4626D7-20D4-4164-A597-2CAC9F44900A}" dt="2022-09-17T04:23:51.276" v="6" actId="1076"/>
        <pc:sldMkLst>
          <pc:docMk/>
          <pc:sldMk cId="0" sldId="257"/>
        </pc:sldMkLst>
        <pc:spChg chg="mod">
          <ac:chgData name="Anh Nguyen - Vietnamese Teacher Trainee" userId="4311f57d-cf92-4c31-8e95-527c5ca319cd" providerId="ADAL" clId="{BB4626D7-20D4-4164-A597-2CAC9F44900A}" dt="2022-09-17T04:23:49.532" v="5" actId="1076"/>
          <ac:spMkLst>
            <pc:docMk/>
            <pc:sldMk cId="0" sldId="257"/>
            <ac:spMk id="34" creationId="{00000000-0000-0000-0000-000000000000}"/>
          </ac:spMkLst>
        </pc:spChg>
        <pc:picChg chg="del">
          <ac:chgData name="Anh Nguyen - Vietnamese Teacher Trainee" userId="4311f57d-cf92-4c31-8e95-527c5ca319cd" providerId="ADAL" clId="{BB4626D7-20D4-4164-A597-2CAC9F44900A}" dt="2022-09-17T04:23:35.356" v="2" actId="478"/>
          <ac:picMkLst>
            <pc:docMk/>
            <pc:sldMk cId="0" sldId="257"/>
            <ac:picMk id="30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3:51.276" v="6" actId="1076"/>
          <ac:picMkLst>
            <pc:docMk/>
            <pc:sldMk cId="0" sldId="257"/>
            <ac:picMk id="33" creationId="{00000000-0000-0000-0000-000000000000}"/>
          </ac:picMkLst>
        </pc:picChg>
      </pc:sldChg>
      <pc:sldChg chg="addSp delSp modSp mod modAnim">
        <pc:chgData name="Anh Nguyen - Vietnamese Teacher Trainee" userId="4311f57d-cf92-4c31-8e95-527c5ca319cd" providerId="ADAL" clId="{BB4626D7-20D4-4164-A597-2CAC9F44900A}" dt="2022-09-17T04:26:33.182" v="50" actId="1076"/>
        <pc:sldMkLst>
          <pc:docMk/>
          <pc:sldMk cId="0" sldId="258"/>
        </pc:sldMkLst>
        <pc:spChg chg="del mod">
          <ac:chgData name="Anh Nguyen - Vietnamese Teacher Trainee" userId="4311f57d-cf92-4c31-8e95-527c5ca319cd" providerId="ADAL" clId="{BB4626D7-20D4-4164-A597-2CAC9F44900A}" dt="2022-09-17T04:23:57.868" v="10" actId="478"/>
          <ac:spMkLst>
            <pc:docMk/>
            <pc:sldMk cId="0" sldId="258"/>
            <ac:spMk id="17" creationId="{00000000-0000-0000-0000-000000000000}"/>
          </ac:spMkLst>
        </pc:spChg>
        <pc:spChg chg="mod topLvl">
          <ac:chgData name="Anh Nguyen - Vietnamese Teacher Trainee" userId="4311f57d-cf92-4c31-8e95-527c5ca319cd" providerId="ADAL" clId="{BB4626D7-20D4-4164-A597-2CAC9F44900A}" dt="2022-09-17T04:26:08.348" v="41" actId="1076"/>
          <ac:spMkLst>
            <pc:docMk/>
            <pc:sldMk cId="0" sldId="258"/>
            <ac:spMk id="20" creationId="{C9DBF7B9-EB03-0BA1-5129-DE40209FC403}"/>
          </ac:spMkLst>
        </pc:spChg>
        <pc:spChg chg="mod topLvl">
          <ac:chgData name="Anh Nguyen - Vietnamese Teacher Trainee" userId="4311f57d-cf92-4c31-8e95-527c5ca319cd" providerId="ADAL" clId="{BB4626D7-20D4-4164-A597-2CAC9F44900A}" dt="2022-09-17T04:26:21.949" v="46" actId="1076"/>
          <ac:spMkLst>
            <pc:docMk/>
            <pc:sldMk cId="0" sldId="258"/>
            <ac:spMk id="21" creationId="{82EA1DB9-E4EE-6636-E9D0-6AC07FB5BA2B}"/>
          </ac:spMkLst>
        </pc:spChg>
        <pc:spChg chg="mod topLvl">
          <ac:chgData name="Anh Nguyen - Vietnamese Teacher Trainee" userId="4311f57d-cf92-4c31-8e95-527c5ca319cd" providerId="ADAL" clId="{BB4626D7-20D4-4164-A597-2CAC9F44900A}" dt="2022-09-17T04:26:18.340" v="45" actId="1076"/>
          <ac:spMkLst>
            <pc:docMk/>
            <pc:sldMk cId="0" sldId="258"/>
            <ac:spMk id="22" creationId="{286D5186-F61D-627A-9B90-F772C8056947}"/>
          </ac:spMkLst>
        </pc:spChg>
        <pc:spChg chg="mod topLvl">
          <ac:chgData name="Anh Nguyen - Vietnamese Teacher Trainee" userId="4311f57d-cf92-4c31-8e95-527c5ca319cd" providerId="ADAL" clId="{BB4626D7-20D4-4164-A597-2CAC9F44900A}" dt="2022-09-17T04:26:18.340" v="45" actId="1076"/>
          <ac:spMkLst>
            <pc:docMk/>
            <pc:sldMk cId="0" sldId="258"/>
            <ac:spMk id="23" creationId="{D34E6A48-664C-E39F-FA6A-1838C497A96D}"/>
          </ac:spMkLst>
        </pc:spChg>
        <pc:grpChg chg="del mod">
          <ac:chgData name="Anh Nguyen - Vietnamese Teacher Trainee" userId="4311f57d-cf92-4c31-8e95-527c5ca319cd" providerId="ADAL" clId="{BB4626D7-20D4-4164-A597-2CAC9F44900A}" dt="2022-09-17T04:24:59.959" v="26" actId="165"/>
          <ac:grpSpMkLst>
            <pc:docMk/>
            <pc:sldMk cId="0" sldId="258"/>
            <ac:grpSpMk id="19" creationId="{00121914-0B3F-FE27-3CAA-8D88B9E01731}"/>
          </ac:grpSpMkLst>
        </pc:grpChg>
        <pc:graphicFrameChg chg="add del mod modGraphic">
          <ac:chgData name="Anh Nguyen - Vietnamese Teacher Trainee" userId="4311f57d-cf92-4c31-8e95-527c5ca319cd" providerId="ADAL" clId="{BB4626D7-20D4-4164-A597-2CAC9F44900A}" dt="2022-09-17T04:24:58.676" v="25" actId="18245"/>
          <ac:graphicFrameMkLst>
            <pc:docMk/>
            <pc:sldMk cId="0" sldId="258"/>
            <ac:graphicFrameMk id="18" creationId="{D01F713B-342A-5F00-20B9-F971B5906EF7}"/>
          </ac:graphicFrameMkLst>
        </pc:graphicFrameChg>
        <pc:picChg chg="mod">
          <ac:chgData name="Anh Nguyen - Vietnamese Teacher Trainee" userId="4311f57d-cf92-4c31-8e95-527c5ca319cd" providerId="ADAL" clId="{BB4626D7-20D4-4164-A597-2CAC9F44900A}" dt="2022-09-17T04:26:33.182" v="50" actId="1076"/>
          <ac:picMkLst>
            <pc:docMk/>
            <pc:sldMk cId="0" sldId="258"/>
            <ac:picMk id="12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6:31.344" v="49" actId="14100"/>
          <ac:picMkLst>
            <pc:docMk/>
            <pc:sldMk cId="0" sldId="258"/>
            <ac:picMk id="13" creationId="{00000000-0000-0000-0000-000000000000}"/>
          </ac:picMkLst>
        </pc:picChg>
      </pc:sldChg>
      <pc:sldChg chg="modAnim">
        <pc:chgData name="Anh Nguyen - Vietnamese Teacher Trainee" userId="4311f57d-cf92-4c31-8e95-527c5ca319cd" providerId="ADAL" clId="{BB4626D7-20D4-4164-A597-2CAC9F44900A}" dt="2022-09-17T04:26:45.195" v="52"/>
        <pc:sldMkLst>
          <pc:docMk/>
          <pc:sldMk cId="0" sldId="259"/>
        </pc:sldMkLst>
      </pc:sldChg>
      <pc:sldChg chg="modAnim">
        <pc:chgData name="Anh Nguyen - Vietnamese Teacher Trainee" userId="4311f57d-cf92-4c31-8e95-527c5ca319cd" providerId="ADAL" clId="{BB4626D7-20D4-4164-A597-2CAC9F44900A}" dt="2022-09-17T04:26:59.108" v="54"/>
        <pc:sldMkLst>
          <pc:docMk/>
          <pc:sldMk cId="0" sldId="260"/>
        </pc:sldMkLst>
      </pc:sldChg>
      <pc:sldChg chg="modAnim">
        <pc:chgData name="Anh Nguyen - Vietnamese Teacher Trainee" userId="4311f57d-cf92-4c31-8e95-527c5ca319cd" providerId="ADAL" clId="{BB4626D7-20D4-4164-A597-2CAC9F44900A}" dt="2022-09-17T04:27:13.330" v="56"/>
        <pc:sldMkLst>
          <pc:docMk/>
          <pc:sldMk cId="0" sldId="261"/>
        </pc:sldMkLst>
      </pc:sldChg>
      <pc:sldChg chg="addSp delSp modSp mod modAnim">
        <pc:chgData name="Anh Nguyen - Vietnamese Teacher Trainee" userId="4311f57d-cf92-4c31-8e95-527c5ca319cd" providerId="ADAL" clId="{BB4626D7-20D4-4164-A597-2CAC9F44900A}" dt="2022-09-17T04:28:40.555" v="90" actId="1076"/>
        <pc:sldMkLst>
          <pc:docMk/>
          <pc:sldMk cId="0" sldId="262"/>
        </pc:sldMkLst>
        <pc:spChg chg="del mod">
          <ac:chgData name="Anh Nguyen - Vietnamese Teacher Trainee" userId="4311f57d-cf92-4c31-8e95-527c5ca319cd" providerId="ADAL" clId="{BB4626D7-20D4-4164-A597-2CAC9F44900A}" dt="2022-09-17T04:27:54.332" v="67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Anh Nguyen - Vietnamese Teacher Trainee" userId="4311f57d-cf92-4c31-8e95-527c5ca319cd" providerId="ADAL" clId="{BB4626D7-20D4-4164-A597-2CAC9F44900A}" dt="2022-09-17T04:28:14.915" v="75" actId="1076"/>
          <ac:spMkLst>
            <pc:docMk/>
            <pc:sldMk cId="0" sldId="262"/>
            <ac:spMk id="17" creationId="{84A66C62-8089-358A-0A05-94B0C025DC09}"/>
          </ac:spMkLst>
        </pc:spChg>
        <pc:spChg chg="add mod">
          <ac:chgData name="Anh Nguyen - Vietnamese Teacher Trainee" userId="4311f57d-cf92-4c31-8e95-527c5ca319cd" providerId="ADAL" clId="{BB4626D7-20D4-4164-A597-2CAC9F44900A}" dt="2022-09-17T04:28:19.791" v="77" actId="1076"/>
          <ac:spMkLst>
            <pc:docMk/>
            <pc:sldMk cId="0" sldId="262"/>
            <ac:spMk id="18" creationId="{36A3F0E2-79DA-ECA6-9967-6A3C78DC9A4E}"/>
          </ac:spMkLst>
        </pc:spChg>
        <pc:spChg chg="add mod">
          <ac:chgData name="Anh Nguyen - Vietnamese Teacher Trainee" userId="4311f57d-cf92-4c31-8e95-527c5ca319cd" providerId="ADAL" clId="{BB4626D7-20D4-4164-A597-2CAC9F44900A}" dt="2022-09-17T04:28:18.535" v="76" actId="1076"/>
          <ac:spMkLst>
            <pc:docMk/>
            <pc:sldMk cId="0" sldId="262"/>
            <ac:spMk id="19" creationId="{D2E94FD4-DE30-C6C1-D57F-CF4772E3396E}"/>
          </ac:spMkLst>
        </pc:spChg>
        <pc:spChg chg="add mod">
          <ac:chgData name="Anh Nguyen - Vietnamese Teacher Trainee" userId="4311f57d-cf92-4c31-8e95-527c5ca319cd" providerId="ADAL" clId="{BB4626D7-20D4-4164-A597-2CAC9F44900A}" dt="2022-09-17T04:28:26.485" v="81" actId="1076"/>
          <ac:spMkLst>
            <pc:docMk/>
            <pc:sldMk cId="0" sldId="262"/>
            <ac:spMk id="20" creationId="{25709EAF-EF30-255B-C29E-BF7105F1AADA}"/>
          </ac:spMkLst>
        </pc:spChg>
        <pc:picChg chg="del">
          <ac:chgData name="Anh Nguyen - Vietnamese Teacher Trainee" userId="4311f57d-cf92-4c31-8e95-527c5ca319cd" providerId="ADAL" clId="{BB4626D7-20D4-4164-A597-2CAC9F44900A}" dt="2022-09-17T04:27:28.610" v="58" actId="478"/>
          <ac:picMkLst>
            <pc:docMk/>
            <pc:sldMk cId="0" sldId="262"/>
            <ac:picMk id="6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8:36.954" v="89" actId="107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8:33.139" v="86" actId="1076"/>
          <ac:picMkLst>
            <pc:docMk/>
            <pc:sldMk cId="0" sldId="262"/>
            <ac:picMk id="12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8:33.927" v="87" actId="1076"/>
          <ac:picMkLst>
            <pc:docMk/>
            <pc:sldMk cId="0" sldId="262"/>
            <ac:picMk id="13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8:11.386" v="73" actId="1076"/>
          <ac:picMkLst>
            <pc:docMk/>
            <pc:sldMk cId="0" sldId="262"/>
            <ac:picMk id="14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8:40.555" v="90" actId="1076"/>
          <ac:picMkLst>
            <pc:docMk/>
            <pc:sldMk cId="0" sldId="262"/>
            <ac:picMk id="15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28:34.822" v="88" actId="1076"/>
          <ac:picMkLst>
            <pc:docMk/>
            <pc:sldMk cId="0" sldId="262"/>
            <ac:picMk id="16" creationId="{00000000-0000-0000-0000-000000000000}"/>
          </ac:picMkLst>
        </pc:picChg>
      </pc:sldChg>
      <pc:sldChg chg="addSp delSp modSp mod modAnim">
        <pc:chgData name="Anh Nguyen - Vietnamese Teacher Trainee" userId="4311f57d-cf92-4c31-8e95-527c5ca319cd" providerId="ADAL" clId="{BB4626D7-20D4-4164-A597-2CAC9F44900A}" dt="2022-09-17T04:31:07.160" v="137" actId="1076"/>
        <pc:sldMkLst>
          <pc:docMk/>
          <pc:sldMk cId="0" sldId="263"/>
        </pc:sldMkLst>
        <pc:spChg chg="mod">
          <ac:chgData name="Anh Nguyen - Vietnamese Teacher Trainee" userId="4311f57d-cf92-4c31-8e95-527c5ca319cd" providerId="ADAL" clId="{BB4626D7-20D4-4164-A597-2CAC9F44900A}" dt="2022-09-17T04:30:37.892" v="132" actId="1076"/>
          <ac:spMkLst>
            <pc:docMk/>
            <pc:sldMk cId="0" sldId="263"/>
            <ac:spMk id="17" creationId="{00000000-0000-0000-0000-000000000000}"/>
          </ac:spMkLst>
        </pc:spChg>
        <pc:spChg chg="del mod">
          <ac:chgData name="Anh Nguyen - Vietnamese Teacher Trainee" userId="4311f57d-cf92-4c31-8e95-527c5ca319cd" providerId="ADAL" clId="{BB4626D7-20D4-4164-A597-2CAC9F44900A}" dt="2022-09-17T04:28:56.551" v="94" actId="478"/>
          <ac:spMkLst>
            <pc:docMk/>
            <pc:sldMk cId="0" sldId="263"/>
            <ac:spMk id="18" creationId="{00000000-0000-0000-0000-000000000000}"/>
          </ac:spMkLst>
        </pc:spChg>
        <pc:graphicFrameChg chg="add mod modGraphic">
          <ac:chgData name="Anh Nguyen - Vietnamese Teacher Trainee" userId="4311f57d-cf92-4c31-8e95-527c5ca319cd" providerId="ADAL" clId="{BB4626D7-20D4-4164-A597-2CAC9F44900A}" dt="2022-09-17T04:31:07.160" v="137" actId="1076"/>
          <ac:graphicFrameMkLst>
            <pc:docMk/>
            <pc:sldMk cId="0" sldId="263"/>
            <ac:graphicFrameMk id="25" creationId="{0073B2A8-6C2E-DDFB-3F49-D69B2797C3C5}"/>
          </ac:graphicFrameMkLst>
        </pc:graphicFrameChg>
      </pc:sldChg>
      <pc:sldChg chg="modSp mod modAnim">
        <pc:chgData name="Anh Nguyen - Vietnamese Teacher Trainee" userId="4311f57d-cf92-4c31-8e95-527c5ca319cd" providerId="ADAL" clId="{BB4626D7-20D4-4164-A597-2CAC9F44900A}" dt="2022-09-17T04:35:47.996" v="222" actId="113"/>
        <pc:sldMkLst>
          <pc:docMk/>
          <pc:sldMk cId="0" sldId="265"/>
        </pc:sldMkLst>
        <pc:graphicFrameChg chg="mod modGraphic">
          <ac:chgData name="Anh Nguyen - Vietnamese Teacher Trainee" userId="4311f57d-cf92-4c31-8e95-527c5ca319cd" providerId="ADAL" clId="{BB4626D7-20D4-4164-A597-2CAC9F44900A}" dt="2022-09-17T04:35:47.996" v="222" actId="113"/>
          <ac:graphicFrameMkLst>
            <pc:docMk/>
            <pc:sldMk cId="0" sldId="265"/>
            <ac:graphicFrameMk id="3" creationId="{00000000-0000-0000-0000-000000000000}"/>
          </ac:graphicFrameMkLst>
        </pc:graphicFrameChg>
      </pc:sldChg>
      <pc:sldChg chg="addSp delSp modSp mod modAnim">
        <pc:chgData name="Anh Nguyen - Vietnamese Teacher Trainee" userId="4311f57d-cf92-4c31-8e95-527c5ca319cd" providerId="ADAL" clId="{BB4626D7-20D4-4164-A597-2CAC9F44900A}" dt="2022-09-17T04:34:06.066" v="185" actId="1076"/>
        <pc:sldMkLst>
          <pc:docMk/>
          <pc:sldMk cId="0" sldId="266"/>
        </pc:sldMkLst>
        <pc:spChg chg="del mod">
          <ac:chgData name="Anh Nguyen - Vietnamese Teacher Trainee" userId="4311f57d-cf92-4c31-8e95-527c5ca319cd" providerId="ADAL" clId="{BB4626D7-20D4-4164-A597-2CAC9F44900A}" dt="2022-09-17T04:32:41.025" v="165" actId="478"/>
          <ac:spMkLst>
            <pc:docMk/>
            <pc:sldMk cId="0" sldId="266"/>
            <ac:spMk id="4" creationId="{00000000-0000-0000-0000-000000000000}"/>
          </ac:spMkLst>
        </pc:spChg>
        <pc:spChg chg="add del mod">
          <ac:chgData name="Anh Nguyen - Vietnamese Teacher Trainee" userId="4311f57d-cf92-4c31-8e95-527c5ca319cd" providerId="ADAL" clId="{BB4626D7-20D4-4164-A597-2CAC9F44900A}" dt="2022-09-17T04:33:04.159" v="168" actId="478"/>
          <ac:spMkLst>
            <pc:docMk/>
            <pc:sldMk cId="0" sldId="266"/>
            <ac:spMk id="6" creationId="{EE518D8C-A1D9-39AF-3711-79E9BC54FB16}"/>
          </ac:spMkLst>
        </pc:spChg>
        <pc:graphicFrameChg chg="add mod modGraphic">
          <ac:chgData name="Anh Nguyen - Vietnamese Teacher Trainee" userId="4311f57d-cf92-4c31-8e95-527c5ca319cd" providerId="ADAL" clId="{BB4626D7-20D4-4164-A597-2CAC9F44900A}" dt="2022-09-17T04:34:06.066" v="185" actId="1076"/>
          <ac:graphicFrameMkLst>
            <pc:docMk/>
            <pc:sldMk cId="0" sldId="266"/>
            <ac:graphicFrameMk id="7" creationId="{CF368B27-9EF6-31E1-5390-78D258748B6D}"/>
          </ac:graphicFrameMkLst>
        </pc:graphicFrameChg>
        <pc:picChg chg="mod">
          <ac:chgData name="Anh Nguyen - Vietnamese Teacher Trainee" userId="4311f57d-cf92-4c31-8e95-527c5ca319cd" providerId="ADAL" clId="{BB4626D7-20D4-4164-A597-2CAC9F44900A}" dt="2022-09-17T04:34:02.544" v="184" actId="1076"/>
          <ac:picMkLst>
            <pc:docMk/>
            <pc:sldMk cId="0" sldId="266"/>
            <ac:picMk id="2" creationId="{00000000-0000-0000-0000-000000000000}"/>
          </ac:picMkLst>
        </pc:picChg>
        <pc:picChg chg="add mod">
          <ac:chgData name="Anh Nguyen - Vietnamese Teacher Trainee" userId="4311f57d-cf92-4c31-8e95-527c5ca319cd" providerId="ADAL" clId="{BB4626D7-20D4-4164-A597-2CAC9F44900A}" dt="2022-09-17T04:33:51.621" v="178"/>
          <ac:picMkLst>
            <pc:docMk/>
            <pc:sldMk cId="0" sldId="266"/>
            <ac:picMk id="8" creationId="{EF3F2DD9-AAF1-743C-37EF-17801480AC08}"/>
          </ac:picMkLst>
        </pc:picChg>
        <pc:picChg chg="add mod">
          <ac:chgData name="Anh Nguyen - Vietnamese Teacher Trainee" userId="4311f57d-cf92-4c31-8e95-527c5ca319cd" providerId="ADAL" clId="{BB4626D7-20D4-4164-A597-2CAC9F44900A}" dt="2022-09-17T04:33:51.621" v="178"/>
          <ac:picMkLst>
            <pc:docMk/>
            <pc:sldMk cId="0" sldId="266"/>
            <ac:picMk id="9" creationId="{3A41BE6D-6F1C-A89D-13EC-33CEB55CB895}"/>
          </ac:picMkLst>
        </pc:picChg>
        <pc:picChg chg="add mod">
          <ac:chgData name="Anh Nguyen - Vietnamese Teacher Trainee" userId="4311f57d-cf92-4c31-8e95-527c5ca319cd" providerId="ADAL" clId="{BB4626D7-20D4-4164-A597-2CAC9F44900A}" dt="2022-09-17T04:33:51.621" v="178"/>
          <ac:picMkLst>
            <pc:docMk/>
            <pc:sldMk cId="0" sldId="266"/>
            <ac:picMk id="10" creationId="{07F74A1C-0FC2-BCB1-357B-6F18A6C4FA12}"/>
          </ac:picMkLst>
        </pc:picChg>
        <pc:picChg chg="add mod">
          <ac:chgData name="Anh Nguyen - Vietnamese Teacher Trainee" userId="4311f57d-cf92-4c31-8e95-527c5ca319cd" providerId="ADAL" clId="{BB4626D7-20D4-4164-A597-2CAC9F44900A}" dt="2022-09-17T04:33:51.621" v="178"/>
          <ac:picMkLst>
            <pc:docMk/>
            <pc:sldMk cId="0" sldId="266"/>
            <ac:picMk id="11" creationId="{8E52F44B-188F-4C58-E1D8-4AD906CC3174}"/>
          </ac:picMkLst>
        </pc:picChg>
      </pc:sldChg>
      <pc:sldChg chg="addSp delSp modSp mod modAnim">
        <pc:chgData name="Anh Nguyen - Vietnamese Teacher Trainee" userId="4311f57d-cf92-4c31-8e95-527c5ca319cd" providerId="ADAL" clId="{BB4626D7-20D4-4164-A597-2CAC9F44900A}" dt="2022-09-17T04:35:27.738" v="218" actId="1076"/>
        <pc:sldMkLst>
          <pc:docMk/>
          <pc:sldMk cId="0" sldId="267"/>
        </pc:sldMkLst>
        <pc:spChg chg="del mod">
          <ac:chgData name="Anh Nguyen - Vietnamese Teacher Trainee" userId="4311f57d-cf92-4c31-8e95-527c5ca319cd" providerId="ADAL" clId="{BB4626D7-20D4-4164-A597-2CAC9F44900A}" dt="2022-09-17T04:34:12.146" v="187" actId="478"/>
          <ac:spMkLst>
            <pc:docMk/>
            <pc:sldMk cId="0" sldId="267"/>
            <ac:spMk id="21" creationId="{00000000-0000-0000-0000-000000000000}"/>
          </ac:spMkLst>
        </pc:spChg>
        <pc:graphicFrameChg chg="add mod ord modGraphic">
          <ac:chgData name="Anh Nguyen - Vietnamese Teacher Trainee" userId="4311f57d-cf92-4c31-8e95-527c5ca319cd" providerId="ADAL" clId="{BB4626D7-20D4-4164-A597-2CAC9F44900A}" dt="2022-09-17T04:35:27.738" v="218" actId="1076"/>
          <ac:graphicFrameMkLst>
            <pc:docMk/>
            <pc:sldMk cId="0" sldId="267"/>
            <ac:graphicFrameMk id="22" creationId="{91827A02-3D56-9BF7-042F-852C9D706931}"/>
          </ac:graphicFrameMkLst>
        </pc:graphicFrameChg>
        <pc:picChg chg="mod">
          <ac:chgData name="Anh Nguyen - Vietnamese Teacher Trainee" userId="4311f57d-cf92-4c31-8e95-527c5ca319cd" providerId="ADAL" clId="{BB4626D7-20D4-4164-A597-2CAC9F44900A}" dt="2022-09-17T04:35:11.534" v="213" actId="1076"/>
          <ac:picMkLst>
            <pc:docMk/>
            <pc:sldMk cId="0" sldId="267"/>
            <ac:picMk id="3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35:20.535" v="216" actId="1076"/>
          <ac:picMkLst>
            <pc:docMk/>
            <pc:sldMk cId="0" sldId="267"/>
            <ac:picMk id="5" creationId="{00000000-0000-0000-0000-000000000000}"/>
          </ac:picMkLst>
        </pc:picChg>
        <pc:picChg chg="del">
          <ac:chgData name="Anh Nguyen - Vietnamese Teacher Trainee" userId="4311f57d-cf92-4c31-8e95-527c5ca319cd" providerId="ADAL" clId="{BB4626D7-20D4-4164-A597-2CAC9F44900A}" dt="2022-09-17T04:34:32.261" v="198" actId="478"/>
          <ac:picMkLst>
            <pc:docMk/>
            <pc:sldMk cId="0" sldId="267"/>
            <ac:picMk id="6" creationId="{00000000-0000-0000-0000-000000000000}"/>
          </ac:picMkLst>
        </pc:picChg>
        <pc:picChg chg="del">
          <ac:chgData name="Anh Nguyen - Vietnamese Teacher Trainee" userId="4311f57d-cf92-4c31-8e95-527c5ca319cd" providerId="ADAL" clId="{BB4626D7-20D4-4164-A597-2CAC9F44900A}" dt="2022-09-17T04:34:56.355" v="206" actId="478"/>
          <ac:picMkLst>
            <pc:docMk/>
            <pc:sldMk cId="0" sldId="267"/>
            <ac:picMk id="7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35:22.114" v="217" actId="1076"/>
          <ac:picMkLst>
            <pc:docMk/>
            <pc:sldMk cId="0" sldId="267"/>
            <ac:picMk id="16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35:04.769" v="210" actId="1076"/>
          <ac:picMkLst>
            <pc:docMk/>
            <pc:sldMk cId="0" sldId="267"/>
            <ac:picMk id="17" creationId="{00000000-0000-0000-0000-000000000000}"/>
          </ac:picMkLst>
        </pc:picChg>
        <pc:picChg chg="mod">
          <ac:chgData name="Anh Nguyen - Vietnamese Teacher Trainee" userId="4311f57d-cf92-4c31-8e95-527c5ca319cd" providerId="ADAL" clId="{BB4626D7-20D4-4164-A597-2CAC9F44900A}" dt="2022-09-17T04:35:06.657" v="211" actId="1076"/>
          <ac:picMkLst>
            <pc:docMk/>
            <pc:sldMk cId="0" sldId="267"/>
            <ac:picMk id="18" creationId="{00000000-0000-0000-0000-000000000000}"/>
          </ac:picMkLst>
        </pc:picChg>
      </pc:sldChg>
      <pc:sldChg chg="modSp mod modAnim">
        <pc:chgData name="Anh Nguyen - Vietnamese Teacher Trainee" userId="4311f57d-cf92-4c31-8e95-527c5ca319cd" providerId="ADAL" clId="{BB4626D7-20D4-4164-A597-2CAC9F44900A}" dt="2022-09-17T04:35:39.692" v="221" actId="1076"/>
        <pc:sldMkLst>
          <pc:docMk/>
          <pc:sldMk cId="0" sldId="268"/>
        </pc:sldMkLst>
        <pc:picChg chg="mod">
          <ac:chgData name="Anh Nguyen - Vietnamese Teacher Trainee" userId="4311f57d-cf92-4c31-8e95-527c5ca319cd" providerId="ADAL" clId="{BB4626D7-20D4-4164-A597-2CAC9F44900A}" dt="2022-09-17T04:35:39.692" v="221" actId="1076"/>
          <ac:picMkLst>
            <pc:docMk/>
            <pc:sldMk cId="0" sldId="268"/>
            <ac:picMk id="6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C970A7-B107-4DFA-9C53-A550E17DCE8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5FDCC9-49C4-425A-A313-78FD5DCDD4F5}">
      <dgm:prSet phldrT="[Text]"/>
      <dgm:spPr/>
      <dgm:t>
        <a:bodyPr/>
        <a:lstStyle/>
        <a:p>
          <a:r>
            <a:rPr lang="en-US" dirty="0" err="1">
              <a:latin typeface="Roboto Condensed" panose="02000000000000000000" pitchFamily="2" charset="0"/>
              <a:ea typeface="Roboto Condensed" panose="02000000000000000000" pitchFamily="2" charset="0"/>
            </a:rPr>
            <a:t>Lựa</a:t>
          </a:r>
          <a:r>
            <a:rPr lang="en-US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chọn</a:t>
          </a:r>
          <a:r>
            <a:rPr lang="en-US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đề</a:t>
          </a:r>
          <a:r>
            <a:rPr lang="en-US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dirty="0" err="1">
              <a:latin typeface="Roboto Condensed" panose="02000000000000000000" pitchFamily="2" charset="0"/>
              <a:ea typeface="Roboto Condensed" panose="02000000000000000000" pitchFamily="2" charset="0"/>
            </a:rPr>
            <a:t>tài</a:t>
          </a:r>
          <a:r>
            <a:rPr lang="en-US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</a:p>
      </dgm:t>
    </dgm:pt>
    <dgm:pt modelId="{0A87C721-0DD8-4EBA-8C2D-5D05789258EA}" type="parTrans" cxnId="{7A1BC0D6-F064-419C-B63C-7220ED1D94ED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9C159ED6-4FF6-46A9-B218-B9C7A81511B4}" type="sibTrans" cxnId="{7A1BC0D6-F064-419C-B63C-7220ED1D94ED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A60CDD9E-7BAC-4E89-ACF0-6DD9DF471635}">
      <dgm:prSet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</a:rPr>
            <a:t>Em định viết về đề tài gì?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838D1474-83FA-4758-8593-1A118066A343}" type="parTrans" cxnId="{99E9BBB3-093F-444C-AC53-2CE913A850B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86A3046A-DB3E-419E-A144-B24E6BA04B95}" type="sibTrans" cxnId="{99E9BBB3-093F-444C-AC53-2CE913A850BA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EDDBCF55-4583-4775-8115-CEF2055028CB}">
      <dgm:prSet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</a:rPr>
            <a:t>Đề tài ấy có hình ảnh gì nổi bật? 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6AAECC07-3406-454A-B108-0C4F8BDD211E}" type="parTrans" cxnId="{4B33623B-A127-4244-BBD3-C9F8C59CDF4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3C0F3C5B-4C4E-4589-BD7E-84F750501FCE}" type="sibTrans" cxnId="{4B33623B-A127-4244-BBD3-C9F8C59CDF49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06C43D60-F033-4B77-9F63-641B8986ADF9}">
      <dgm:prSet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</a:rPr>
            <a:t>Hình ảnh ấy gợi cho em liên tưởng đến điều gì?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791E295A-13E1-4881-B797-970860D49E28}" type="parTrans" cxnId="{1A106D1E-5203-4E46-872F-4C324E1B7647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D9648104-62C8-4B81-B4A4-9F3F0424ECFA}" type="sibTrans" cxnId="{1A106D1E-5203-4E46-872F-4C324E1B7647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29236C20-7108-41F3-88D8-33D192A2A45D}">
      <dgm:prSet/>
      <dgm:spPr/>
      <dgm:t>
        <a:bodyPr/>
        <a:lstStyle/>
        <a:p>
          <a:r>
            <a:rPr lang="en-US">
              <a:latin typeface="Roboto Condensed" panose="02000000000000000000" pitchFamily="2" charset="0"/>
              <a:ea typeface="Roboto Condensed" panose="02000000000000000000" pitchFamily="2" charset="0"/>
            </a:rPr>
            <a:t>Thử tìm 1 nhan đề thích hợp cho bài thơ theo đề tài mà em chọn (cũng có thể đặt tên bài thơ sau khi em đã hoàn thành)</a:t>
          </a:r>
          <a:endParaRPr lang="en-US" dirty="0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BA03B4BD-DA96-4711-B48D-459D3E4CBF80}" type="parTrans" cxnId="{E4F07B08-2E05-4490-8078-91CAFE9DECF4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C3FD25B0-CEEB-4B59-8161-3C55206532B8}" type="sibTrans" cxnId="{E4F07B08-2E05-4490-8078-91CAFE9DECF4}">
      <dgm:prSet/>
      <dgm:spPr/>
      <dgm:t>
        <a:bodyPr/>
        <a:lstStyle/>
        <a:p>
          <a:endParaRPr lang="en-US">
            <a:latin typeface="Roboto Condensed" panose="02000000000000000000" pitchFamily="2" charset="0"/>
            <a:ea typeface="Roboto Condensed" panose="02000000000000000000" pitchFamily="2" charset="0"/>
          </a:endParaRPr>
        </a:p>
      </dgm:t>
    </dgm:pt>
    <dgm:pt modelId="{8ED2FA50-ED83-40D9-8248-3F1867649456}" type="pres">
      <dgm:prSet presAssocID="{A0C970A7-B107-4DFA-9C53-A550E17DCE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CF32C7-4839-4CD6-88AE-4E0B3D04582D}" type="pres">
      <dgm:prSet presAssocID="{895FDCC9-49C4-425A-A313-78FD5DCDD4F5}" presName="parentLin" presStyleCnt="0"/>
      <dgm:spPr/>
    </dgm:pt>
    <dgm:pt modelId="{908712AE-93C9-4AA7-B9AD-E8D4F37ED1CF}" type="pres">
      <dgm:prSet presAssocID="{895FDCC9-49C4-425A-A313-78FD5DCDD4F5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E7E56641-61A8-4363-B9E4-6B2B80644F8C}" type="pres">
      <dgm:prSet presAssocID="{895FDCC9-49C4-425A-A313-78FD5DCDD4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3E381-A4A3-4AB3-B8AB-B6CB30DC5129}" type="pres">
      <dgm:prSet presAssocID="{895FDCC9-49C4-425A-A313-78FD5DCDD4F5}" presName="negativeSpace" presStyleCnt="0"/>
      <dgm:spPr/>
    </dgm:pt>
    <dgm:pt modelId="{D4379C38-2FB8-40EC-A4EC-CBAC43ADA4AD}" type="pres">
      <dgm:prSet presAssocID="{895FDCC9-49C4-425A-A313-78FD5DCDD4F5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8D8A09-C459-40B8-9D2C-E0B0B2C5E31D}" type="presOf" srcId="{895FDCC9-49C4-425A-A313-78FD5DCDD4F5}" destId="{908712AE-93C9-4AA7-B9AD-E8D4F37ED1CF}" srcOrd="0" destOrd="0" presId="urn:microsoft.com/office/officeart/2005/8/layout/list1"/>
    <dgm:cxn modelId="{4E371112-062C-4E8F-85D5-E10D35ACD0BC}" type="presOf" srcId="{29236C20-7108-41F3-88D8-33D192A2A45D}" destId="{D4379C38-2FB8-40EC-A4EC-CBAC43ADA4AD}" srcOrd="0" destOrd="3" presId="urn:microsoft.com/office/officeart/2005/8/layout/list1"/>
    <dgm:cxn modelId="{1A106D1E-5203-4E46-872F-4C324E1B7647}" srcId="{895FDCC9-49C4-425A-A313-78FD5DCDD4F5}" destId="{06C43D60-F033-4B77-9F63-641B8986ADF9}" srcOrd="2" destOrd="0" parTransId="{791E295A-13E1-4881-B797-970860D49E28}" sibTransId="{D9648104-62C8-4B81-B4A4-9F3F0424ECFA}"/>
    <dgm:cxn modelId="{E4F07B08-2E05-4490-8078-91CAFE9DECF4}" srcId="{895FDCC9-49C4-425A-A313-78FD5DCDD4F5}" destId="{29236C20-7108-41F3-88D8-33D192A2A45D}" srcOrd="3" destOrd="0" parTransId="{BA03B4BD-DA96-4711-B48D-459D3E4CBF80}" sibTransId="{C3FD25B0-CEEB-4B59-8161-3C55206532B8}"/>
    <dgm:cxn modelId="{680F64DD-583C-4BAA-94D2-749598BD3B60}" type="presOf" srcId="{06C43D60-F033-4B77-9F63-641B8986ADF9}" destId="{D4379C38-2FB8-40EC-A4EC-CBAC43ADA4AD}" srcOrd="0" destOrd="2" presId="urn:microsoft.com/office/officeart/2005/8/layout/list1"/>
    <dgm:cxn modelId="{4B33623B-A127-4244-BBD3-C9F8C59CDF49}" srcId="{895FDCC9-49C4-425A-A313-78FD5DCDD4F5}" destId="{EDDBCF55-4583-4775-8115-CEF2055028CB}" srcOrd="1" destOrd="0" parTransId="{6AAECC07-3406-454A-B108-0C4F8BDD211E}" sibTransId="{3C0F3C5B-4C4E-4589-BD7E-84F750501FCE}"/>
    <dgm:cxn modelId="{99E9BBB3-093F-444C-AC53-2CE913A850BA}" srcId="{895FDCC9-49C4-425A-A313-78FD5DCDD4F5}" destId="{A60CDD9E-7BAC-4E89-ACF0-6DD9DF471635}" srcOrd="0" destOrd="0" parTransId="{838D1474-83FA-4758-8593-1A118066A343}" sibTransId="{86A3046A-DB3E-419E-A144-B24E6BA04B95}"/>
    <dgm:cxn modelId="{2207F654-1BA8-4793-B834-71723767370D}" type="presOf" srcId="{A0C970A7-B107-4DFA-9C53-A550E17DCE82}" destId="{8ED2FA50-ED83-40D9-8248-3F1867649456}" srcOrd="0" destOrd="0" presId="urn:microsoft.com/office/officeart/2005/8/layout/list1"/>
    <dgm:cxn modelId="{7A1BC0D6-F064-419C-B63C-7220ED1D94ED}" srcId="{A0C970A7-B107-4DFA-9C53-A550E17DCE82}" destId="{895FDCC9-49C4-425A-A313-78FD5DCDD4F5}" srcOrd="0" destOrd="0" parTransId="{0A87C721-0DD8-4EBA-8C2D-5D05789258EA}" sibTransId="{9C159ED6-4FF6-46A9-B218-B9C7A81511B4}"/>
    <dgm:cxn modelId="{A43B7EF9-AC77-4307-BCD4-CA47C9DF8A7C}" type="presOf" srcId="{895FDCC9-49C4-425A-A313-78FD5DCDD4F5}" destId="{E7E56641-61A8-4363-B9E4-6B2B80644F8C}" srcOrd="1" destOrd="0" presId="urn:microsoft.com/office/officeart/2005/8/layout/list1"/>
    <dgm:cxn modelId="{5AED4F39-AF2B-4A24-9B74-1AAA67FAA38E}" type="presOf" srcId="{EDDBCF55-4583-4775-8115-CEF2055028CB}" destId="{D4379C38-2FB8-40EC-A4EC-CBAC43ADA4AD}" srcOrd="0" destOrd="1" presId="urn:microsoft.com/office/officeart/2005/8/layout/list1"/>
    <dgm:cxn modelId="{EF3AF491-5008-4F83-A673-73642DEDC594}" type="presOf" srcId="{A60CDD9E-7BAC-4E89-ACF0-6DD9DF471635}" destId="{D4379C38-2FB8-40EC-A4EC-CBAC43ADA4AD}" srcOrd="0" destOrd="0" presId="urn:microsoft.com/office/officeart/2005/8/layout/list1"/>
    <dgm:cxn modelId="{3CFA446D-E231-4F6C-9291-E927FF16EFB1}" type="presParOf" srcId="{8ED2FA50-ED83-40D9-8248-3F1867649456}" destId="{FFCF32C7-4839-4CD6-88AE-4E0B3D04582D}" srcOrd="0" destOrd="0" presId="urn:microsoft.com/office/officeart/2005/8/layout/list1"/>
    <dgm:cxn modelId="{154070C8-D3E4-489E-8B96-A5FC66E94DF8}" type="presParOf" srcId="{FFCF32C7-4839-4CD6-88AE-4E0B3D04582D}" destId="{908712AE-93C9-4AA7-B9AD-E8D4F37ED1CF}" srcOrd="0" destOrd="0" presId="urn:microsoft.com/office/officeart/2005/8/layout/list1"/>
    <dgm:cxn modelId="{428F7BAF-F370-4ABC-9277-E139364CBB55}" type="presParOf" srcId="{FFCF32C7-4839-4CD6-88AE-4E0B3D04582D}" destId="{E7E56641-61A8-4363-B9E4-6B2B80644F8C}" srcOrd="1" destOrd="0" presId="urn:microsoft.com/office/officeart/2005/8/layout/list1"/>
    <dgm:cxn modelId="{417F083F-97B3-435B-875C-F2AC2212C754}" type="presParOf" srcId="{8ED2FA50-ED83-40D9-8248-3F1867649456}" destId="{7EC3E381-A4A3-4AB3-B8AB-B6CB30DC5129}" srcOrd="1" destOrd="0" presId="urn:microsoft.com/office/officeart/2005/8/layout/list1"/>
    <dgm:cxn modelId="{3EDD3EA3-6951-434B-A821-C2403FFB6F7F}" type="presParOf" srcId="{8ED2FA50-ED83-40D9-8248-3F1867649456}" destId="{D4379C38-2FB8-40EC-A4EC-CBAC43ADA4A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4BD41B-3A45-4729-B1AF-512EB0364FA5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07857F-F0B7-4984-8AB8-C55EEB39B09B}">
      <dgm:prSet phldrT="[Text]"/>
      <dgm:spPr/>
      <dgm:t>
        <a:bodyPr/>
        <a:lstStyle/>
        <a:p>
          <a:r>
            <a:rPr lang="en-US" spc="234" dirty="0">
              <a:latin typeface="Roboto Condensed Italics"/>
            </a:rPr>
            <a:t>- </a:t>
          </a:r>
          <a:r>
            <a:rPr lang="en-US" spc="234" dirty="0" err="1">
              <a:latin typeface="Roboto Condensed Italics"/>
            </a:rPr>
            <a:t>Viết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dòng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thơ</a:t>
          </a:r>
          <a:r>
            <a:rPr lang="en-US" spc="234" dirty="0">
              <a:latin typeface="Roboto Condensed Italics"/>
            </a:rPr>
            <a:t>/ </a:t>
          </a:r>
          <a:r>
            <a:rPr lang="en-US" spc="234" dirty="0" err="1">
              <a:latin typeface="Roboto Condensed Italics"/>
            </a:rPr>
            <a:t>cặp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thơ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lục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bát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đầu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tiên</a:t>
          </a:r>
          <a:r>
            <a:rPr lang="en-US" spc="234" dirty="0">
              <a:latin typeface="Roboto Condensed Italics"/>
            </a:rPr>
            <a:t>. </a:t>
          </a:r>
          <a:r>
            <a:rPr lang="en-US" spc="234" dirty="0" err="1">
              <a:latin typeface="Roboto Condensed Italics"/>
            </a:rPr>
            <a:t>Bắt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đầu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bằng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hình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ảnh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gợi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ấn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tượng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rõ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rệt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nhất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trong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cảm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xúc</a:t>
          </a:r>
          <a:r>
            <a:rPr lang="en-US" spc="234" dirty="0">
              <a:latin typeface="Roboto Condensed Italics"/>
            </a:rPr>
            <a:t>.</a:t>
          </a:r>
          <a:endParaRPr lang="en-US" dirty="0"/>
        </a:p>
      </dgm:t>
    </dgm:pt>
    <dgm:pt modelId="{5DF72CAB-5207-4586-B49D-B4C34F5E1620}" type="parTrans" cxnId="{02E1FE44-C0EE-4673-89D9-1A81282D2319}">
      <dgm:prSet/>
      <dgm:spPr/>
      <dgm:t>
        <a:bodyPr/>
        <a:lstStyle/>
        <a:p>
          <a:endParaRPr lang="en-US"/>
        </a:p>
      </dgm:t>
    </dgm:pt>
    <dgm:pt modelId="{419B2186-8924-41E8-A5A4-76323C7F72C7}" type="sibTrans" cxnId="{02E1FE44-C0EE-4673-89D9-1A81282D2319}">
      <dgm:prSet/>
      <dgm:spPr/>
      <dgm:t>
        <a:bodyPr/>
        <a:lstStyle/>
        <a:p>
          <a:endParaRPr lang="en-US"/>
        </a:p>
      </dgm:t>
    </dgm:pt>
    <dgm:pt modelId="{3CCDEC72-AB66-4240-BC28-41827DC263B6}">
      <dgm:prSet/>
      <dgm:spPr/>
      <dgm:t>
        <a:bodyPr/>
        <a:lstStyle/>
        <a:p>
          <a:r>
            <a:rPr lang="en-US" spc="234">
              <a:latin typeface="Roboto Condensed Italics"/>
            </a:rPr>
            <a:t>- Viết những cặp thơ lục bát tiếp theo</a:t>
          </a:r>
          <a:endParaRPr lang="en-US" spc="234" dirty="0">
            <a:latin typeface="Roboto Condensed Italics"/>
          </a:endParaRPr>
        </a:p>
      </dgm:t>
    </dgm:pt>
    <dgm:pt modelId="{DC567F74-B452-4310-949A-D65F530743B8}" type="parTrans" cxnId="{A7C1766A-B559-4BA9-AC15-43A4F17FB4B8}">
      <dgm:prSet/>
      <dgm:spPr/>
      <dgm:t>
        <a:bodyPr/>
        <a:lstStyle/>
        <a:p>
          <a:endParaRPr lang="en-US"/>
        </a:p>
      </dgm:t>
    </dgm:pt>
    <dgm:pt modelId="{8F5CE111-AD11-495E-9EC3-00F68766BDD4}" type="sibTrans" cxnId="{A7C1766A-B559-4BA9-AC15-43A4F17FB4B8}">
      <dgm:prSet/>
      <dgm:spPr/>
      <dgm:t>
        <a:bodyPr/>
        <a:lstStyle/>
        <a:p>
          <a:endParaRPr lang="en-US"/>
        </a:p>
      </dgm:t>
    </dgm:pt>
    <dgm:pt modelId="{7B0D15AB-EC39-4861-A16A-9458D4330CD7}">
      <dgm:prSet/>
      <dgm:spPr/>
      <dgm:t>
        <a:bodyPr/>
        <a:lstStyle/>
        <a:p>
          <a:r>
            <a:rPr lang="en-US" spc="234">
              <a:latin typeface="Roboto Condensed Italics"/>
            </a:rPr>
            <a:t>(Nên đọc thành tiếng để cảm nhận rõ hơn vần, nhịp và từ ngữ; dễ dàng diễn đạt được cảm xúc, ý tưởng)</a:t>
          </a:r>
          <a:endParaRPr lang="en-US" spc="234" dirty="0">
            <a:latin typeface="Roboto Condensed Italics"/>
          </a:endParaRPr>
        </a:p>
      </dgm:t>
    </dgm:pt>
    <dgm:pt modelId="{57686DD0-F7B1-4E7A-BFCA-2809C7D44FFD}" type="parTrans" cxnId="{FD503499-DBBF-4EB1-AD3C-4F58C622FA5C}">
      <dgm:prSet/>
      <dgm:spPr/>
      <dgm:t>
        <a:bodyPr/>
        <a:lstStyle/>
        <a:p>
          <a:endParaRPr lang="en-US"/>
        </a:p>
      </dgm:t>
    </dgm:pt>
    <dgm:pt modelId="{99626A81-7168-4596-851A-A6BA48E4A0D2}" type="sibTrans" cxnId="{FD503499-DBBF-4EB1-AD3C-4F58C622FA5C}">
      <dgm:prSet/>
      <dgm:spPr/>
      <dgm:t>
        <a:bodyPr/>
        <a:lstStyle/>
        <a:p>
          <a:endParaRPr lang="en-US"/>
        </a:p>
      </dgm:t>
    </dgm:pt>
    <dgm:pt modelId="{B0818DDB-137F-42A9-92B8-32D42FA0522D}" type="pres">
      <dgm:prSet presAssocID="{334BD41B-3A45-4729-B1AF-512EB0364F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DB8095-7506-48D4-94FB-AE7B51CD7E7B}" type="pres">
      <dgm:prSet presAssocID="{8D07857F-F0B7-4984-8AB8-C55EEB39B09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C6303-A1BD-4999-B4D0-CA0A15BE3235}" type="pres">
      <dgm:prSet presAssocID="{419B2186-8924-41E8-A5A4-76323C7F72C7}" presName="spacer" presStyleCnt="0"/>
      <dgm:spPr/>
    </dgm:pt>
    <dgm:pt modelId="{3A3A97A7-0AF0-4B95-B9A6-CA3488637272}" type="pres">
      <dgm:prSet presAssocID="{3CCDEC72-AB66-4240-BC28-41827DC263B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0835F-45B8-481F-943B-25F3530C5236}" type="pres">
      <dgm:prSet presAssocID="{8F5CE111-AD11-495E-9EC3-00F68766BDD4}" presName="spacer" presStyleCnt="0"/>
      <dgm:spPr/>
    </dgm:pt>
    <dgm:pt modelId="{678AA22D-2B55-4444-8E44-5157B450E7D2}" type="pres">
      <dgm:prSet presAssocID="{7B0D15AB-EC39-4861-A16A-9458D4330CD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C3BED9-9848-4358-98B8-D101104A2651}" type="presOf" srcId="{7B0D15AB-EC39-4861-A16A-9458D4330CD7}" destId="{678AA22D-2B55-4444-8E44-5157B450E7D2}" srcOrd="0" destOrd="0" presId="urn:microsoft.com/office/officeart/2005/8/layout/vList2"/>
    <dgm:cxn modelId="{95B5EB27-9172-4343-96D7-B863633A13D8}" type="presOf" srcId="{3CCDEC72-AB66-4240-BC28-41827DC263B6}" destId="{3A3A97A7-0AF0-4B95-B9A6-CA3488637272}" srcOrd="0" destOrd="0" presId="urn:microsoft.com/office/officeart/2005/8/layout/vList2"/>
    <dgm:cxn modelId="{3F4BF809-5E8B-49C1-9CD4-3CEBDD124846}" type="presOf" srcId="{8D07857F-F0B7-4984-8AB8-C55EEB39B09B}" destId="{07DB8095-7506-48D4-94FB-AE7B51CD7E7B}" srcOrd="0" destOrd="0" presId="urn:microsoft.com/office/officeart/2005/8/layout/vList2"/>
    <dgm:cxn modelId="{FD503499-DBBF-4EB1-AD3C-4F58C622FA5C}" srcId="{334BD41B-3A45-4729-B1AF-512EB0364FA5}" destId="{7B0D15AB-EC39-4861-A16A-9458D4330CD7}" srcOrd="2" destOrd="0" parTransId="{57686DD0-F7B1-4E7A-BFCA-2809C7D44FFD}" sibTransId="{99626A81-7168-4596-851A-A6BA48E4A0D2}"/>
    <dgm:cxn modelId="{77A6C2E9-F0D1-4781-959B-00B50E773407}" type="presOf" srcId="{334BD41B-3A45-4729-B1AF-512EB0364FA5}" destId="{B0818DDB-137F-42A9-92B8-32D42FA0522D}" srcOrd="0" destOrd="0" presId="urn:microsoft.com/office/officeart/2005/8/layout/vList2"/>
    <dgm:cxn modelId="{A7C1766A-B559-4BA9-AC15-43A4F17FB4B8}" srcId="{334BD41B-3A45-4729-B1AF-512EB0364FA5}" destId="{3CCDEC72-AB66-4240-BC28-41827DC263B6}" srcOrd="1" destOrd="0" parTransId="{DC567F74-B452-4310-949A-D65F530743B8}" sibTransId="{8F5CE111-AD11-495E-9EC3-00F68766BDD4}"/>
    <dgm:cxn modelId="{02E1FE44-C0EE-4673-89D9-1A81282D2319}" srcId="{334BD41B-3A45-4729-B1AF-512EB0364FA5}" destId="{8D07857F-F0B7-4984-8AB8-C55EEB39B09B}" srcOrd="0" destOrd="0" parTransId="{5DF72CAB-5207-4586-B49D-B4C34F5E1620}" sibTransId="{419B2186-8924-41E8-A5A4-76323C7F72C7}"/>
    <dgm:cxn modelId="{FA8F7A44-7B02-43F6-B35D-BFFC60AB452B}" type="presParOf" srcId="{B0818DDB-137F-42A9-92B8-32D42FA0522D}" destId="{07DB8095-7506-48D4-94FB-AE7B51CD7E7B}" srcOrd="0" destOrd="0" presId="urn:microsoft.com/office/officeart/2005/8/layout/vList2"/>
    <dgm:cxn modelId="{6529A42C-E890-403A-B5B2-462579F88C4F}" type="presParOf" srcId="{B0818DDB-137F-42A9-92B8-32D42FA0522D}" destId="{08CC6303-A1BD-4999-B4D0-CA0A15BE3235}" srcOrd="1" destOrd="0" presId="urn:microsoft.com/office/officeart/2005/8/layout/vList2"/>
    <dgm:cxn modelId="{F0EE71BE-DBE9-48C8-953C-6E509E11AE84}" type="presParOf" srcId="{B0818DDB-137F-42A9-92B8-32D42FA0522D}" destId="{3A3A97A7-0AF0-4B95-B9A6-CA3488637272}" srcOrd="2" destOrd="0" presId="urn:microsoft.com/office/officeart/2005/8/layout/vList2"/>
    <dgm:cxn modelId="{4A5EE9F6-9FC1-4A21-AD2B-4F63D87E8408}" type="presParOf" srcId="{B0818DDB-137F-42A9-92B8-32D42FA0522D}" destId="{1EB0835F-45B8-481F-943B-25F3530C5236}" srcOrd="3" destOrd="0" presId="urn:microsoft.com/office/officeart/2005/8/layout/vList2"/>
    <dgm:cxn modelId="{CFB59B36-FCB6-4C6C-A839-977BF55A7B30}" type="presParOf" srcId="{B0818DDB-137F-42A9-92B8-32D42FA0522D}" destId="{678AA22D-2B55-4444-8E44-5157B450E7D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39CC68-1FE7-4A7F-9316-B832914D30F8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23FF801-4E6A-4A5E-9907-5BF6577FDE0C}">
      <dgm:prSet phldrT="[Text]"/>
      <dgm:spPr/>
      <dgm:t>
        <a:bodyPr/>
        <a:lstStyle/>
        <a:p>
          <a:r>
            <a:rPr lang="en-US" spc="234">
              <a:latin typeface="Roboto Condensed Italics"/>
            </a:rPr>
            <a:t>Đọc diễn cảm bài thơ theo đúng giọng điệu.</a:t>
          </a:r>
          <a:endParaRPr lang="en-US" dirty="0"/>
        </a:p>
      </dgm:t>
    </dgm:pt>
    <dgm:pt modelId="{6B9356BC-756E-4B29-B325-88E015DC9E16}" type="parTrans" cxnId="{C62BF6C9-248E-412A-956A-DA8E5CC310DD}">
      <dgm:prSet/>
      <dgm:spPr/>
      <dgm:t>
        <a:bodyPr/>
        <a:lstStyle/>
        <a:p>
          <a:endParaRPr lang="en-US"/>
        </a:p>
      </dgm:t>
    </dgm:pt>
    <dgm:pt modelId="{7FF76F89-6D0B-40C0-9D6F-B87DCA183DC9}" type="sibTrans" cxnId="{C62BF6C9-248E-412A-956A-DA8E5CC310DD}">
      <dgm:prSet/>
      <dgm:spPr/>
      <dgm:t>
        <a:bodyPr/>
        <a:lstStyle/>
        <a:p>
          <a:endParaRPr lang="en-US"/>
        </a:p>
      </dgm:t>
    </dgm:pt>
    <dgm:pt modelId="{F663FA49-105E-47FC-A509-C343AFAAD1D3}">
      <dgm:prSet/>
      <dgm:spPr/>
      <dgm:t>
        <a:bodyPr/>
        <a:lstStyle/>
        <a:p>
          <a:r>
            <a:rPr lang="en-US" spc="234">
              <a:latin typeface="Roboto Condensed Italics"/>
            </a:rPr>
            <a:t>Sáng tạo, điều chỉnh (sử dụng biện pháp tu từ)</a:t>
          </a:r>
          <a:endParaRPr lang="en-US" spc="234" dirty="0">
            <a:latin typeface="Roboto Condensed Italics"/>
          </a:endParaRPr>
        </a:p>
      </dgm:t>
    </dgm:pt>
    <dgm:pt modelId="{D3645305-DD43-4063-B370-C36475536135}" type="parTrans" cxnId="{5A81DA4E-20BE-4E6D-BBB1-ED9235FE97A1}">
      <dgm:prSet/>
      <dgm:spPr/>
      <dgm:t>
        <a:bodyPr/>
        <a:lstStyle/>
        <a:p>
          <a:endParaRPr lang="en-US"/>
        </a:p>
      </dgm:t>
    </dgm:pt>
    <dgm:pt modelId="{61ABFA7C-760A-41F5-9CDF-5DF86F2C81DF}" type="sibTrans" cxnId="{5A81DA4E-20BE-4E6D-BBB1-ED9235FE97A1}">
      <dgm:prSet/>
      <dgm:spPr/>
      <dgm:t>
        <a:bodyPr/>
        <a:lstStyle/>
        <a:p>
          <a:endParaRPr lang="en-US"/>
        </a:p>
      </dgm:t>
    </dgm:pt>
    <dgm:pt modelId="{7E7B0764-FFEE-4602-BCC5-4489B3B230A1}">
      <dgm:prSet/>
      <dgm:spPr/>
      <dgm:t>
        <a:bodyPr/>
        <a:lstStyle/>
        <a:p>
          <a:r>
            <a:rPr lang="en-US" spc="234" dirty="0" err="1">
              <a:latin typeface="Roboto Condensed Italics"/>
            </a:rPr>
            <a:t>Dùng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bảng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kiểm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để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kiểm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tra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và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sửa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lại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bài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thơ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đảm</a:t>
          </a:r>
          <a:r>
            <a:rPr lang="en-US" spc="234" dirty="0">
              <a:latin typeface="Roboto Condensed Italics"/>
            </a:rPr>
            <a:t> bảo </a:t>
          </a:r>
          <a:r>
            <a:rPr lang="en-US" spc="234" dirty="0" err="1">
              <a:latin typeface="Roboto Condensed Italics"/>
            </a:rPr>
            <a:t>đúng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luật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của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thể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thơ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lục</a:t>
          </a:r>
          <a:r>
            <a:rPr lang="en-US" spc="234" dirty="0">
              <a:latin typeface="Roboto Condensed Italics"/>
            </a:rPr>
            <a:t> </a:t>
          </a:r>
          <a:r>
            <a:rPr lang="en-US" spc="234" dirty="0" err="1">
              <a:latin typeface="Roboto Condensed Italics"/>
            </a:rPr>
            <a:t>bát</a:t>
          </a:r>
          <a:r>
            <a:rPr lang="en-US" spc="234" dirty="0">
              <a:latin typeface="Roboto Condensed Italics"/>
            </a:rPr>
            <a:t>.</a:t>
          </a:r>
        </a:p>
      </dgm:t>
    </dgm:pt>
    <dgm:pt modelId="{B80BFFE6-F7DD-464D-A3E1-D21D0EB75F28}" type="parTrans" cxnId="{DDFEA4E8-9FE9-42F0-A492-4CF9C7AEB8B2}">
      <dgm:prSet/>
      <dgm:spPr/>
      <dgm:t>
        <a:bodyPr/>
        <a:lstStyle/>
        <a:p>
          <a:endParaRPr lang="en-US"/>
        </a:p>
      </dgm:t>
    </dgm:pt>
    <dgm:pt modelId="{9F4918BF-BA02-4A39-9FE4-CC5FD6941585}" type="sibTrans" cxnId="{DDFEA4E8-9FE9-42F0-A492-4CF9C7AEB8B2}">
      <dgm:prSet/>
      <dgm:spPr/>
      <dgm:t>
        <a:bodyPr/>
        <a:lstStyle/>
        <a:p>
          <a:endParaRPr lang="en-US"/>
        </a:p>
      </dgm:t>
    </dgm:pt>
    <dgm:pt modelId="{DB087E97-CC32-47F9-8B99-F92B8BF8BE54}" type="pres">
      <dgm:prSet presAssocID="{E439CC68-1FE7-4A7F-9316-B832914D30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12B533-A686-41C0-97C6-7C8315CC3009}" type="pres">
      <dgm:prSet presAssocID="{D23FF801-4E6A-4A5E-9907-5BF6577FDE0C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C00278-BF0C-4F0D-8B48-9328AD5B54AE}" type="pres">
      <dgm:prSet presAssocID="{7FF76F89-6D0B-40C0-9D6F-B87DCA183DC9}" presName="space" presStyleCnt="0"/>
      <dgm:spPr/>
    </dgm:pt>
    <dgm:pt modelId="{F947AFE4-EDC3-42E9-9CB4-0D97727A5D18}" type="pres">
      <dgm:prSet presAssocID="{F663FA49-105E-47FC-A509-C343AFAAD1D3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3D6CB-A832-480C-BBA4-A768B1797C08}" type="pres">
      <dgm:prSet presAssocID="{61ABFA7C-760A-41F5-9CDF-5DF86F2C81DF}" presName="space" presStyleCnt="0"/>
      <dgm:spPr/>
    </dgm:pt>
    <dgm:pt modelId="{E1588B02-2B7C-4555-BDAB-0FECFB3CCFC1}" type="pres">
      <dgm:prSet presAssocID="{7E7B0764-FFEE-4602-BCC5-4489B3B230A1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FEA4E8-9FE9-42F0-A492-4CF9C7AEB8B2}" srcId="{E439CC68-1FE7-4A7F-9316-B832914D30F8}" destId="{7E7B0764-FFEE-4602-BCC5-4489B3B230A1}" srcOrd="2" destOrd="0" parTransId="{B80BFFE6-F7DD-464D-A3E1-D21D0EB75F28}" sibTransId="{9F4918BF-BA02-4A39-9FE4-CC5FD6941585}"/>
    <dgm:cxn modelId="{C62BF6C9-248E-412A-956A-DA8E5CC310DD}" srcId="{E439CC68-1FE7-4A7F-9316-B832914D30F8}" destId="{D23FF801-4E6A-4A5E-9907-5BF6577FDE0C}" srcOrd="0" destOrd="0" parTransId="{6B9356BC-756E-4B29-B325-88E015DC9E16}" sibTransId="{7FF76F89-6D0B-40C0-9D6F-B87DCA183DC9}"/>
    <dgm:cxn modelId="{34B9348B-69BB-4C08-BAE9-35CEB8CBE0D3}" type="presOf" srcId="{E439CC68-1FE7-4A7F-9316-B832914D30F8}" destId="{DB087E97-CC32-47F9-8B99-F92B8BF8BE54}" srcOrd="0" destOrd="0" presId="urn:microsoft.com/office/officeart/2005/8/layout/venn3"/>
    <dgm:cxn modelId="{CBEFDA8A-9F8A-4152-9D0A-49C1B454612A}" type="presOf" srcId="{D23FF801-4E6A-4A5E-9907-5BF6577FDE0C}" destId="{3112B533-A686-41C0-97C6-7C8315CC3009}" srcOrd="0" destOrd="0" presId="urn:microsoft.com/office/officeart/2005/8/layout/venn3"/>
    <dgm:cxn modelId="{5A81DA4E-20BE-4E6D-BBB1-ED9235FE97A1}" srcId="{E439CC68-1FE7-4A7F-9316-B832914D30F8}" destId="{F663FA49-105E-47FC-A509-C343AFAAD1D3}" srcOrd="1" destOrd="0" parTransId="{D3645305-DD43-4063-B370-C36475536135}" sibTransId="{61ABFA7C-760A-41F5-9CDF-5DF86F2C81DF}"/>
    <dgm:cxn modelId="{FAD9CF2E-16B5-42FE-BA5F-804EE0105F92}" type="presOf" srcId="{7E7B0764-FFEE-4602-BCC5-4489B3B230A1}" destId="{E1588B02-2B7C-4555-BDAB-0FECFB3CCFC1}" srcOrd="0" destOrd="0" presId="urn:microsoft.com/office/officeart/2005/8/layout/venn3"/>
    <dgm:cxn modelId="{119E9ED3-E115-4AC2-B478-21E9F3ED03EF}" type="presOf" srcId="{F663FA49-105E-47FC-A509-C343AFAAD1D3}" destId="{F947AFE4-EDC3-42E9-9CB4-0D97727A5D18}" srcOrd="0" destOrd="0" presId="urn:microsoft.com/office/officeart/2005/8/layout/venn3"/>
    <dgm:cxn modelId="{59BACDAD-DCA2-4FBE-B35E-E89C0E735AC4}" type="presParOf" srcId="{DB087E97-CC32-47F9-8B99-F92B8BF8BE54}" destId="{3112B533-A686-41C0-97C6-7C8315CC3009}" srcOrd="0" destOrd="0" presId="urn:microsoft.com/office/officeart/2005/8/layout/venn3"/>
    <dgm:cxn modelId="{C4DE2E8B-A8ED-48C9-BB80-4627D203F0FD}" type="presParOf" srcId="{DB087E97-CC32-47F9-8B99-F92B8BF8BE54}" destId="{D4C00278-BF0C-4F0D-8B48-9328AD5B54AE}" srcOrd="1" destOrd="0" presId="urn:microsoft.com/office/officeart/2005/8/layout/venn3"/>
    <dgm:cxn modelId="{14F61864-D7E9-4AE3-9C6C-1D4212DCA152}" type="presParOf" srcId="{DB087E97-CC32-47F9-8B99-F92B8BF8BE54}" destId="{F947AFE4-EDC3-42E9-9CB4-0D97727A5D18}" srcOrd="2" destOrd="0" presId="urn:microsoft.com/office/officeart/2005/8/layout/venn3"/>
    <dgm:cxn modelId="{05D398FC-DE98-45C8-B67D-C5BE74DC7B36}" type="presParOf" srcId="{DB087E97-CC32-47F9-8B99-F92B8BF8BE54}" destId="{8DD3D6CB-A832-480C-BBA4-A768B1797C08}" srcOrd="3" destOrd="0" presId="urn:microsoft.com/office/officeart/2005/8/layout/venn3"/>
    <dgm:cxn modelId="{32FE2A1D-EE33-4F0C-833F-8CD8128D4839}" type="presParOf" srcId="{DB087E97-CC32-47F9-8B99-F92B8BF8BE54}" destId="{E1588B02-2B7C-4555-BDAB-0FECFB3CCFC1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79C38-2FB8-40EC-A4EC-CBAC43ADA4AD}">
      <dsp:nvSpPr>
        <dsp:cNvPr id="0" name=""/>
        <dsp:cNvSpPr/>
      </dsp:nvSpPr>
      <dsp:spPr>
        <a:xfrm>
          <a:off x="0" y="947113"/>
          <a:ext cx="16122028" cy="457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1249" tIns="916432" rIns="1251249" bIns="312928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>
              <a:latin typeface="Roboto Condensed" panose="02000000000000000000" pitchFamily="2" charset="0"/>
              <a:ea typeface="Roboto Condensed" panose="02000000000000000000" pitchFamily="2" charset="0"/>
            </a:rPr>
            <a:t>Em định viết về đề tài gì?</a:t>
          </a:r>
          <a:endParaRPr lang="en-US" sz="44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>
              <a:latin typeface="Roboto Condensed" panose="02000000000000000000" pitchFamily="2" charset="0"/>
              <a:ea typeface="Roboto Condensed" panose="02000000000000000000" pitchFamily="2" charset="0"/>
            </a:rPr>
            <a:t>Đề tài ấy có hình ảnh gì nổi bật? </a:t>
          </a:r>
          <a:endParaRPr lang="en-US" sz="44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>
              <a:latin typeface="Roboto Condensed" panose="02000000000000000000" pitchFamily="2" charset="0"/>
              <a:ea typeface="Roboto Condensed" panose="02000000000000000000" pitchFamily="2" charset="0"/>
            </a:rPr>
            <a:t>Hình ảnh ấy gợi cho em liên tưởng đến điều gì?</a:t>
          </a:r>
          <a:endParaRPr lang="en-US" sz="44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400" kern="1200">
              <a:latin typeface="Roboto Condensed" panose="02000000000000000000" pitchFamily="2" charset="0"/>
              <a:ea typeface="Roboto Condensed" panose="02000000000000000000" pitchFamily="2" charset="0"/>
            </a:rPr>
            <a:t>Thử tìm 1 nhan đề thích hợp cho bài thơ theo đề tài mà em chọn (cũng có thể đặt tên bài thơ sau khi em đã hoàn thành)</a:t>
          </a:r>
          <a:endParaRPr lang="en-US" sz="4400" kern="1200" dirty="0">
            <a:latin typeface="Roboto Condensed" panose="02000000000000000000" pitchFamily="2" charset="0"/>
            <a:ea typeface="Roboto Condensed" panose="02000000000000000000" pitchFamily="2" charset="0"/>
          </a:endParaRPr>
        </a:p>
      </dsp:txBody>
      <dsp:txXfrm>
        <a:off x="0" y="947113"/>
        <a:ext cx="16122028" cy="4573800"/>
      </dsp:txXfrm>
    </dsp:sp>
    <dsp:sp modelId="{E7E56641-61A8-4363-B9E4-6B2B80644F8C}">
      <dsp:nvSpPr>
        <dsp:cNvPr id="0" name=""/>
        <dsp:cNvSpPr/>
      </dsp:nvSpPr>
      <dsp:spPr>
        <a:xfrm>
          <a:off x="806101" y="297673"/>
          <a:ext cx="11285419" cy="1298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562" tIns="0" rIns="426562" bIns="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Lựa</a:t>
          </a:r>
          <a:r>
            <a:rPr lang="en-US" sz="44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44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chọn</a:t>
          </a:r>
          <a:r>
            <a:rPr lang="en-US" sz="44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44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đề</a:t>
          </a:r>
          <a:r>
            <a:rPr lang="en-US" sz="44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  <a:r>
            <a:rPr lang="en-US" sz="4400" kern="1200" dirty="0" err="1">
              <a:latin typeface="Roboto Condensed" panose="02000000000000000000" pitchFamily="2" charset="0"/>
              <a:ea typeface="Roboto Condensed" panose="02000000000000000000" pitchFamily="2" charset="0"/>
            </a:rPr>
            <a:t>tài</a:t>
          </a:r>
          <a:r>
            <a:rPr lang="en-US" sz="4400" kern="1200" dirty="0">
              <a:latin typeface="Roboto Condensed" panose="02000000000000000000" pitchFamily="2" charset="0"/>
              <a:ea typeface="Roboto Condensed" panose="02000000000000000000" pitchFamily="2" charset="0"/>
            </a:rPr>
            <a:t> </a:t>
          </a:r>
        </a:p>
      </dsp:txBody>
      <dsp:txXfrm>
        <a:off x="869507" y="361079"/>
        <a:ext cx="11158607" cy="1172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B8095-7506-48D4-94FB-AE7B51CD7E7B}">
      <dsp:nvSpPr>
        <dsp:cNvPr id="0" name=""/>
        <dsp:cNvSpPr/>
      </dsp:nvSpPr>
      <dsp:spPr>
        <a:xfrm>
          <a:off x="0" y="481199"/>
          <a:ext cx="15925800" cy="2068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spc="234" dirty="0">
              <a:latin typeface="Roboto Condensed Italics"/>
            </a:rPr>
            <a:t>- </a:t>
          </a:r>
          <a:r>
            <a:rPr lang="en-US" sz="5200" kern="1200" spc="234" dirty="0" err="1">
              <a:latin typeface="Roboto Condensed Italics"/>
            </a:rPr>
            <a:t>Viết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dòng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thơ</a:t>
          </a:r>
          <a:r>
            <a:rPr lang="en-US" sz="5200" kern="1200" spc="234" dirty="0">
              <a:latin typeface="Roboto Condensed Italics"/>
            </a:rPr>
            <a:t>/ </a:t>
          </a:r>
          <a:r>
            <a:rPr lang="en-US" sz="5200" kern="1200" spc="234" dirty="0" err="1">
              <a:latin typeface="Roboto Condensed Italics"/>
            </a:rPr>
            <a:t>cặp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thơ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lục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bát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đầu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tiên</a:t>
          </a:r>
          <a:r>
            <a:rPr lang="en-US" sz="5200" kern="1200" spc="234" dirty="0">
              <a:latin typeface="Roboto Condensed Italics"/>
            </a:rPr>
            <a:t>. </a:t>
          </a:r>
          <a:r>
            <a:rPr lang="en-US" sz="5200" kern="1200" spc="234" dirty="0" err="1">
              <a:latin typeface="Roboto Condensed Italics"/>
            </a:rPr>
            <a:t>Bắt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đầu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bằng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hình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ảnh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gợi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ấn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tượng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rõ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rệt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nhất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trong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cảm</a:t>
          </a:r>
          <a:r>
            <a:rPr lang="en-US" sz="5200" kern="1200" spc="234" dirty="0">
              <a:latin typeface="Roboto Condensed Italics"/>
            </a:rPr>
            <a:t> </a:t>
          </a:r>
          <a:r>
            <a:rPr lang="en-US" sz="5200" kern="1200" spc="234" dirty="0" err="1">
              <a:latin typeface="Roboto Condensed Italics"/>
            </a:rPr>
            <a:t>xúc</a:t>
          </a:r>
          <a:r>
            <a:rPr lang="en-US" sz="5200" kern="1200" spc="234" dirty="0">
              <a:latin typeface="Roboto Condensed Italics"/>
            </a:rPr>
            <a:t>.</a:t>
          </a:r>
          <a:endParaRPr lang="en-US" sz="5200" kern="1200" dirty="0"/>
        </a:p>
      </dsp:txBody>
      <dsp:txXfrm>
        <a:off x="100979" y="582178"/>
        <a:ext cx="15723842" cy="1866602"/>
      </dsp:txXfrm>
    </dsp:sp>
    <dsp:sp modelId="{3A3A97A7-0AF0-4B95-B9A6-CA3488637272}">
      <dsp:nvSpPr>
        <dsp:cNvPr id="0" name=""/>
        <dsp:cNvSpPr/>
      </dsp:nvSpPr>
      <dsp:spPr>
        <a:xfrm>
          <a:off x="0" y="2699520"/>
          <a:ext cx="15925800" cy="2068560"/>
        </a:xfrm>
        <a:prstGeom prst="roundRect">
          <a:avLst/>
        </a:prstGeom>
        <a:solidFill>
          <a:schemeClr val="accent3">
            <a:hueOff val="-808782"/>
            <a:satOff val="20694"/>
            <a:lumOff val="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spc="234">
              <a:latin typeface="Roboto Condensed Italics"/>
            </a:rPr>
            <a:t>- Viết những cặp thơ lục bát tiếp theo</a:t>
          </a:r>
          <a:endParaRPr lang="en-US" sz="5200" kern="1200" spc="234" dirty="0">
            <a:latin typeface="Roboto Condensed Italics"/>
          </a:endParaRPr>
        </a:p>
      </dsp:txBody>
      <dsp:txXfrm>
        <a:off x="100979" y="2800499"/>
        <a:ext cx="15723842" cy="1866602"/>
      </dsp:txXfrm>
    </dsp:sp>
    <dsp:sp modelId="{678AA22D-2B55-4444-8E44-5157B450E7D2}">
      <dsp:nvSpPr>
        <dsp:cNvPr id="0" name=""/>
        <dsp:cNvSpPr/>
      </dsp:nvSpPr>
      <dsp:spPr>
        <a:xfrm>
          <a:off x="0" y="4917840"/>
          <a:ext cx="15925800" cy="2068560"/>
        </a:xfrm>
        <a:prstGeom prst="round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spc="234">
              <a:latin typeface="Roboto Condensed Italics"/>
            </a:rPr>
            <a:t>(Nên đọc thành tiếng để cảm nhận rõ hơn vần, nhịp và từ ngữ; dễ dàng diễn đạt được cảm xúc, ý tưởng)</a:t>
          </a:r>
          <a:endParaRPr lang="en-US" sz="5200" kern="1200" spc="234" dirty="0">
            <a:latin typeface="Roboto Condensed Italics"/>
          </a:endParaRPr>
        </a:p>
      </dsp:txBody>
      <dsp:txXfrm>
        <a:off x="100979" y="5018819"/>
        <a:ext cx="15723842" cy="1866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2B533-A686-41C0-97C6-7C8315CC3009}">
      <dsp:nvSpPr>
        <dsp:cNvPr id="0" name=""/>
        <dsp:cNvSpPr/>
      </dsp:nvSpPr>
      <dsp:spPr>
        <a:xfrm>
          <a:off x="7054" y="993668"/>
          <a:ext cx="6168482" cy="616848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9472" tIns="55880" rIns="339472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pc="234">
              <a:latin typeface="Roboto Condensed Italics"/>
            </a:rPr>
            <a:t>Đọc diễn cảm bài thơ theo đúng giọng điệu.</a:t>
          </a:r>
          <a:endParaRPr lang="en-US" sz="4400" kern="1200" dirty="0"/>
        </a:p>
      </dsp:txBody>
      <dsp:txXfrm>
        <a:off x="910407" y="1897021"/>
        <a:ext cx="4361776" cy="4361776"/>
      </dsp:txXfrm>
    </dsp:sp>
    <dsp:sp modelId="{F947AFE4-EDC3-42E9-9CB4-0D97727A5D18}">
      <dsp:nvSpPr>
        <dsp:cNvPr id="0" name=""/>
        <dsp:cNvSpPr/>
      </dsp:nvSpPr>
      <dsp:spPr>
        <a:xfrm>
          <a:off x="4941840" y="993668"/>
          <a:ext cx="6168482" cy="6168482"/>
        </a:xfrm>
        <a:prstGeom prst="ellipse">
          <a:avLst/>
        </a:prstGeom>
        <a:solidFill>
          <a:schemeClr val="accent4">
            <a:alpha val="50000"/>
            <a:hueOff val="3742489"/>
            <a:satOff val="-20694"/>
            <a:lumOff val="-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9472" tIns="55880" rIns="339472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pc="234">
              <a:latin typeface="Roboto Condensed Italics"/>
            </a:rPr>
            <a:t>Sáng tạo, điều chỉnh (sử dụng biện pháp tu từ)</a:t>
          </a:r>
          <a:endParaRPr lang="en-US" sz="4400" kern="1200" spc="234" dirty="0">
            <a:latin typeface="Roboto Condensed Italics"/>
          </a:endParaRPr>
        </a:p>
      </dsp:txBody>
      <dsp:txXfrm>
        <a:off x="5845193" y="1897021"/>
        <a:ext cx="4361776" cy="4361776"/>
      </dsp:txXfrm>
    </dsp:sp>
    <dsp:sp modelId="{E1588B02-2B7C-4555-BDAB-0FECFB3CCFC1}">
      <dsp:nvSpPr>
        <dsp:cNvPr id="0" name=""/>
        <dsp:cNvSpPr/>
      </dsp:nvSpPr>
      <dsp:spPr>
        <a:xfrm>
          <a:off x="9876626" y="993668"/>
          <a:ext cx="6168482" cy="6168482"/>
        </a:xfrm>
        <a:prstGeom prst="ellipse">
          <a:avLst/>
        </a:prstGeom>
        <a:solidFill>
          <a:schemeClr val="accent4">
            <a:alpha val="50000"/>
            <a:hueOff val="7484979"/>
            <a:satOff val="-41387"/>
            <a:lumOff val="-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9472" tIns="55880" rIns="339472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spc="234" dirty="0" err="1">
              <a:latin typeface="Roboto Condensed Italics"/>
            </a:rPr>
            <a:t>Dùng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bảng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kiểm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để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kiểm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tra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và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sửa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lại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bài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thơ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đảm</a:t>
          </a:r>
          <a:r>
            <a:rPr lang="en-US" sz="4400" kern="1200" spc="234" dirty="0">
              <a:latin typeface="Roboto Condensed Italics"/>
            </a:rPr>
            <a:t> bảo </a:t>
          </a:r>
          <a:r>
            <a:rPr lang="en-US" sz="4400" kern="1200" spc="234" dirty="0" err="1">
              <a:latin typeface="Roboto Condensed Italics"/>
            </a:rPr>
            <a:t>đúng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luật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của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thể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thơ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lục</a:t>
          </a:r>
          <a:r>
            <a:rPr lang="en-US" sz="4400" kern="1200" spc="234" dirty="0">
              <a:latin typeface="Roboto Condensed Italics"/>
            </a:rPr>
            <a:t> </a:t>
          </a:r>
          <a:r>
            <a:rPr lang="en-US" sz="4400" kern="1200" spc="234" dirty="0" err="1">
              <a:latin typeface="Roboto Condensed Italics"/>
            </a:rPr>
            <a:t>bát</a:t>
          </a:r>
          <a:r>
            <a:rPr lang="en-US" sz="4400" kern="1200" spc="234" dirty="0">
              <a:latin typeface="Roboto Condensed Italics"/>
            </a:rPr>
            <a:t>.</a:t>
          </a:r>
        </a:p>
      </dsp:txBody>
      <dsp:txXfrm>
        <a:off x="10779979" y="1897021"/>
        <a:ext cx="4361776" cy="4361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8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30.svg"/><Relationship Id="rId18" Type="http://schemas.openxmlformats.org/officeDocument/2006/relationships/image" Target="../media/image101.png"/><Relationship Id="rId3" Type="http://schemas.openxmlformats.org/officeDocument/2006/relationships/image" Target="../media/image22.png"/><Relationship Id="rId21" Type="http://schemas.openxmlformats.org/officeDocument/2006/relationships/diagramLayout" Target="../diagrams/layout3.xml"/><Relationship Id="rId7" Type="http://schemas.openxmlformats.org/officeDocument/2006/relationships/image" Target="../media/image98.png"/><Relationship Id="rId12" Type="http://schemas.openxmlformats.org/officeDocument/2006/relationships/image" Target="../media/image99.png"/><Relationship Id="rId17" Type="http://schemas.openxmlformats.org/officeDocument/2006/relationships/image" Target="../media/image107.svg"/><Relationship Id="rId2" Type="http://schemas.openxmlformats.org/officeDocument/2006/relationships/image" Target="../media/image12.jpeg"/><Relationship Id="rId16" Type="http://schemas.openxmlformats.org/officeDocument/2006/relationships/image" Target="../media/image100.png"/><Relationship Id="rId20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60.png"/><Relationship Id="rId24" Type="http://schemas.microsoft.com/office/2007/relationships/diagramDrawing" Target="../diagrams/drawing3.xml"/><Relationship Id="rId5" Type="http://schemas.openxmlformats.org/officeDocument/2006/relationships/image" Target="../media/image97.png"/><Relationship Id="rId15" Type="http://schemas.openxmlformats.org/officeDocument/2006/relationships/image" Target="../media/image87.svg"/><Relationship Id="rId23" Type="http://schemas.openxmlformats.org/officeDocument/2006/relationships/diagramColors" Target="../diagrams/colors3.xml"/><Relationship Id="rId10" Type="http://schemas.openxmlformats.org/officeDocument/2006/relationships/image" Target="../media/image37.svg"/><Relationship Id="rId19" Type="http://schemas.openxmlformats.org/officeDocument/2006/relationships/image" Target="../media/image59.png"/><Relationship Id="rId4" Type="http://schemas.openxmlformats.org/officeDocument/2006/relationships/image" Target="../media/image35.svg"/><Relationship Id="rId9" Type="http://schemas.openxmlformats.org/officeDocument/2006/relationships/image" Target="../media/image58.png"/><Relationship Id="rId14" Type="http://schemas.openxmlformats.org/officeDocument/2006/relationships/image" Target="../media/image61.png"/><Relationship Id="rId22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9.png"/><Relationship Id="rId18" Type="http://schemas.openxmlformats.org/officeDocument/2006/relationships/image" Target="../media/image10.png"/><Relationship Id="rId3" Type="http://schemas.openxmlformats.org/officeDocument/2006/relationships/image" Target="../media/image54.png"/><Relationship Id="rId21" Type="http://schemas.openxmlformats.org/officeDocument/2006/relationships/image" Target="../media/image89.svg"/><Relationship Id="rId7" Type="http://schemas.openxmlformats.org/officeDocument/2006/relationships/image" Target="../media/image102.png"/><Relationship Id="rId12" Type="http://schemas.openxmlformats.org/officeDocument/2006/relationships/image" Target="../media/image37.svg"/><Relationship Id="rId17" Type="http://schemas.openxmlformats.org/officeDocument/2006/relationships/image" Target="../media/image62.png"/><Relationship Id="rId25" Type="http://schemas.openxmlformats.org/officeDocument/2006/relationships/image" Target="../media/image91.svg"/><Relationship Id="rId2" Type="http://schemas.openxmlformats.org/officeDocument/2006/relationships/image" Target="../media/image12.jpeg"/><Relationship Id="rId16" Type="http://schemas.openxmlformats.org/officeDocument/2006/relationships/image" Target="../media/image87.sv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58.png"/><Relationship Id="rId24" Type="http://schemas.openxmlformats.org/officeDocument/2006/relationships/image" Target="../media/image6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0.svg"/><Relationship Id="rId10" Type="http://schemas.openxmlformats.org/officeDocument/2006/relationships/image" Target="../media/image35.svg"/><Relationship Id="rId19" Type="http://schemas.openxmlformats.org/officeDocument/2006/relationships/image" Target="../media/image18.svg"/><Relationship Id="rId4" Type="http://schemas.openxmlformats.org/officeDocument/2006/relationships/image" Target="../media/image81.sv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7.png"/><Relationship Id="rId39" Type="http://schemas.openxmlformats.org/officeDocument/2006/relationships/image" Target="../media/image34.png"/><Relationship Id="rId3" Type="http://schemas.openxmlformats.org/officeDocument/2006/relationships/image" Target="../media/image13.png"/><Relationship Id="rId21" Type="http://schemas.openxmlformats.org/officeDocument/2006/relationships/image" Target="../media/image24.png"/><Relationship Id="rId34" Type="http://schemas.openxmlformats.org/officeDocument/2006/relationships/image" Target="../media/image47.svg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33" Type="http://schemas.openxmlformats.org/officeDocument/2006/relationships/image" Target="../media/image31.png"/><Relationship Id="rId38" Type="http://schemas.openxmlformats.org/officeDocument/2006/relationships/image" Target="../media/image51.svg"/><Relationship Id="rId2" Type="http://schemas.openxmlformats.org/officeDocument/2006/relationships/image" Target="../media/image12.jpeg"/><Relationship Id="rId16" Type="http://schemas.openxmlformats.org/officeDocument/2006/relationships/image" Target="../media/image33.svg"/><Relationship Id="rId20" Type="http://schemas.openxmlformats.org/officeDocument/2006/relationships/image" Target="../media/image23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39.svg"/><Relationship Id="rId32" Type="http://schemas.openxmlformats.org/officeDocument/2006/relationships/image" Target="../media/image45.svg"/><Relationship Id="rId37" Type="http://schemas.openxmlformats.org/officeDocument/2006/relationships/image" Target="../media/image33.png"/><Relationship Id="rId40" Type="http://schemas.openxmlformats.org/officeDocument/2006/relationships/image" Target="../media/image53.sv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36" Type="http://schemas.openxmlformats.org/officeDocument/2006/relationships/image" Target="../media/image49.svg"/><Relationship Id="rId10" Type="http://schemas.openxmlformats.org/officeDocument/2006/relationships/image" Target="../media/image27.svg"/><Relationship Id="rId19" Type="http://schemas.openxmlformats.org/officeDocument/2006/relationships/image" Target="../media/image35.svg"/><Relationship Id="rId31" Type="http://schemas.openxmlformats.org/officeDocument/2006/relationships/image" Target="../media/image30.png"/><Relationship Id="rId4" Type="http://schemas.openxmlformats.org/officeDocument/2006/relationships/image" Target="../media/image23.svg"/><Relationship Id="rId9" Type="http://schemas.openxmlformats.org/officeDocument/2006/relationships/image" Target="../media/image17.png"/><Relationship Id="rId14" Type="http://schemas.openxmlformats.org/officeDocument/2006/relationships/image" Target="../media/image31.svg"/><Relationship Id="rId22" Type="http://schemas.openxmlformats.org/officeDocument/2006/relationships/image" Target="../media/image37.svg"/><Relationship Id="rId27" Type="http://schemas.openxmlformats.org/officeDocument/2006/relationships/image" Target="../media/image41.svg"/><Relationship Id="rId30" Type="http://schemas.openxmlformats.org/officeDocument/2006/relationships/image" Target="../media/image43.svg"/><Relationship Id="rId35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12" Type="http://schemas.openxmlformats.org/officeDocument/2006/relationships/image" Target="../media/image62.svg"/><Relationship Id="rId17" Type="http://schemas.openxmlformats.org/officeDocument/2006/relationships/image" Target="../media/image41.png"/><Relationship Id="rId2" Type="http://schemas.openxmlformats.org/officeDocument/2006/relationships/image" Target="../media/image35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10.png"/><Relationship Id="rId10" Type="http://schemas.openxmlformats.org/officeDocument/2006/relationships/image" Target="../media/image60.svg"/><Relationship Id="rId4" Type="http://schemas.openxmlformats.org/officeDocument/2006/relationships/image" Target="../media/image56.svg"/><Relationship Id="rId9" Type="http://schemas.openxmlformats.org/officeDocument/2006/relationships/image" Target="../media/image38.png"/><Relationship Id="rId1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72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8.svg"/><Relationship Id="rId5" Type="http://schemas.openxmlformats.org/officeDocument/2006/relationships/image" Target="../media/image45.gif"/><Relationship Id="rId10" Type="http://schemas.openxmlformats.org/officeDocument/2006/relationships/image" Target="../media/image10.png"/><Relationship Id="rId4" Type="http://schemas.openxmlformats.org/officeDocument/2006/relationships/image" Target="../media/image69.sv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72.svg"/><Relationship Id="rId18" Type="http://schemas.openxmlformats.org/officeDocument/2006/relationships/image" Target="../media/image18.svg"/><Relationship Id="rId3" Type="http://schemas.openxmlformats.org/officeDocument/2006/relationships/image" Target="../media/image9.png"/><Relationship Id="rId21" Type="http://schemas.openxmlformats.org/officeDocument/2006/relationships/image" Target="../media/image53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17" Type="http://schemas.openxmlformats.org/officeDocument/2006/relationships/image" Target="../media/image10.png"/><Relationship Id="rId2" Type="http://schemas.openxmlformats.org/officeDocument/2006/relationships/image" Target="../media/image12.jpeg"/><Relationship Id="rId16" Type="http://schemas.openxmlformats.org/officeDocument/2006/relationships/image" Target="../media/image51.pn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6.svg"/><Relationship Id="rId5" Type="http://schemas.openxmlformats.org/officeDocument/2006/relationships/image" Target="../media/image47.png"/><Relationship Id="rId15" Type="http://schemas.openxmlformats.org/officeDocument/2006/relationships/image" Target="../media/image20.svg"/><Relationship Id="rId10" Type="http://schemas.openxmlformats.org/officeDocument/2006/relationships/image" Target="../media/image49.png"/><Relationship Id="rId19" Type="http://schemas.openxmlformats.org/officeDocument/2006/relationships/image" Target="../media/image52.png"/><Relationship Id="rId4" Type="http://schemas.openxmlformats.org/officeDocument/2006/relationships/image" Target="../media/image16.svg"/><Relationship Id="rId9" Type="http://schemas.openxmlformats.org/officeDocument/2006/relationships/image" Target="../media/image48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59.png"/><Relationship Id="rId18" Type="http://schemas.openxmlformats.org/officeDocument/2006/relationships/image" Target="../media/image10.png"/><Relationship Id="rId3" Type="http://schemas.openxmlformats.org/officeDocument/2006/relationships/image" Target="../media/image54.png"/><Relationship Id="rId21" Type="http://schemas.openxmlformats.org/officeDocument/2006/relationships/image" Target="../media/image89.svg"/><Relationship Id="rId7" Type="http://schemas.openxmlformats.org/officeDocument/2006/relationships/image" Target="../media/image56.png"/><Relationship Id="rId12" Type="http://schemas.openxmlformats.org/officeDocument/2006/relationships/image" Target="../media/image37.svg"/><Relationship Id="rId17" Type="http://schemas.openxmlformats.org/officeDocument/2006/relationships/image" Target="../media/image62.png"/><Relationship Id="rId25" Type="http://schemas.openxmlformats.org/officeDocument/2006/relationships/image" Target="../media/image91.svg"/><Relationship Id="rId2" Type="http://schemas.openxmlformats.org/officeDocument/2006/relationships/image" Target="../media/image12.jpeg"/><Relationship Id="rId16" Type="http://schemas.openxmlformats.org/officeDocument/2006/relationships/image" Target="../media/image87.sv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58.png"/><Relationship Id="rId24" Type="http://schemas.openxmlformats.org/officeDocument/2006/relationships/image" Target="../media/image6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0.svg"/><Relationship Id="rId10" Type="http://schemas.openxmlformats.org/officeDocument/2006/relationships/image" Target="../media/image35.svg"/><Relationship Id="rId19" Type="http://schemas.openxmlformats.org/officeDocument/2006/relationships/image" Target="../media/image18.svg"/><Relationship Id="rId4" Type="http://schemas.openxmlformats.org/officeDocument/2006/relationships/image" Target="../media/image81.sv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2.sv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image" Target="../media/image65.jpe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104.svg"/><Relationship Id="rId10" Type="http://schemas.openxmlformats.org/officeDocument/2006/relationships/image" Target="../media/image70.gif"/><Relationship Id="rId4" Type="http://schemas.openxmlformats.org/officeDocument/2006/relationships/image" Target="../media/image94.sv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26" Type="http://schemas.openxmlformats.org/officeDocument/2006/relationships/diagramData" Target="../diagrams/data1.xml"/><Relationship Id="rId3" Type="http://schemas.openxmlformats.org/officeDocument/2006/relationships/image" Target="../media/image61.png"/><Relationship Id="rId21" Type="http://schemas.openxmlformats.org/officeDocument/2006/relationships/image" Target="../media/image98.svg"/><Relationship Id="rId7" Type="http://schemas.openxmlformats.org/officeDocument/2006/relationships/image" Target="../media/image76.png"/><Relationship Id="rId12" Type="http://schemas.openxmlformats.org/officeDocument/2006/relationships/image" Target="../media/image113.svg"/><Relationship Id="rId17" Type="http://schemas.openxmlformats.org/officeDocument/2006/relationships/image" Target="../media/image81.png"/><Relationship Id="rId25" Type="http://schemas.openxmlformats.org/officeDocument/2006/relationships/image" Target="../media/image87.png"/><Relationship Id="rId2" Type="http://schemas.openxmlformats.org/officeDocument/2006/relationships/image" Target="../media/image1.jpeg"/><Relationship Id="rId16" Type="http://schemas.openxmlformats.org/officeDocument/2006/relationships/image" Target="../media/image117.svg"/><Relationship Id="rId20" Type="http://schemas.openxmlformats.org/officeDocument/2006/relationships/image" Target="../media/image83.png"/><Relationship Id="rId29" Type="http://schemas.openxmlformats.org/officeDocument/2006/relationships/diagramColors" Target="../diagrams/colors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78.png"/><Relationship Id="rId24" Type="http://schemas.openxmlformats.org/officeDocument/2006/relationships/image" Target="../media/image86.png"/><Relationship Id="rId5" Type="http://schemas.openxmlformats.org/officeDocument/2006/relationships/image" Target="../media/image75.png"/><Relationship Id="rId15" Type="http://schemas.openxmlformats.org/officeDocument/2006/relationships/image" Target="../media/image80.png"/><Relationship Id="rId23" Type="http://schemas.openxmlformats.org/officeDocument/2006/relationships/image" Target="../media/image85.png"/><Relationship Id="rId28" Type="http://schemas.openxmlformats.org/officeDocument/2006/relationships/diagramQuickStyle" Target="../diagrams/quickStyle1.xml"/><Relationship Id="rId10" Type="http://schemas.openxmlformats.org/officeDocument/2006/relationships/image" Target="../media/image111.svg"/><Relationship Id="rId19" Type="http://schemas.openxmlformats.org/officeDocument/2006/relationships/image" Target="../media/image96.svg"/><Relationship Id="rId4" Type="http://schemas.openxmlformats.org/officeDocument/2006/relationships/image" Target="../media/image87.svg"/><Relationship Id="rId9" Type="http://schemas.openxmlformats.org/officeDocument/2006/relationships/image" Target="../media/image77.png"/><Relationship Id="rId14" Type="http://schemas.openxmlformats.org/officeDocument/2006/relationships/image" Target="../media/image115.svg"/><Relationship Id="rId22" Type="http://schemas.openxmlformats.org/officeDocument/2006/relationships/image" Target="../media/image84.png"/><Relationship Id="rId27" Type="http://schemas.openxmlformats.org/officeDocument/2006/relationships/diagramLayout" Target="../diagrams/layout1.xml"/><Relationship Id="rId30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svg"/><Relationship Id="rId18" Type="http://schemas.openxmlformats.org/officeDocument/2006/relationships/image" Target="../media/image122.svg"/><Relationship Id="rId3" Type="http://schemas.openxmlformats.org/officeDocument/2006/relationships/image" Target="../media/image89.png"/><Relationship Id="rId21" Type="http://schemas.openxmlformats.org/officeDocument/2006/relationships/image" Target="../media/image95.png"/><Relationship Id="rId7" Type="http://schemas.openxmlformats.org/officeDocument/2006/relationships/image" Target="../media/image91.png"/><Relationship Id="rId12" Type="http://schemas.openxmlformats.org/officeDocument/2006/relationships/image" Target="../media/image38.png"/><Relationship Id="rId17" Type="http://schemas.openxmlformats.org/officeDocument/2006/relationships/image" Target="../media/image93.png"/><Relationship Id="rId2" Type="http://schemas.openxmlformats.org/officeDocument/2006/relationships/image" Target="../media/image88.jpeg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1.svg"/><Relationship Id="rId5" Type="http://schemas.openxmlformats.org/officeDocument/2006/relationships/image" Target="../media/image90.png"/><Relationship Id="rId15" Type="http://schemas.openxmlformats.org/officeDocument/2006/relationships/image" Target="../media/image18.svg"/><Relationship Id="rId10" Type="http://schemas.openxmlformats.org/officeDocument/2006/relationships/image" Target="../media/image33.png"/><Relationship Id="rId19" Type="http://schemas.openxmlformats.org/officeDocument/2006/relationships/image" Target="../media/image45.gif"/><Relationship Id="rId4" Type="http://schemas.openxmlformats.org/officeDocument/2006/relationships/image" Target="../media/image64.svg"/><Relationship Id="rId9" Type="http://schemas.openxmlformats.org/officeDocument/2006/relationships/image" Target="../media/image62.svg"/><Relationship Id="rId14" Type="http://schemas.openxmlformats.org/officeDocument/2006/relationships/image" Target="../media/image10.png"/><Relationship Id="rId22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57252" y="733902"/>
            <a:ext cx="2730748" cy="21777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499" b="30850"/>
          <a:stretch>
            <a:fillRect/>
          </a:stretch>
        </p:blipFill>
        <p:spPr>
          <a:xfrm rot="130501">
            <a:off x="12016928" y="1345458"/>
            <a:ext cx="5123241" cy="78810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60478">
            <a:off x="12339050" y="6959265"/>
            <a:ext cx="3790046" cy="2356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12913">
            <a:off x="11459841" y="5980387"/>
            <a:ext cx="2259434" cy="3165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806447">
            <a:off x="15616511" y="3156470"/>
            <a:ext cx="713145" cy="430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4756">
            <a:off x="13996093" y="4485119"/>
            <a:ext cx="1020556" cy="54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r="40813"/>
          <a:stretch>
            <a:fillRect/>
          </a:stretch>
        </p:blipFill>
        <p:spPr>
          <a:xfrm rot="-74756">
            <a:off x="15212389" y="3911427"/>
            <a:ext cx="555995" cy="504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98618">
            <a:off x="2475286" y="797982"/>
            <a:ext cx="8662063" cy="163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280"/>
              </a:lnSpc>
            </a:pPr>
            <a:r>
              <a:rPr lang="en-US" sz="9693" dirty="0">
                <a:solidFill>
                  <a:srgbClr val="746AA6"/>
                </a:solidFill>
                <a:latin typeface="Fraunces"/>
              </a:rPr>
              <a:t>KHỞI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9514" y="2974946"/>
            <a:ext cx="8910286" cy="5972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-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Hãy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đọc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DÒNG LỤC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trong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bài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thơ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lục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bát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bất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kì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mà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con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yêu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thích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rồi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thử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thách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nhóm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khác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đọc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nối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tiếp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DÒNG BÁT</a:t>
            </a:r>
          </a:p>
          <a:p>
            <a:pPr>
              <a:lnSpc>
                <a:spcPts val="6750"/>
              </a:lnSpc>
            </a:pP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-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Thử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thách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xoay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vòng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từ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nhóm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này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sang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nhóm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khác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theo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chiều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kim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đồng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 </a:t>
            </a:r>
            <a:r>
              <a:rPr lang="en-US" sz="4500" spc="225" dirty="0" err="1">
                <a:solidFill>
                  <a:srgbClr val="14163C"/>
                </a:solidFill>
                <a:latin typeface="Roboto Condensed"/>
              </a:rPr>
              <a:t>hồ</a:t>
            </a:r>
            <a:r>
              <a:rPr lang="en-US" sz="4500" spc="225" dirty="0">
                <a:solidFill>
                  <a:srgbClr val="14163C"/>
                </a:solidFill>
                <a:latin typeface="Roboto Condense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67657" y="923380"/>
            <a:ext cx="1689015" cy="15496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649520"/>
              </p:ext>
            </p:extLst>
          </p:nvPr>
        </p:nvGraphicFramePr>
        <p:xfrm>
          <a:off x="457200" y="351183"/>
          <a:ext cx="17373600" cy="949414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10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382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Phương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diện</a:t>
                      </a:r>
                      <a:endParaRPr lang="en-US" sz="16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 dung kiểm tra</a:t>
                      </a:r>
                      <a:endParaRPr lang="en-US" sz="1600" b="1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Đ/ CĐ</a:t>
                      </a:r>
                      <a:endParaRPr lang="en-US" sz="16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330">
                <a:tc rowSpan="7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endParaRPr lang="en-US" sz="16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 thơ gồm các dòng lục (sáu tiếng) và dòng bát (tám tiếng xen kẽ)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758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Hình thức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 dòng thơ chủ yếu được ngắt nhịp chẵn.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84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Hình thức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 hiệp vần: tiếng thứ 6 của dòng lục vần với tiếng thứ sáu của dòng bát kế nó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233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Hình thức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Tiếng thứ tám dòng bát đó vần với tiếng thứ sáu của dòng lục kế tiếp.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084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Hình thức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 thơ sử dụng một số biện pháp tu từ: so ánh, nhân hóa, điệp từ, điệp ngữ,… 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084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Hình thức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 từ ngữ trong bài thơ thể hiện được chính xác điều người viết muốn nói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0758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Roboto Condensed"/>
                        </a:rPr>
                        <a:t>Hình thức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 hình ảnh sống động, thú vị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798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dung</a:t>
                      </a:r>
                      <a:endParaRPr lang="en-US" sz="16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 thơ thể hiện được một trạng thài cảm xúc, một suy nghĩ, một cách nhìn nào đó về cuộc sống</a:t>
                      </a:r>
                      <a:endParaRPr lang="en-US" sz="160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89844" y="686058"/>
            <a:ext cx="5168092" cy="8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9"/>
              </a:lnSpc>
            </a:pPr>
            <a:r>
              <a:rPr lang="en-US" sz="4699" spc="234" dirty="0">
                <a:solidFill>
                  <a:srgbClr val="564F4D"/>
                </a:solidFill>
                <a:latin typeface="Roboto Condensed Bold"/>
              </a:rPr>
              <a:t>2. </a:t>
            </a:r>
            <a:r>
              <a:rPr lang="en-US" sz="4699" spc="234" dirty="0" err="1">
                <a:solidFill>
                  <a:srgbClr val="564F4D"/>
                </a:solidFill>
                <a:latin typeface="Roboto Condensed Bold"/>
              </a:rPr>
              <a:t>Thực</a:t>
            </a:r>
            <a:r>
              <a:rPr lang="en-US" sz="4699" spc="234" dirty="0">
                <a:solidFill>
                  <a:srgbClr val="564F4D"/>
                </a:solidFill>
                <a:latin typeface="Roboto Condensed Bold"/>
              </a:rPr>
              <a:t> </a:t>
            </a:r>
            <a:r>
              <a:rPr lang="en-US" sz="4699" spc="234" dirty="0" err="1">
                <a:solidFill>
                  <a:srgbClr val="564F4D"/>
                </a:solidFill>
                <a:latin typeface="Roboto Condensed Bold"/>
              </a:rPr>
              <a:t>hành</a:t>
            </a:r>
            <a:r>
              <a:rPr lang="en-US" sz="4699" spc="234" dirty="0">
                <a:solidFill>
                  <a:srgbClr val="564F4D"/>
                </a:solidFill>
                <a:latin typeface="Roboto Condensed Bold"/>
              </a:rPr>
              <a:t> </a:t>
            </a:r>
            <a:r>
              <a:rPr lang="en-US" sz="4699" spc="234" dirty="0" err="1">
                <a:solidFill>
                  <a:srgbClr val="564F4D"/>
                </a:solidFill>
                <a:latin typeface="Roboto Condensed Bold"/>
              </a:rPr>
              <a:t>viết</a:t>
            </a:r>
            <a:endParaRPr lang="en-US" sz="4699" spc="234" dirty="0">
              <a:solidFill>
                <a:srgbClr val="564F4D"/>
              </a:solidFill>
              <a:latin typeface="Roboto Condensed Bold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368B27-9EF6-31E1-5390-78D258748B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18535"/>
              </p:ext>
            </p:extLst>
          </p:nvPr>
        </p:nvGraphicFramePr>
        <p:xfrm>
          <a:off x="1295400" y="1409700"/>
          <a:ext cx="15925800" cy="746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9">
            <a:extLst>
              <a:ext uri="{FF2B5EF4-FFF2-40B4-BE49-F238E27FC236}">
                <a16:creationId xmlns:a16="http://schemas.microsoft.com/office/drawing/2014/main" id="{EF3F2DD9-AAF1-743C-37EF-17801480AC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96684" flipV="1">
            <a:off x="15803280" y="8099697"/>
            <a:ext cx="2410098" cy="4208107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3A41BE6D-6F1C-A89D-13EC-33CEB55CB8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994489" y="8317451"/>
            <a:ext cx="972847" cy="1330389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07F74A1C-0FC2-BCB1-357B-6F18A6C4FA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155462" flipH="1" flipV="1">
            <a:off x="-250737" y="8035836"/>
            <a:ext cx="2406772" cy="4202301"/>
          </a:xfrm>
          <a:prstGeom prst="rect">
            <a:avLst/>
          </a:prstGeom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8E52F44B-188F-4C58-E1D8-4AD906CC31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1763" flipH="1">
            <a:off x="342201" y="8212759"/>
            <a:ext cx="1074647" cy="1469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90328">
            <a:off x="16012886" y="1476815"/>
            <a:ext cx="660207" cy="6711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273"/>
          <a:stretch>
            <a:fillRect/>
          </a:stretch>
        </p:blipFill>
        <p:spPr>
          <a:xfrm>
            <a:off x="14337603" y="7565886"/>
            <a:ext cx="3171756" cy="33996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90328">
            <a:off x="1529500" y="1160215"/>
            <a:ext cx="503726" cy="5121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90328">
            <a:off x="13157470" y="565318"/>
            <a:ext cx="466293" cy="4740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41192" y="1519096"/>
            <a:ext cx="1684116" cy="14973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941597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089244">
            <a:off x="4970686" y="1202605"/>
            <a:ext cx="992623" cy="8387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421546" flipV="1">
            <a:off x="10174606" y="8742938"/>
            <a:ext cx="1507538" cy="12738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 l="7103"/>
          <a:stretch>
            <a:fillRect/>
          </a:stretch>
        </p:blipFill>
        <p:spPr>
          <a:xfrm>
            <a:off x="51732" y="7171952"/>
            <a:ext cx="3904284" cy="33359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90328">
            <a:off x="4337426" y="9114624"/>
            <a:ext cx="627249" cy="637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370261" flipH="1">
            <a:off x="1418470" y="9645228"/>
            <a:ext cx="1666679" cy="1481829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589844" y="686058"/>
            <a:ext cx="5168092" cy="8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Bold"/>
              </a:rPr>
              <a:t>3. Chỉnh sửa</a:t>
            </a: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91827A02-3D56-9BF7-042F-852C9D706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2451463"/>
              </p:ext>
            </p:extLst>
          </p:nvPr>
        </p:nvGraphicFramePr>
        <p:xfrm>
          <a:off x="1192852" y="871404"/>
          <a:ext cx="16052163" cy="8155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3112B533-A686-41C0-97C6-7C8315CC3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3112B533-A686-41C0-97C6-7C8315CC30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947AFE4-EDC3-42E9-9CB4-0D97727A5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graphicEl>
                                              <a:dgm id="{F947AFE4-EDC3-42E9-9CB4-0D97727A5D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E1588B02-2B7C-4555-BDAB-0FECFB3CC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graphicEl>
                                              <a:dgm id="{E1588B02-2B7C-4555-BDAB-0FECFB3CCF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785574" y="-616306"/>
            <a:ext cx="6716852" cy="130504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441017" y="2203382"/>
            <a:ext cx="3467474" cy="8881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695724" y="630749"/>
            <a:ext cx="12914374" cy="125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460" dirty="0">
                <a:solidFill>
                  <a:srgbClr val="694F3C"/>
                </a:solidFill>
                <a:latin typeface="Fraunces"/>
              </a:rPr>
              <a:t>5. VẬN DỤNG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12332" y="3938347"/>
            <a:ext cx="9105018" cy="32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Bold"/>
              </a:rPr>
              <a:t>Yêu cầu: </a:t>
            </a:r>
            <a:r>
              <a:rPr lang="en-US" sz="4699" spc="234">
                <a:solidFill>
                  <a:srgbClr val="564F4D"/>
                </a:solidFill>
                <a:latin typeface="Roboto Condensed"/>
              </a:rPr>
              <a:t>Sưu tầm những sáng tác thơ lục bát trong tiết học của các HS trong lớp, tạo thành tập san “Lần đầu làm thi sĩ”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448527" y="9683678"/>
            <a:ext cx="11408768" cy="64174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21250" y="8437429"/>
            <a:ext cx="2787299" cy="19336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5621951" y="8437429"/>
            <a:ext cx="2787299" cy="19336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259169">
            <a:off x="17198693" y="4798802"/>
            <a:ext cx="1251379" cy="6893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147602" y="4798802"/>
            <a:ext cx="1480626" cy="815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874458" y="6197992"/>
            <a:ext cx="6985139" cy="2904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2941" y="6416898"/>
            <a:ext cx="6321172" cy="2628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365095" y="7248520"/>
            <a:ext cx="4296706" cy="1786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2294" y="7123503"/>
            <a:ext cx="1435218" cy="30014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7121841" y="9712447"/>
            <a:ext cx="886427" cy="371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600926" y="5359208"/>
            <a:ext cx="1662814" cy="5653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954682" y="7117912"/>
            <a:ext cx="1427460" cy="4853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790328">
            <a:off x="17877502" y="4066551"/>
            <a:ext cx="585866" cy="5956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790328">
            <a:off x="12540181" y="115399"/>
            <a:ext cx="636186" cy="64676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282536" y="7123503"/>
            <a:ext cx="1435218" cy="30014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747542"/>
            <a:ext cx="653162" cy="2740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415060" y="9731203"/>
            <a:ext cx="886427" cy="371885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3034617" y="1635396"/>
            <a:ext cx="12218766" cy="6014694"/>
            <a:chOff x="0" y="0"/>
            <a:chExt cx="11771477" cy="5794515"/>
          </a:xfrm>
        </p:grpSpPr>
        <p:sp>
          <p:nvSpPr>
            <p:cNvPr id="28" name="Freeform 28"/>
            <p:cNvSpPr/>
            <p:nvPr/>
          </p:nvSpPr>
          <p:spPr>
            <a:xfrm>
              <a:off x="0" y="-4073"/>
              <a:ext cx="11777867" cy="5801118"/>
            </a:xfrm>
            <a:custGeom>
              <a:avLst/>
              <a:gdLst/>
              <a:ahLst/>
              <a:cxnLst/>
              <a:rect l="l" t="t" r="r" b="b"/>
              <a:pathLst>
                <a:path w="11777867" h="5801118">
                  <a:moveTo>
                    <a:pt x="11150090" y="5746640"/>
                  </a:moveTo>
                  <a:cubicBezTo>
                    <a:pt x="11150090" y="5746640"/>
                    <a:pt x="10419215" y="5801118"/>
                    <a:pt x="8828143" y="5798497"/>
                  </a:cubicBezTo>
                  <a:cubicBezTo>
                    <a:pt x="4355800" y="5796334"/>
                    <a:pt x="1057074" y="5788509"/>
                    <a:pt x="1057074" y="5788509"/>
                  </a:cubicBezTo>
                  <a:cubicBezTo>
                    <a:pt x="812932" y="5779676"/>
                    <a:pt x="449110" y="5758445"/>
                    <a:pt x="282371" y="5700268"/>
                  </a:cubicBezTo>
                  <a:cubicBezTo>
                    <a:pt x="4469" y="5603304"/>
                    <a:pt x="0" y="5430026"/>
                    <a:pt x="0" y="4419990"/>
                  </a:cubicBezTo>
                  <a:lnTo>
                    <a:pt x="0" y="441994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79250" y="15681"/>
                    <a:pt x="7179040" y="7673"/>
                  </a:cubicBezTo>
                  <a:cubicBezTo>
                    <a:pt x="10200287" y="0"/>
                    <a:pt x="10917020" y="6979"/>
                    <a:pt x="10917020" y="6979"/>
                  </a:cubicBezTo>
                  <a:cubicBezTo>
                    <a:pt x="11285328" y="14458"/>
                    <a:pt x="11423588" y="42638"/>
                    <a:pt x="11621328" y="165219"/>
                  </a:cubicBezTo>
                  <a:cubicBezTo>
                    <a:pt x="11772345" y="258836"/>
                    <a:pt x="11777867" y="476157"/>
                    <a:pt x="11768727" y="4419942"/>
                  </a:cubicBezTo>
                  <a:lnTo>
                    <a:pt x="11768727" y="4419990"/>
                  </a:lnTo>
                  <a:cubicBezTo>
                    <a:pt x="11768726" y="5547990"/>
                    <a:pt x="11725942" y="5696578"/>
                    <a:pt x="11150090" y="57466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 rot="-718954">
            <a:off x="-86397" y="113348"/>
            <a:ext cx="3947685" cy="147141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>
            <a:off x="6206185" y="-97581"/>
            <a:ext cx="354974" cy="328512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0"/>
              </a:ext>
            </a:extLst>
          </a:blip>
          <a:srcRect/>
          <a:stretch>
            <a:fillRect/>
          </a:stretch>
        </p:blipFill>
        <p:spPr>
          <a:xfrm>
            <a:off x="6533834" y="3083641"/>
            <a:ext cx="4409493" cy="753622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3807577" y="3992418"/>
            <a:ext cx="10845613" cy="310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0"/>
              </a:lnSpc>
            </a:pPr>
            <a:r>
              <a:rPr lang="en-US" sz="9000" spc="54" dirty="0">
                <a:solidFill>
                  <a:srgbClr val="558960"/>
                </a:solidFill>
                <a:latin typeface="Fraunces"/>
              </a:rPr>
              <a:t>TẬP LÀM MỘT BÀI THƠ LỤC BÁT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438646" y="2028966"/>
            <a:ext cx="3141821" cy="76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  <a:spcBef>
                <a:spcPct val="0"/>
              </a:spcBef>
            </a:pPr>
            <a:r>
              <a:rPr lang="en-US" sz="4453" spc="222" dirty="0">
                <a:solidFill>
                  <a:srgbClr val="9B897A"/>
                </a:solidFill>
                <a:latin typeface="Times Neue Roman"/>
              </a:rPr>
              <a:t>BÀI 2: THƠ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57121">
            <a:off x="14158389" y="7883595"/>
            <a:ext cx="3176096" cy="336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499" b="30850"/>
          <a:stretch>
            <a:fillRect/>
          </a:stretch>
        </p:blipFill>
        <p:spPr>
          <a:xfrm rot="974392">
            <a:off x="16049107" y="6385768"/>
            <a:ext cx="3093110" cy="47581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731553" y="8591459"/>
            <a:ext cx="354974" cy="328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72753" y="3635472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619797" y="3106188"/>
            <a:ext cx="1028510" cy="9436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0701" y="3063425"/>
            <a:ext cx="354974" cy="3285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06185" y="-97581"/>
            <a:ext cx="354974" cy="328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962224" y="-193325"/>
            <a:ext cx="3981878" cy="14841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982322">
            <a:off x="-753297" y="5147116"/>
            <a:ext cx="1870349" cy="34716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484896" y="7377292"/>
            <a:ext cx="2464237" cy="27571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786255" y="630749"/>
            <a:ext cx="12914374" cy="255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460" dirty="0">
                <a:solidFill>
                  <a:srgbClr val="694F3C"/>
                </a:solidFill>
                <a:latin typeface="Fraunces"/>
              </a:rPr>
              <a:t>I. CẤP ĐỘ 1 – THỬ THÁCH “TẠO HÌNH” THƠ LỤC BÁT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86255" y="3620594"/>
            <a:ext cx="13030223" cy="8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"/>
              </a:rPr>
              <a:t>(Làm việc theo cặp) sắp xếp lại trật tự cho đúng.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9DBF7B9-EB03-0BA1-5129-DE40209FC403}"/>
              </a:ext>
            </a:extLst>
          </p:cNvPr>
          <p:cNvSpPr/>
          <p:nvPr/>
        </p:nvSpPr>
        <p:spPr>
          <a:xfrm>
            <a:off x="1333648" y="4961377"/>
            <a:ext cx="6963325" cy="1887983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 spc="234" dirty="0" err="1">
                <a:latin typeface="Roboto Condensed Italics"/>
              </a:rPr>
              <a:t>Gió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nâng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tiếng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hát</a:t>
            </a:r>
            <a:endParaRPr lang="en-US" sz="4900" spc="234" dirty="0">
              <a:latin typeface="Roboto Condensed Italics"/>
            </a:endParaRPr>
          </a:p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 spc="234" dirty="0" err="1">
                <a:latin typeface="Roboto Condensed Italics"/>
              </a:rPr>
              <a:t>chói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chang</a:t>
            </a:r>
            <a:endParaRPr lang="en-US" sz="49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EA1DB9-E4EE-6636-E9D0-6AC07FB5BA2B}"/>
              </a:ext>
            </a:extLst>
          </p:cNvPr>
          <p:cNvSpPr/>
          <p:nvPr/>
        </p:nvSpPr>
        <p:spPr>
          <a:xfrm>
            <a:off x="8843628" y="4938691"/>
            <a:ext cx="6963325" cy="1887983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539188"/>
              <a:satOff val="13796"/>
              <a:lumOff val="523"/>
              <a:alphaOff val="0"/>
            </a:schemeClr>
          </a:fillRef>
          <a:effectRef idx="0">
            <a:schemeClr val="accent3">
              <a:hueOff val="-539188"/>
              <a:satOff val="13796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 spc="234" dirty="0" err="1">
                <a:latin typeface="Roboto Condensed Italics"/>
              </a:rPr>
              <a:t>Cánh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cò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dẫn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gió</a:t>
            </a:r>
            <a:r>
              <a:rPr lang="en-US" sz="4900" kern="1200" spc="234" dirty="0">
                <a:latin typeface="Roboto Condensed Italics"/>
              </a:rPr>
              <a:t> qua </a:t>
            </a:r>
            <a:r>
              <a:rPr lang="en-US" sz="4900" kern="1200" spc="234" dirty="0" err="1">
                <a:latin typeface="Roboto Condensed Italics"/>
              </a:rPr>
              <a:t>thung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lúa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vàng</a:t>
            </a:r>
            <a:endParaRPr lang="en-US" sz="4900" kern="1200" spc="234" dirty="0">
              <a:latin typeface="Roboto Condensed Itali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D5186-F61D-627A-9B90-F772C8056947}"/>
              </a:ext>
            </a:extLst>
          </p:cNvPr>
          <p:cNvSpPr/>
          <p:nvPr/>
        </p:nvSpPr>
        <p:spPr>
          <a:xfrm>
            <a:off x="2294928" y="7376936"/>
            <a:ext cx="6963325" cy="1887983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078377"/>
              <a:satOff val="27591"/>
              <a:lumOff val="1045"/>
              <a:alphaOff val="0"/>
            </a:schemeClr>
          </a:fillRef>
          <a:effectRef idx="0">
            <a:schemeClr val="accent3">
              <a:hueOff val="-1078377"/>
              <a:satOff val="27591"/>
              <a:lumOff val="10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 spc="234" dirty="0">
                <a:latin typeface="Roboto Condensed Italics"/>
              </a:rPr>
              <a:t>Long </a:t>
            </a:r>
            <a:r>
              <a:rPr lang="en-US" sz="4900" kern="1200" spc="234" dirty="0" err="1">
                <a:latin typeface="Roboto Condensed Italics"/>
              </a:rPr>
              <a:t>lanh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lưỡi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hái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liếm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ngang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chân</a:t>
            </a:r>
            <a:r>
              <a:rPr lang="en-US" sz="4900" kern="1200" spc="234" dirty="0">
                <a:latin typeface="Roboto Condensed Italics"/>
              </a:rPr>
              <a:t> </a:t>
            </a:r>
            <a:r>
              <a:rPr lang="en-US" sz="4900" kern="1200" spc="234" dirty="0" err="1">
                <a:latin typeface="Roboto Condensed Italics"/>
              </a:rPr>
              <a:t>trời</a:t>
            </a:r>
            <a:r>
              <a:rPr lang="en-US" sz="4900" kern="1200" spc="234" dirty="0">
                <a:latin typeface="Roboto Condensed Italics"/>
              </a:rPr>
              <a:t>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34E6A48-664C-E39F-FA6A-1838C497A96D}"/>
              </a:ext>
            </a:extLst>
          </p:cNvPr>
          <p:cNvSpPr/>
          <p:nvPr/>
        </p:nvSpPr>
        <p:spPr>
          <a:xfrm>
            <a:off x="9942967" y="7374421"/>
            <a:ext cx="6963325" cy="1887983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17565"/>
              <a:satOff val="41387"/>
              <a:lumOff val="1568"/>
              <a:alphaOff val="0"/>
            </a:schemeClr>
          </a:fillRef>
          <a:effectRef idx="0">
            <a:schemeClr val="accent3">
              <a:hueOff val="-1617565"/>
              <a:satOff val="41387"/>
              <a:lumOff val="15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marL="0" lvl="0" indent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900" kern="1200" spc="234">
                <a:latin typeface="Roboto Condensed Italics"/>
              </a:rPr>
              <a:t>Đồng chiêm phả nắng lên không</a:t>
            </a:r>
            <a:endParaRPr lang="en-US" sz="4900" kern="1200" spc="234" dirty="0">
              <a:latin typeface="Roboto Condense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71250" y="4168567"/>
            <a:ext cx="5379226" cy="96272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3865585"/>
            <a:ext cx="15002179" cy="4706706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 flipH="1">
            <a:off x="16010998" y="4653402"/>
            <a:ext cx="262728" cy="3161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95724" y="630749"/>
            <a:ext cx="12914374" cy="255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460" dirty="0">
                <a:solidFill>
                  <a:srgbClr val="694F3C"/>
                </a:solidFill>
                <a:latin typeface="Fraunces"/>
              </a:rPr>
              <a:t>1. CẤP ĐỘ 1 – THỬ THÁCH “TẠO HÌNH” THƠ LỤC BÁT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00120">
            <a:off x="14100284" y="4623656"/>
            <a:ext cx="2083473" cy="20992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 flipH="1">
            <a:off x="14971250" y="-456189"/>
            <a:ext cx="4967953" cy="168910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386479" y="4393948"/>
            <a:ext cx="10949553" cy="350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Đồng chiêm phả nắng lên không</a:t>
            </a:r>
          </a:p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Cánh cò dẫn gió qua thung lúa vàng</a:t>
            </a:r>
          </a:p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Gió nâng tiếng hát chói chang</a:t>
            </a:r>
          </a:p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Long lanh lưỡi hái liếm ngang chân trời.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3550" y="2431773"/>
            <a:ext cx="14693203" cy="2414738"/>
            <a:chOff x="0" y="0"/>
            <a:chExt cx="14155333" cy="2326343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14161723" cy="2332945"/>
            </a:xfrm>
            <a:custGeom>
              <a:avLst/>
              <a:gdLst/>
              <a:ahLst/>
              <a:cxnLst/>
              <a:rect l="l" t="t" r="r" b="b"/>
              <a:pathLst>
                <a:path w="14161723" h="2332945">
                  <a:moveTo>
                    <a:pt x="13533946" y="2278468"/>
                  </a:moveTo>
                  <a:cubicBezTo>
                    <a:pt x="13533946" y="2278468"/>
                    <a:pt x="12803071" y="2332946"/>
                    <a:pt x="10869872" y="2330324"/>
                  </a:cubicBezTo>
                  <a:cubicBezTo>
                    <a:pt x="5157366" y="2328161"/>
                    <a:pt x="1057074" y="2320337"/>
                    <a:pt x="1057074" y="2320337"/>
                  </a:cubicBezTo>
                  <a:cubicBezTo>
                    <a:pt x="812932" y="2311503"/>
                    <a:pt x="449110" y="2290272"/>
                    <a:pt x="282371" y="2232095"/>
                  </a:cubicBezTo>
                  <a:cubicBezTo>
                    <a:pt x="4469" y="2135131"/>
                    <a:pt x="0" y="1961853"/>
                    <a:pt x="0" y="1564388"/>
                  </a:cubicBezTo>
                  <a:lnTo>
                    <a:pt x="0" y="156437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60454" y="15681"/>
                    <a:pt x="8763479" y="7673"/>
                  </a:cubicBezTo>
                  <a:cubicBezTo>
                    <a:pt x="12584144" y="0"/>
                    <a:pt x="13300877" y="6979"/>
                    <a:pt x="13300877" y="6979"/>
                  </a:cubicBezTo>
                  <a:cubicBezTo>
                    <a:pt x="13669184" y="14458"/>
                    <a:pt x="13807444" y="42638"/>
                    <a:pt x="14005185" y="165219"/>
                  </a:cubicBezTo>
                  <a:cubicBezTo>
                    <a:pt x="14156201" y="258836"/>
                    <a:pt x="14161723" y="476157"/>
                    <a:pt x="14152584" y="1564375"/>
                  </a:cubicBezTo>
                  <a:lnTo>
                    <a:pt x="14152584" y="1564388"/>
                  </a:lnTo>
                  <a:cubicBezTo>
                    <a:pt x="14152583" y="2079818"/>
                    <a:pt x="14109799" y="2228405"/>
                    <a:pt x="13533946" y="227846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2530" y="5328208"/>
            <a:ext cx="1473460" cy="13518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58437" y="4879286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51213" y="2710085"/>
            <a:ext cx="354974" cy="328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022320" y="4531062"/>
            <a:ext cx="340859" cy="3154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728242" y="6370809"/>
            <a:ext cx="354974" cy="32851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11392" y="5268503"/>
            <a:ext cx="10043122" cy="350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Quê hương là một............</a:t>
            </a:r>
          </a:p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Lời ru của mẹ.........à ơi</a:t>
            </a:r>
          </a:p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Dòng sông con nước đầy vơi</a:t>
            </a:r>
          </a:p>
          <a:p>
            <a:pPr algn="ctr">
              <a:lnSpc>
                <a:spcPts val="704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Quê hương là một...............tuổi thơ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56813" y="-124007"/>
            <a:ext cx="364744" cy="3375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695724" y="630749"/>
            <a:ext cx="12914374" cy="125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460" dirty="0">
                <a:solidFill>
                  <a:srgbClr val="694F3C"/>
                </a:solidFill>
                <a:latin typeface="Fraunces"/>
              </a:rPr>
              <a:t>2. CẤP ĐỘ 2 – THẢ THƠ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07738" y="2804573"/>
            <a:ext cx="12884828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Italics"/>
              </a:rPr>
              <a:t>(Làm việc theo cặp - 3') Điền từ còn thiếu vào mỗi dòng thơ bị khuyết.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212637" y="5411378"/>
            <a:ext cx="3099827" cy="1123687"/>
            <a:chOff x="0" y="0"/>
            <a:chExt cx="4133103" cy="149825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355384" y="163440"/>
              <a:ext cx="3420041" cy="1085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>
                  <a:solidFill>
                    <a:srgbClr val="FFFFFF"/>
                  </a:solidFill>
                  <a:latin typeface="Roboto Condensed Italics"/>
                </a:rPr>
                <a:t>tiếng ve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91977" y="6137478"/>
            <a:ext cx="3099827" cy="1123687"/>
            <a:chOff x="0" y="0"/>
            <a:chExt cx="4133103" cy="149825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355384" y="163440"/>
              <a:ext cx="3420041" cy="1085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>
                  <a:solidFill>
                    <a:srgbClr val="FFFFFF"/>
                  </a:solidFill>
                  <a:latin typeface="Roboto Condensed Italics"/>
                </a:rPr>
                <a:t>trưa hè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92738" y="7634417"/>
            <a:ext cx="3099827" cy="1123687"/>
            <a:chOff x="0" y="0"/>
            <a:chExt cx="4133103" cy="1498250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33103" cy="1498250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355384" y="163440"/>
              <a:ext cx="3420041" cy="1085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49"/>
                </a:lnSpc>
              </a:pPr>
              <a:r>
                <a:rPr lang="en-US" sz="4699" spc="234">
                  <a:solidFill>
                    <a:srgbClr val="FFFFFF"/>
                  </a:solidFill>
                  <a:latin typeface="Roboto Condensed Italics"/>
                </a:rPr>
                <a:t>góc trời</a:t>
              </a: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5255741" y="1989053"/>
            <a:ext cx="2031131" cy="3392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785574" y="-616306"/>
            <a:ext cx="6716852" cy="130504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695724" y="630749"/>
            <a:ext cx="12914374" cy="125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460" dirty="0">
                <a:solidFill>
                  <a:srgbClr val="694F3C"/>
                </a:solidFill>
                <a:latin typeface="Fraunces"/>
              </a:rPr>
              <a:t>3. CẤP ĐỘ 3 – NỐI THƠ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12332" y="3938347"/>
            <a:ext cx="8307410" cy="32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en-US" sz="4699" spc="234">
                <a:solidFill>
                  <a:srgbClr val="564F4D"/>
                </a:solidFill>
                <a:latin typeface="Roboto Condensed Bold"/>
              </a:rPr>
              <a:t>Yêu cầu </a:t>
            </a:r>
            <a:r>
              <a:rPr lang="en-US" sz="4699" spc="234">
                <a:solidFill>
                  <a:srgbClr val="564F4D"/>
                </a:solidFill>
                <a:latin typeface="Roboto Condensed"/>
              </a:rPr>
              <a:t>(làm việc cá nhân): HS dựa trên luật thơ lục bát, tạo lập câu bát tương ứng với câu lục đã cho.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448527" y="9683678"/>
            <a:ext cx="11408768" cy="64174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21250" y="8437429"/>
            <a:ext cx="2787299" cy="19336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5621951" y="8437429"/>
            <a:ext cx="2787299" cy="193368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259169">
            <a:off x="17198693" y="4798802"/>
            <a:ext cx="1251379" cy="6893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147602" y="4798802"/>
            <a:ext cx="1480626" cy="815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829408" y="0"/>
            <a:ext cx="5935478" cy="10551960"/>
            <a:chOff x="0" y="0"/>
            <a:chExt cx="7913970" cy="1406928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7913970" cy="14069280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5400000" flipV="1">
              <a:off x="-3077655" y="3077655"/>
              <a:ext cx="14069280" cy="791397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833375" flipV="1">
            <a:off x="15058938" y="7604979"/>
            <a:ext cx="3115775" cy="54402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423624" y="8733879"/>
            <a:ext cx="720160" cy="9848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143548" y="8328833"/>
            <a:ext cx="959606" cy="13122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23886" y="3394975"/>
            <a:ext cx="4107072" cy="41070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056312" y="831407"/>
            <a:ext cx="3071695" cy="18391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719084" y="217156"/>
            <a:ext cx="2460986" cy="2479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565553" y="9109250"/>
            <a:ext cx="1011674" cy="9877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806748" y="6370630"/>
            <a:ext cx="4516546" cy="46146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2612212" y="1616682"/>
            <a:ext cx="1011674" cy="98776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4A66C62-8089-358A-0A05-94B0C025DC09}"/>
              </a:ext>
            </a:extLst>
          </p:cNvPr>
          <p:cNvSpPr/>
          <p:nvPr/>
        </p:nvSpPr>
        <p:spPr>
          <a:xfrm>
            <a:off x="938297" y="935599"/>
            <a:ext cx="9175797" cy="1494449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>
              <a:lnSpc>
                <a:spcPts val="6579"/>
              </a:lnSpc>
            </a:pP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Việt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Nam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đẹp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nhất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trong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tôi</a:t>
            </a:r>
            <a:endParaRPr lang="en-US" sz="5400" spc="234" dirty="0">
              <a:solidFill>
                <a:schemeClr val="bg1"/>
              </a:solidFill>
              <a:latin typeface="Roboto Condensed Itali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6A3F0E2-79DA-ECA6-9967-6A3C78DC9A4E}"/>
              </a:ext>
            </a:extLst>
          </p:cNvPr>
          <p:cNvSpPr/>
          <p:nvPr/>
        </p:nvSpPr>
        <p:spPr>
          <a:xfrm>
            <a:off x="3609346" y="2955180"/>
            <a:ext cx="8449373" cy="1494449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539188"/>
              <a:satOff val="13796"/>
              <a:lumOff val="523"/>
              <a:alphaOff val="0"/>
            </a:schemeClr>
          </a:fillRef>
          <a:effectRef idx="0">
            <a:schemeClr val="accent3">
              <a:hueOff val="-539188"/>
              <a:satOff val="13796"/>
              <a:lumOff val="52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Ta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ngồi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nhìn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sáng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mùa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thu</a:t>
            </a:r>
            <a:endParaRPr lang="en-US" sz="4900" kern="1200" spc="234" dirty="0">
              <a:solidFill>
                <a:schemeClr val="bg1"/>
              </a:solidFill>
              <a:latin typeface="Roboto Condensed Itali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E94FD4-DE30-C6C1-D57F-CF4772E3396E}"/>
              </a:ext>
            </a:extLst>
          </p:cNvPr>
          <p:cNvSpPr/>
          <p:nvPr/>
        </p:nvSpPr>
        <p:spPr>
          <a:xfrm>
            <a:off x="582044" y="4864074"/>
            <a:ext cx="8449373" cy="1494449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078377"/>
              <a:satOff val="27591"/>
              <a:lumOff val="1045"/>
              <a:alphaOff val="0"/>
            </a:schemeClr>
          </a:fillRef>
          <a:effectRef idx="0">
            <a:schemeClr val="accent3">
              <a:hueOff val="-1078377"/>
              <a:satOff val="27591"/>
              <a:lumOff val="10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>
              <a:lnSpc>
                <a:spcPts val="6579"/>
              </a:lnSpc>
            </a:pP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Đẹp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thay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Đà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Nẵng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,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Hội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An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709EAF-EF30-255B-C29E-BF7105F1AADA}"/>
              </a:ext>
            </a:extLst>
          </p:cNvPr>
          <p:cNvSpPr/>
          <p:nvPr/>
        </p:nvSpPr>
        <p:spPr>
          <a:xfrm>
            <a:off x="3944992" y="6824976"/>
            <a:ext cx="8449373" cy="1494449"/>
          </a:xfrm>
          <a:custGeom>
            <a:avLst/>
            <a:gdLst>
              <a:gd name="connsiteX0" fmla="*/ 0 w 4318787"/>
              <a:gd name="connsiteY0" fmla="*/ 0 h 2591272"/>
              <a:gd name="connsiteX1" fmla="*/ 4318787 w 4318787"/>
              <a:gd name="connsiteY1" fmla="*/ 0 h 2591272"/>
              <a:gd name="connsiteX2" fmla="*/ 4318787 w 4318787"/>
              <a:gd name="connsiteY2" fmla="*/ 2591272 h 2591272"/>
              <a:gd name="connsiteX3" fmla="*/ 0 w 4318787"/>
              <a:gd name="connsiteY3" fmla="*/ 2591272 h 2591272"/>
              <a:gd name="connsiteX4" fmla="*/ 0 w 4318787"/>
              <a:gd name="connsiteY4" fmla="*/ 0 h 259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787" h="2591272">
                <a:moveTo>
                  <a:pt x="0" y="0"/>
                </a:moveTo>
                <a:lnTo>
                  <a:pt x="4318787" y="0"/>
                </a:lnTo>
                <a:lnTo>
                  <a:pt x="4318787" y="2591272"/>
                </a:lnTo>
                <a:lnTo>
                  <a:pt x="0" y="25912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17565"/>
              <a:satOff val="41387"/>
              <a:lumOff val="1568"/>
              <a:alphaOff val="0"/>
            </a:schemeClr>
          </a:fillRef>
          <a:effectRef idx="0">
            <a:schemeClr val="accent3">
              <a:hueOff val="-1617565"/>
              <a:satOff val="41387"/>
              <a:lumOff val="15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690" tIns="186690" rIns="186690" bIns="186690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Xuân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về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hoa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nở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cành</a:t>
            </a:r>
            <a:r>
              <a:rPr lang="en-US" sz="5400" spc="234" dirty="0">
                <a:solidFill>
                  <a:schemeClr val="bg1"/>
                </a:solidFill>
                <a:latin typeface="Roboto Condensed Italics"/>
              </a:rPr>
              <a:t> </a:t>
            </a:r>
            <a:r>
              <a:rPr lang="en-US" sz="5400" spc="234" dirty="0" err="1">
                <a:solidFill>
                  <a:schemeClr val="bg1"/>
                </a:solidFill>
                <a:latin typeface="Roboto Condensed Italics"/>
              </a:rPr>
              <a:t>tươi</a:t>
            </a:r>
            <a:endParaRPr lang="en-US" sz="4900" kern="1200" spc="234" dirty="0">
              <a:solidFill>
                <a:schemeClr val="bg1"/>
              </a:solidFill>
              <a:latin typeface="Roboto Condense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89244">
            <a:off x="9506796" y="2145075"/>
            <a:ext cx="1123024" cy="948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541192" y="1519096"/>
            <a:ext cx="1684116" cy="1497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941597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36740">
            <a:off x="13731738" y="8391321"/>
            <a:ext cx="358629" cy="5843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9954409">
            <a:off x="16741594" y="6131389"/>
            <a:ext cx="358629" cy="5843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242610" y="1283275"/>
            <a:ext cx="358054" cy="3891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766586" y="-155054"/>
            <a:ext cx="540861" cy="5005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8000867" y="5387895"/>
            <a:ext cx="382383" cy="3538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56985" y="8003227"/>
            <a:ext cx="540861" cy="50054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695724" y="630749"/>
            <a:ext cx="12914374" cy="255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460" dirty="0">
                <a:solidFill>
                  <a:srgbClr val="694F3C"/>
                </a:solidFill>
                <a:latin typeface="Fraunces"/>
              </a:rPr>
              <a:t>4. CẤP ĐỘ 4 – NGẪU HỨNG SÁNG TÁC THƠ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9844" y="3054026"/>
            <a:ext cx="13030223" cy="8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9"/>
              </a:lnSpc>
            </a:pPr>
            <a:r>
              <a:rPr lang="en-US" sz="4699" spc="234" dirty="0">
                <a:solidFill>
                  <a:srgbClr val="564F4D"/>
                </a:solidFill>
                <a:latin typeface="Roboto Condensed Bold"/>
              </a:rPr>
              <a:t>1. </a:t>
            </a:r>
            <a:r>
              <a:rPr lang="en-US" sz="4699" spc="234" dirty="0" err="1">
                <a:solidFill>
                  <a:srgbClr val="564F4D"/>
                </a:solidFill>
                <a:latin typeface="Roboto Condensed Bold"/>
              </a:rPr>
              <a:t>Khởi</a:t>
            </a:r>
            <a:r>
              <a:rPr lang="en-US" sz="4699" spc="234" dirty="0">
                <a:solidFill>
                  <a:srgbClr val="564F4D"/>
                </a:solidFill>
                <a:latin typeface="Roboto Condensed Bold"/>
              </a:rPr>
              <a:t> </a:t>
            </a:r>
            <a:r>
              <a:rPr lang="en-US" sz="4699" spc="234" dirty="0" err="1">
                <a:solidFill>
                  <a:srgbClr val="564F4D"/>
                </a:solidFill>
                <a:latin typeface="Roboto Condensed Bold"/>
              </a:rPr>
              <a:t>động</a:t>
            </a:r>
            <a:r>
              <a:rPr lang="en-US" sz="4699" spc="234" dirty="0">
                <a:solidFill>
                  <a:srgbClr val="564F4D"/>
                </a:solidFill>
                <a:latin typeface="Roboto Condensed Bold"/>
              </a:rPr>
              <a:t> </a:t>
            </a:r>
            <a:r>
              <a:rPr lang="en-US" sz="4699" spc="234" dirty="0" err="1">
                <a:solidFill>
                  <a:srgbClr val="564F4D"/>
                </a:solidFill>
                <a:latin typeface="Roboto Condensed Bold"/>
              </a:rPr>
              <a:t>viết</a:t>
            </a:r>
            <a:endParaRPr lang="en-US" sz="4699" spc="234" dirty="0">
              <a:solidFill>
                <a:srgbClr val="564F4D"/>
              </a:solidFill>
              <a:latin typeface="Roboto Condensed Bold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996684" flipV="1">
            <a:off x="15803280" y="8099697"/>
            <a:ext cx="2410098" cy="4208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6994489" y="8317451"/>
            <a:ext cx="972847" cy="13303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94291" flipH="1">
            <a:off x="16307324" y="8891249"/>
            <a:ext cx="666113" cy="91092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4155462" flipH="1" flipV="1">
            <a:off x="-250737" y="8035836"/>
            <a:ext cx="2406772" cy="42023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96612">
            <a:off x="1401941" y="8773439"/>
            <a:ext cx="701696" cy="95958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1763" flipH="1">
            <a:off x="342201" y="8212759"/>
            <a:ext cx="1074647" cy="1469602"/>
          </a:xfrm>
          <a:prstGeom prst="rect">
            <a:avLst/>
          </a:prstGeom>
        </p:spPr>
      </p:pic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0073B2A8-6C2E-DDFB-3F49-D69B2797C3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1750689"/>
              </p:ext>
            </p:extLst>
          </p:nvPr>
        </p:nvGraphicFramePr>
        <p:xfrm>
          <a:off x="1122033" y="3987235"/>
          <a:ext cx="16122028" cy="5818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Graphic spid="2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64812" flipH="1">
            <a:off x="-885404" y="90309"/>
            <a:ext cx="4157734" cy="15497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9158" flipH="1">
            <a:off x="15680516" y="71757"/>
            <a:ext cx="4161888" cy="15512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89693" y="3128649"/>
            <a:ext cx="1551282" cy="1498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03213">
            <a:off x="17821370" y="4566232"/>
            <a:ext cx="840583" cy="7712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71653" y="995608"/>
            <a:ext cx="354974" cy="328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51213" y="3878112"/>
            <a:ext cx="354974" cy="3285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661364" y="8657601"/>
            <a:ext cx="354974" cy="328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779403">
            <a:off x="15324108" y="7082469"/>
            <a:ext cx="2814615" cy="27389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-234231" y="8657601"/>
            <a:ext cx="991921" cy="13564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10800000" flipH="1">
            <a:off x="11946788" y="8131708"/>
            <a:ext cx="619251" cy="74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46298" y="5597510"/>
            <a:ext cx="2276079" cy="23063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166659" y="2055525"/>
            <a:ext cx="5378389" cy="760733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3531095" y="847382"/>
            <a:ext cx="5378389" cy="76073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659</Words>
  <Application>Microsoft Office PowerPoint</Application>
  <PresentationFormat>Custom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Fraunces</vt:lpstr>
      <vt:lpstr>Roboto Condensed Italics</vt:lpstr>
      <vt:lpstr>Times Neue Roman</vt:lpstr>
      <vt:lpstr>Roboto Condensed Bold</vt:lpstr>
      <vt:lpstr>Arial</vt:lpstr>
      <vt:lpstr>Roboto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6CD -B2-Viết lục bát</dc:title>
  <dc:creator>Administrator</dc:creator>
  <cp:lastModifiedBy>Admin</cp:lastModifiedBy>
  <cp:revision>3</cp:revision>
  <dcterms:created xsi:type="dcterms:W3CDTF">2006-08-16T00:00:00Z</dcterms:created>
  <dcterms:modified xsi:type="dcterms:W3CDTF">2024-08-22T02:29:15Z</dcterms:modified>
  <dc:identifier>DAFMc4_iDs8</dc:identifier>
</cp:coreProperties>
</file>