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82" r:id="rId4"/>
    <p:sldId id="257" r:id="rId5"/>
    <p:sldId id="258" r:id="rId6"/>
    <p:sldId id="268" r:id="rId7"/>
    <p:sldId id="259" r:id="rId8"/>
    <p:sldId id="260" r:id="rId9"/>
    <p:sldId id="261" r:id="rId10"/>
    <p:sldId id="278" r:id="rId11"/>
    <p:sldId id="279" r:id="rId12"/>
    <p:sldId id="280" r:id="rId13"/>
    <p:sldId id="263" r:id="rId14"/>
    <p:sldId id="264" r:id="rId15"/>
    <p:sldId id="265" r:id="rId16"/>
    <p:sldId id="267" r:id="rId17"/>
  </p:sldIdLst>
  <p:sldSz cx="18288000" cy="10287000"/>
  <p:notesSz cx="6858000" cy="9144000"/>
  <p:embeddedFontLst>
    <p:embeddedFont>
      <p:font typeface="Roboto Condensed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#9Slide05 Atlantika" panose="020B0604020202020204" charset="0"/>
      <p:regular r:id="rId27"/>
    </p:embeddedFont>
    <p:embeddedFont>
      <p:font typeface="Fraunces" panose="020B0604020202020204" charset="0"/>
      <p:regular r:id="rId28"/>
    </p:embeddedFont>
    <p:embeddedFont>
      <p:font typeface="Roboto Condensed Bold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5E5E"/>
    <a:srgbClr val="6F69AC"/>
    <a:srgbClr val="DF98B6"/>
    <a:srgbClr val="60699E"/>
    <a:srgbClr val="B8B9B8"/>
    <a:srgbClr val="E6D9E7"/>
    <a:srgbClr val="393F85"/>
    <a:srgbClr val="6F7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653F65-8D85-453F-833C-72EF484AFE64}" v="67" dt="2022-10-24T00:40:04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48" autoAdjust="0"/>
  </p:normalViewPr>
  <p:slideViewPr>
    <p:cSldViewPr>
      <p:cViewPr varScale="1">
        <p:scale>
          <a:sx n="54" d="100"/>
          <a:sy n="54" d="100"/>
        </p:scale>
        <p:origin x="3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0E3F5C64-8602-4574-B72D-F37292CFDAD9}"/>
    <pc:docChg chg="undo custSel modSld">
      <pc:chgData name="TRAN TRI KHANG" userId="2b69f38f-e97b-4795-a559-774dc1ef1bed" providerId="ADAL" clId="{0E3F5C64-8602-4574-B72D-F37292CFDAD9}" dt="2022-08-08T15:36:28.032" v="67" actId="20577"/>
      <pc:docMkLst>
        <pc:docMk/>
      </pc:docMkLst>
      <pc:sldChg chg="modSp mod">
        <pc:chgData name="TRAN TRI KHANG" userId="2b69f38f-e97b-4795-a559-774dc1ef1bed" providerId="ADAL" clId="{0E3F5C64-8602-4574-B72D-F37292CFDAD9}" dt="2022-08-08T15:33:02.880" v="5" actId="14100"/>
        <pc:sldMkLst>
          <pc:docMk/>
          <pc:sldMk cId="0" sldId="256"/>
        </pc:sldMkLst>
        <pc:spChg chg="mod">
          <ac:chgData name="TRAN TRI KHANG" userId="2b69f38f-e97b-4795-a559-774dc1ef1bed" providerId="ADAL" clId="{0E3F5C64-8602-4574-B72D-F37292CFDAD9}" dt="2022-08-08T15:32:40.064" v="0" actId="113"/>
          <ac:spMkLst>
            <pc:docMk/>
            <pc:sldMk cId="0" sldId="256"/>
            <ac:spMk id="10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3:02.880" v="5" actId="14100"/>
          <ac:spMkLst>
            <pc:docMk/>
            <pc:sldMk cId="0" sldId="256"/>
            <ac:spMk id="11" creationId="{00000000-0000-0000-0000-000000000000}"/>
          </ac:spMkLst>
        </pc:spChg>
      </pc:sldChg>
      <pc:sldChg chg="modSp mod">
        <pc:chgData name="TRAN TRI KHANG" userId="2b69f38f-e97b-4795-a559-774dc1ef1bed" providerId="ADAL" clId="{0E3F5C64-8602-4574-B72D-F37292CFDAD9}" dt="2022-08-08T15:33:16.425" v="11" actId="113"/>
        <pc:sldMkLst>
          <pc:docMk/>
          <pc:sldMk cId="0" sldId="257"/>
        </pc:sldMkLst>
        <pc:spChg chg="mod">
          <ac:chgData name="TRAN TRI KHANG" userId="2b69f38f-e97b-4795-a559-774dc1ef1bed" providerId="ADAL" clId="{0E3F5C64-8602-4574-B72D-F37292CFDAD9}" dt="2022-08-08T15:33:14.162" v="10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3:11.944" v="9" actId="14100"/>
          <ac:spMkLst>
            <pc:docMk/>
            <pc:sldMk cId="0" sldId="257"/>
            <ac:spMk id="11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3:16.425" v="11" actId="113"/>
          <ac:spMkLst>
            <pc:docMk/>
            <pc:sldMk cId="0" sldId="257"/>
            <ac:spMk id="12" creationId="{00000000-0000-0000-0000-000000000000}"/>
          </ac:spMkLst>
        </pc:spChg>
      </pc:sldChg>
      <pc:sldChg chg="modSp mod">
        <pc:chgData name="TRAN TRI KHANG" userId="2b69f38f-e97b-4795-a559-774dc1ef1bed" providerId="ADAL" clId="{0E3F5C64-8602-4574-B72D-F37292CFDAD9}" dt="2022-08-08T15:33:50.819" v="32" actId="20577"/>
        <pc:sldMkLst>
          <pc:docMk/>
          <pc:sldMk cId="0" sldId="258"/>
        </pc:sldMkLst>
        <pc:spChg chg="mod">
          <ac:chgData name="TRAN TRI KHANG" userId="2b69f38f-e97b-4795-a559-774dc1ef1bed" providerId="ADAL" clId="{0E3F5C64-8602-4574-B72D-F37292CFDAD9}" dt="2022-08-08T15:33:50.819" v="32" actId="20577"/>
          <ac:spMkLst>
            <pc:docMk/>
            <pc:sldMk cId="0" sldId="258"/>
            <ac:spMk id="22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3:45.838" v="30" actId="20577"/>
          <ac:spMkLst>
            <pc:docMk/>
            <pc:sldMk cId="0" sldId="258"/>
            <ac:spMk id="25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3:34.433" v="18" actId="113"/>
          <ac:spMkLst>
            <pc:docMk/>
            <pc:sldMk cId="0" sldId="258"/>
            <ac:spMk id="28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3:25.301" v="13" actId="113"/>
          <ac:spMkLst>
            <pc:docMk/>
            <pc:sldMk cId="0" sldId="258"/>
            <ac:spMk id="30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3:22.243" v="12" actId="113"/>
          <ac:spMkLst>
            <pc:docMk/>
            <pc:sldMk cId="0" sldId="258"/>
            <ac:spMk id="31" creationId="{00000000-0000-0000-0000-000000000000}"/>
          </ac:spMkLst>
        </pc:spChg>
      </pc:sldChg>
      <pc:sldChg chg="modSp">
        <pc:chgData name="TRAN TRI KHANG" userId="2b69f38f-e97b-4795-a559-774dc1ef1bed" providerId="ADAL" clId="{0E3F5C64-8602-4574-B72D-F37292CFDAD9}" dt="2022-08-08T15:34:19.990" v="41" actId="113"/>
        <pc:sldMkLst>
          <pc:docMk/>
          <pc:sldMk cId="0" sldId="259"/>
        </pc:sldMkLst>
        <pc:spChg chg="mod">
          <ac:chgData name="TRAN TRI KHANG" userId="2b69f38f-e97b-4795-a559-774dc1ef1bed" providerId="ADAL" clId="{0E3F5C64-8602-4574-B72D-F37292CFDAD9}" dt="2022-08-08T15:33:59.550" v="35" actId="113"/>
          <ac:spMkLst>
            <pc:docMk/>
            <pc:sldMk cId="0" sldId="259"/>
            <ac:spMk id="6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3:54.797" v="33" actId="113"/>
          <ac:spMkLst>
            <pc:docMk/>
            <pc:sldMk cId="0" sldId="259"/>
            <ac:spMk id="7" creationId="{00000000-0000-0000-0000-000000000000}"/>
          </ac:spMkLst>
        </pc:spChg>
        <pc:graphicFrameChg chg="mod">
          <ac:chgData name="TRAN TRI KHANG" userId="2b69f38f-e97b-4795-a559-774dc1ef1bed" providerId="ADAL" clId="{0E3F5C64-8602-4574-B72D-F37292CFDAD9}" dt="2022-08-08T15:34:19.990" v="41" actId="113"/>
          <ac:graphicFrameMkLst>
            <pc:docMk/>
            <pc:sldMk cId="0" sldId="259"/>
            <ac:graphicFrameMk id="10" creationId="{D9B5F53C-81CD-90F8-BCD0-C9E0747E7443}"/>
          </ac:graphicFrameMkLst>
        </pc:graphicFrameChg>
      </pc:sldChg>
      <pc:sldChg chg="modSp mod">
        <pc:chgData name="TRAN TRI KHANG" userId="2b69f38f-e97b-4795-a559-774dc1ef1bed" providerId="ADAL" clId="{0E3F5C64-8602-4574-B72D-F37292CFDAD9}" dt="2022-08-08T15:34:32.992" v="43" actId="242"/>
        <pc:sldMkLst>
          <pc:docMk/>
          <pc:sldMk cId="0" sldId="260"/>
        </pc:sldMkLst>
        <pc:graphicFrameChg chg="modGraphic">
          <ac:chgData name="TRAN TRI KHANG" userId="2b69f38f-e97b-4795-a559-774dc1ef1bed" providerId="ADAL" clId="{0E3F5C64-8602-4574-B72D-F37292CFDAD9}" dt="2022-08-08T15:34:32.992" v="43" actId="242"/>
          <ac:graphicFrameMkLst>
            <pc:docMk/>
            <pc:sldMk cId="0" sldId="260"/>
            <ac:graphicFrameMk id="7" creationId="{00000000-0000-0000-0000-000000000000}"/>
          </ac:graphicFrameMkLst>
        </pc:graphicFrameChg>
      </pc:sldChg>
      <pc:sldChg chg="modSp mod">
        <pc:chgData name="TRAN TRI KHANG" userId="2b69f38f-e97b-4795-a559-774dc1ef1bed" providerId="ADAL" clId="{0E3F5C64-8602-4574-B72D-F37292CFDAD9}" dt="2022-08-08T15:34:49.711" v="47" actId="14100"/>
        <pc:sldMkLst>
          <pc:docMk/>
          <pc:sldMk cId="0" sldId="261"/>
        </pc:sldMkLst>
        <pc:spChg chg="mod">
          <ac:chgData name="TRAN TRI KHANG" userId="2b69f38f-e97b-4795-a559-774dc1ef1bed" providerId="ADAL" clId="{0E3F5C64-8602-4574-B72D-F37292CFDAD9}" dt="2022-08-08T15:34:42.659" v="44" actId="113"/>
          <ac:spMkLst>
            <pc:docMk/>
            <pc:sldMk cId="0" sldId="261"/>
            <ac:spMk id="12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4:49.711" v="47" actId="14100"/>
          <ac:spMkLst>
            <pc:docMk/>
            <pc:sldMk cId="0" sldId="261"/>
            <ac:spMk id="13" creationId="{00000000-0000-0000-0000-000000000000}"/>
          </ac:spMkLst>
        </pc:spChg>
      </pc:sldChg>
      <pc:sldChg chg="modSp mod">
        <pc:chgData name="TRAN TRI KHANG" userId="2b69f38f-e97b-4795-a559-774dc1ef1bed" providerId="ADAL" clId="{0E3F5C64-8602-4574-B72D-F37292CFDAD9}" dt="2022-08-08T15:35:10.836" v="50" actId="123"/>
        <pc:sldMkLst>
          <pc:docMk/>
          <pc:sldMk cId="0" sldId="262"/>
        </pc:sldMkLst>
        <pc:spChg chg="mod">
          <ac:chgData name="TRAN TRI KHANG" userId="2b69f38f-e97b-4795-a559-774dc1ef1bed" providerId="ADAL" clId="{0E3F5C64-8602-4574-B72D-F37292CFDAD9}" dt="2022-08-08T15:35:00.482" v="48" actId="113"/>
          <ac:spMkLst>
            <pc:docMk/>
            <pc:sldMk cId="0" sldId="262"/>
            <ac:spMk id="10" creationId="{00000000-0000-0000-0000-000000000000}"/>
          </ac:spMkLst>
        </pc:spChg>
        <pc:graphicFrameChg chg="modGraphic">
          <ac:chgData name="TRAN TRI KHANG" userId="2b69f38f-e97b-4795-a559-774dc1ef1bed" providerId="ADAL" clId="{0E3F5C64-8602-4574-B72D-F37292CFDAD9}" dt="2022-08-08T15:35:10.836" v="50" actId="123"/>
          <ac:graphicFrameMkLst>
            <pc:docMk/>
            <pc:sldMk cId="0" sldId="262"/>
            <ac:graphicFrameMk id="9" creationId="{00000000-0000-0000-0000-000000000000}"/>
          </ac:graphicFrameMkLst>
        </pc:graphicFrameChg>
      </pc:sldChg>
      <pc:sldChg chg="modSp">
        <pc:chgData name="TRAN TRI KHANG" userId="2b69f38f-e97b-4795-a559-774dc1ef1bed" providerId="ADAL" clId="{0E3F5C64-8602-4574-B72D-F37292CFDAD9}" dt="2022-08-08T15:35:19.967" v="51" actId="113"/>
        <pc:sldMkLst>
          <pc:docMk/>
          <pc:sldMk cId="0" sldId="263"/>
        </pc:sldMkLst>
        <pc:spChg chg="mod">
          <ac:chgData name="TRAN TRI KHANG" userId="2b69f38f-e97b-4795-a559-774dc1ef1bed" providerId="ADAL" clId="{0E3F5C64-8602-4574-B72D-F37292CFDAD9}" dt="2022-08-08T15:35:19.967" v="51" actId="113"/>
          <ac:spMkLst>
            <pc:docMk/>
            <pc:sldMk cId="0" sldId="263"/>
            <ac:spMk id="11" creationId="{00000000-0000-0000-0000-000000000000}"/>
          </ac:spMkLst>
        </pc:spChg>
      </pc:sldChg>
      <pc:sldChg chg="modSp mod">
        <pc:chgData name="TRAN TRI KHANG" userId="2b69f38f-e97b-4795-a559-774dc1ef1bed" providerId="ADAL" clId="{0E3F5C64-8602-4574-B72D-F37292CFDAD9}" dt="2022-08-08T15:35:29.863" v="53" actId="1076"/>
        <pc:sldMkLst>
          <pc:docMk/>
          <pc:sldMk cId="0" sldId="264"/>
        </pc:sldMkLst>
        <pc:spChg chg="mod">
          <ac:chgData name="TRAN TRI KHANG" userId="2b69f38f-e97b-4795-a559-774dc1ef1bed" providerId="ADAL" clId="{0E3F5C64-8602-4574-B72D-F37292CFDAD9}" dt="2022-08-08T15:35:24.220" v="52" actId="113"/>
          <ac:spMkLst>
            <pc:docMk/>
            <pc:sldMk cId="0" sldId="264"/>
            <ac:spMk id="11" creationId="{00000000-0000-0000-0000-000000000000}"/>
          </ac:spMkLst>
        </pc:spChg>
        <pc:picChg chg="mod">
          <ac:chgData name="TRAN TRI KHANG" userId="2b69f38f-e97b-4795-a559-774dc1ef1bed" providerId="ADAL" clId="{0E3F5C64-8602-4574-B72D-F37292CFDAD9}" dt="2022-08-08T15:35:29.863" v="53" actId="1076"/>
          <ac:picMkLst>
            <pc:docMk/>
            <pc:sldMk cId="0" sldId="264"/>
            <ac:picMk id="13" creationId="{00000000-0000-0000-0000-000000000000}"/>
          </ac:picMkLst>
        </pc:picChg>
      </pc:sldChg>
      <pc:sldChg chg="modSp mod">
        <pc:chgData name="TRAN TRI KHANG" userId="2b69f38f-e97b-4795-a559-774dc1ef1bed" providerId="ADAL" clId="{0E3F5C64-8602-4574-B72D-F37292CFDAD9}" dt="2022-08-08T15:36:28.032" v="67" actId="20577"/>
        <pc:sldMkLst>
          <pc:docMk/>
          <pc:sldMk cId="0" sldId="265"/>
        </pc:sldMkLst>
        <pc:spChg chg="mod">
          <ac:chgData name="TRAN TRI KHANG" userId="2b69f38f-e97b-4795-a559-774dc1ef1bed" providerId="ADAL" clId="{0E3F5C64-8602-4574-B72D-F37292CFDAD9}" dt="2022-08-08T15:35:34.250" v="54" actId="113"/>
          <ac:spMkLst>
            <pc:docMk/>
            <pc:sldMk cId="0" sldId="265"/>
            <ac:spMk id="11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5:44.460" v="57" actId="14100"/>
          <ac:spMkLst>
            <pc:docMk/>
            <pc:sldMk cId="0" sldId="265"/>
            <ac:spMk id="12" creationId="{00000000-0000-0000-0000-000000000000}"/>
          </ac:spMkLst>
        </pc:spChg>
        <pc:graphicFrameChg chg="mod">
          <ac:chgData name="TRAN TRI KHANG" userId="2b69f38f-e97b-4795-a559-774dc1ef1bed" providerId="ADAL" clId="{0E3F5C64-8602-4574-B72D-F37292CFDAD9}" dt="2022-08-08T15:36:28.032" v="67" actId="20577"/>
          <ac:graphicFrameMkLst>
            <pc:docMk/>
            <pc:sldMk cId="0" sldId="265"/>
            <ac:graphicFrameMk id="13" creationId="{987290A5-15B3-C4F8-143B-F1BAA7D3FFFB}"/>
          </ac:graphicFrameMkLst>
        </pc:graphicFrameChg>
      </pc:sldChg>
    </pc:docChg>
  </pc:docChgLst>
  <pc:docChgLst>
    <pc:chgData name="TRAN TRI KHANG" userId="2b69f38f-e97b-4795-a559-774dc1ef1bed" providerId="ADAL" clId="{F1653F65-8D85-453F-833C-72EF484AFE64}"/>
    <pc:docChg chg="undo custSel modSld">
      <pc:chgData name="TRAN TRI KHANG" userId="2b69f38f-e97b-4795-a559-774dc1ef1bed" providerId="ADAL" clId="{F1653F65-8D85-453F-833C-72EF484AFE64}" dt="2022-10-24T00:40:08.258" v="133" actId="1076"/>
      <pc:docMkLst>
        <pc:docMk/>
      </pc:docMkLst>
      <pc:sldChg chg="modSp mod">
        <pc:chgData name="TRAN TRI KHANG" userId="2b69f38f-e97b-4795-a559-774dc1ef1bed" providerId="ADAL" clId="{F1653F65-8D85-453F-833C-72EF484AFE64}" dt="2022-10-24T00:28:24.922" v="2" actId="207"/>
        <pc:sldMkLst>
          <pc:docMk/>
          <pc:sldMk cId="0" sldId="257"/>
        </pc:sldMkLst>
        <pc:spChg chg="mod">
          <ac:chgData name="TRAN TRI KHANG" userId="2b69f38f-e97b-4795-a559-774dc1ef1bed" providerId="ADAL" clId="{F1653F65-8D85-453F-833C-72EF484AFE64}" dt="2022-10-24T00:28:18.848" v="1" actId="20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TRAN TRI KHANG" userId="2b69f38f-e97b-4795-a559-774dc1ef1bed" providerId="ADAL" clId="{F1653F65-8D85-453F-833C-72EF484AFE64}" dt="2022-10-24T00:28:24.922" v="2" actId="207"/>
          <ac:spMkLst>
            <pc:docMk/>
            <pc:sldMk cId="0" sldId="257"/>
            <ac:spMk id="12" creationId="{00000000-0000-0000-0000-000000000000}"/>
          </ac:spMkLst>
        </pc:spChg>
      </pc:sldChg>
      <pc:sldChg chg="modSp mod">
        <pc:chgData name="TRAN TRI KHANG" userId="2b69f38f-e97b-4795-a559-774dc1ef1bed" providerId="ADAL" clId="{F1653F65-8D85-453F-833C-72EF484AFE64}" dt="2022-10-24T00:28:37.146" v="3" actId="207"/>
        <pc:sldMkLst>
          <pc:docMk/>
          <pc:sldMk cId="0" sldId="258"/>
        </pc:sldMkLst>
        <pc:spChg chg="mod">
          <ac:chgData name="TRAN TRI KHANG" userId="2b69f38f-e97b-4795-a559-774dc1ef1bed" providerId="ADAL" clId="{F1653F65-8D85-453F-833C-72EF484AFE64}" dt="2022-10-24T00:28:37.146" v="3" actId="207"/>
          <ac:spMkLst>
            <pc:docMk/>
            <pc:sldMk cId="0" sldId="258"/>
            <ac:spMk id="22" creationId="{00000000-0000-0000-0000-000000000000}"/>
          </ac:spMkLst>
        </pc:spChg>
      </pc:sldChg>
      <pc:sldChg chg="modSp">
        <pc:chgData name="TRAN TRI KHANG" userId="2b69f38f-e97b-4795-a559-774dc1ef1bed" providerId="ADAL" clId="{F1653F65-8D85-453F-833C-72EF484AFE64}" dt="2022-10-24T00:29:33.492" v="10"/>
        <pc:sldMkLst>
          <pc:docMk/>
          <pc:sldMk cId="0" sldId="259"/>
        </pc:sldMkLst>
        <pc:graphicFrameChg chg="mod">
          <ac:chgData name="TRAN TRI KHANG" userId="2b69f38f-e97b-4795-a559-774dc1ef1bed" providerId="ADAL" clId="{F1653F65-8D85-453F-833C-72EF484AFE64}" dt="2022-10-24T00:29:33.492" v="10"/>
          <ac:graphicFrameMkLst>
            <pc:docMk/>
            <pc:sldMk cId="0" sldId="259"/>
            <ac:graphicFrameMk id="10" creationId="{D9B5F53C-81CD-90F8-BCD0-C9E0747E7443}"/>
          </ac:graphicFrameMkLst>
        </pc:graphicFrameChg>
      </pc:sldChg>
      <pc:sldChg chg="modSp mod addAnim delAnim">
        <pc:chgData name="TRAN TRI KHANG" userId="2b69f38f-e97b-4795-a559-774dc1ef1bed" providerId="ADAL" clId="{F1653F65-8D85-453F-833C-72EF484AFE64}" dt="2022-10-24T00:33:29.211" v="76" actId="572"/>
        <pc:sldMkLst>
          <pc:docMk/>
          <pc:sldMk cId="0" sldId="260"/>
        </pc:sldMkLst>
        <pc:graphicFrameChg chg="mod modGraphic">
          <ac:chgData name="TRAN TRI KHANG" userId="2b69f38f-e97b-4795-a559-774dc1ef1bed" providerId="ADAL" clId="{F1653F65-8D85-453F-833C-72EF484AFE64}" dt="2022-10-24T00:33:29.211" v="76" actId="572"/>
          <ac:graphicFrameMkLst>
            <pc:docMk/>
            <pc:sldMk cId="0" sldId="260"/>
            <ac:graphicFrameMk id="10" creationId="{D76D8591-2FD5-0684-7021-28E1E1DF048B}"/>
          </ac:graphicFrameMkLst>
        </pc:graphicFrameChg>
      </pc:sldChg>
      <pc:sldChg chg="modSp mod">
        <pc:chgData name="TRAN TRI KHANG" userId="2b69f38f-e97b-4795-a559-774dc1ef1bed" providerId="ADAL" clId="{F1653F65-8D85-453F-833C-72EF484AFE64}" dt="2022-10-24T00:34:00.538" v="79" actId="255"/>
        <pc:sldMkLst>
          <pc:docMk/>
          <pc:sldMk cId="0" sldId="261"/>
        </pc:sldMkLst>
        <pc:spChg chg="mod">
          <ac:chgData name="TRAN TRI KHANG" userId="2b69f38f-e97b-4795-a559-774dc1ef1bed" providerId="ADAL" clId="{F1653F65-8D85-453F-833C-72EF484AFE64}" dt="2022-10-24T00:33:51.562" v="78" actId="1076"/>
          <ac:spMkLst>
            <pc:docMk/>
            <pc:sldMk cId="0" sldId="261"/>
            <ac:spMk id="12" creationId="{00000000-0000-0000-0000-000000000000}"/>
          </ac:spMkLst>
        </pc:spChg>
        <pc:spChg chg="mod">
          <ac:chgData name="TRAN TRI KHANG" userId="2b69f38f-e97b-4795-a559-774dc1ef1bed" providerId="ADAL" clId="{F1653F65-8D85-453F-833C-72EF484AFE64}" dt="2022-10-24T00:34:00.538" v="79" actId="255"/>
          <ac:spMkLst>
            <pc:docMk/>
            <pc:sldMk cId="0" sldId="261"/>
            <ac:spMk id="13" creationId="{00000000-0000-0000-0000-000000000000}"/>
          </ac:spMkLst>
        </pc:spChg>
      </pc:sldChg>
      <pc:sldChg chg="modSp mod">
        <pc:chgData name="TRAN TRI KHANG" userId="2b69f38f-e97b-4795-a559-774dc1ef1bed" providerId="ADAL" clId="{F1653F65-8D85-453F-833C-72EF484AFE64}" dt="2022-10-24T00:35:14.252" v="93" actId="1076"/>
        <pc:sldMkLst>
          <pc:docMk/>
          <pc:sldMk cId="0" sldId="262"/>
        </pc:sldMkLst>
        <pc:spChg chg="mod">
          <ac:chgData name="TRAN TRI KHANG" userId="2b69f38f-e97b-4795-a559-774dc1ef1bed" providerId="ADAL" clId="{F1653F65-8D85-453F-833C-72EF484AFE64}" dt="2022-10-24T00:35:07.916" v="92" actId="1076"/>
          <ac:spMkLst>
            <pc:docMk/>
            <pc:sldMk cId="0" sldId="262"/>
            <ac:spMk id="10" creationId="{00000000-0000-0000-0000-000000000000}"/>
          </ac:spMkLst>
        </pc:spChg>
        <pc:graphicFrameChg chg="mod modGraphic">
          <ac:chgData name="TRAN TRI KHANG" userId="2b69f38f-e97b-4795-a559-774dc1ef1bed" providerId="ADAL" clId="{F1653F65-8D85-453F-833C-72EF484AFE64}" dt="2022-10-24T00:35:04.674" v="91" actId="1076"/>
          <ac:graphicFrameMkLst>
            <pc:docMk/>
            <pc:sldMk cId="0" sldId="262"/>
            <ac:graphicFrameMk id="9" creationId="{00000000-0000-0000-0000-000000000000}"/>
          </ac:graphicFrameMkLst>
        </pc:graphicFrameChg>
        <pc:picChg chg="mod">
          <ac:chgData name="TRAN TRI KHANG" userId="2b69f38f-e97b-4795-a559-774dc1ef1bed" providerId="ADAL" clId="{F1653F65-8D85-453F-833C-72EF484AFE64}" dt="2022-10-24T00:35:14.252" v="93" actId="1076"/>
          <ac:picMkLst>
            <pc:docMk/>
            <pc:sldMk cId="0" sldId="262"/>
            <ac:picMk id="5" creationId="{00000000-0000-0000-0000-000000000000}"/>
          </ac:picMkLst>
        </pc:picChg>
        <pc:picChg chg="mod">
          <ac:chgData name="TRAN TRI KHANG" userId="2b69f38f-e97b-4795-a559-774dc1ef1bed" providerId="ADAL" clId="{F1653F65-8D85-453F-833C-72EF484AFE64}" dt="2022-10-24T00:34:35.303" v="85" actId="1076"/>
          <ac:picMkLst>
            <pc:docMk/>
            <pc:sldMk cId="0" sldId="262"/>
            <ac:picMk id="6" creationId="{00000000-0000-0000-0000-000000000000}"/>
          </ac:picMkLst>
        </pc:picChg>
      </pc:sldChg>
      <pc:sldChg chg="modSp mod">
        <pc:chgData name="TRAN TRI KHANG" userId="2b69f38f-e97b-4795-a559-774dc1ef1bed" providerId="ADAL" clId="{F1653F65-8D85-453F-833C-72EF484AFE64}" dt="2022-10-24T00:38:24.913" v="110" actId="1076"/>
        <pc:sldMkLst>
          <pc:docMk/>
          <pc:sldMk cId="0" sldId="265"/>
        </pc:sldMkLst>
        <pc:spChg chg="mod">
          <ac:chgData name="TRAN TRI KHANG" userId="2b69f38f-e97b-4795-a559-774dc1ef1bed" providerId="ADAL" clId="{F1653F65-8D85-453F-833C-72EF484AFE64}" dt="2022-10-24T00:38:24.913" v="110" actId="1076"/>
          <ac:spMkLst>
            <pc:docMk/>
            <pc:sldMk cId="0" sldId="265"/>
            <ac:spMk id="11" creationId="{00000000-0000-0000-0000-000000000000}"/>
          </ac:spMkLst>
        </pc:spChg>
        <pc:spChg chg="mod">
          <ac:chgData name="TRAN TRI KHANG" userId="2b69f38f-e97b-4795-a559-774dc1ef1bed" providerId="ADAL" clId="{F1653F65-8D85-453F-833C-72EF484AFE64}" dt="2022-10-24T00:38:12.595" v="105" actId="255"/>
          <ac:spMkLst>
            <pc:docMk/>
            <pc:sldMk cId="0" sldId="265"/>
            <ac:spMk id="12" creationId="{00000000-0000-0000-0000-000000000000}"/>
          </ac:spMkLst>
        </pc:spChg>
        <pc:grpChg chg="mod">
          <ac:chgData name="TRAN TRI KHANG" userId="2b69f38f-e97b-4795-a559-774dc1ef1bed" providerId="ADAL" clId="{F1653F65-8D85-453F-833C-72EF484AFE64}" dt="2022-10-24T00:38:20.100" v="108" actId="1076"/>
          <ac:grpSpMkLst>
            <pc:docMk/>
            <pc:sldMk cId="0" sldId="265"/>
            <ac:grpSpMk id="14" creationId="{6E34AD48-E278-4EEB-CD81-9E07768FF9DE}"/>
          </ac:grpSpMkLst>
        </pc:grpChg>
      </pc:sldChg>
      <pc:sldChg chg="modSp mod">
        <pc:chgData name="TRAN TRI KHANG" userId="2b69f38f-e97b-4795-a559-774dc1ef1bed" providerId="ADAL" clId="{F1653F65-8D85-453F-833C-72EF484AFE64}" dt="2022-10-24T00:40:08.258" v="133" actId="1076"/>
        <pc:sldMkLst>
          <pc:docMk/>
          <pc:sldMk cId="61165438" sldId="267"/>
        </pc:sldMkLst>
        <pc:spChg chg="mod">
          <ac:chgData name="TRAN TRI KHANG" userId="2b69f38f-e97b-4795-a559-774dc1ef1bed" providerId="ADAL" clId="{F1653F65-8D85-453F-833C-72EF484AFE64}" dt="2022-10-24T00:40:08.258" v="133" actId="1076"/>
          <ac:spMkLst>
            <pc:docMk/>
            <pc:sldMk cId="61165438" sldId="267"/>
            <ac:spMk id="11" creationId="{00000000-0000-0000-0000-000000000000}"/>
          </ac:spMkLst>
        </pc:spChg>
        <pc:grpChg chg="mod">
          <ac:chgData name="TRAN TRI KHANG" userId="2b69f38f-e97b-4795-a559-774dc1ef1bed" providerId="ADAL" clId="{F1653F65-8D85-453F-833C-72EF484AFE64}" dt="2022-10-24T00:40:03.665" v="131" actId="1076"/>
          <ac:grpSpMkLst>
            <pc:docMk/>
            <pc:sldMk cId="61165438" sldId="267"/>
            <ac:grpSpMk id="16" creationId="{7BB74429-5121-6FB2-BB08-BE429DB321AB}"/>
          </ac:grpSpMkLst>
        </pc:grpChg>
      </pc:sldChg>
      <pc:sldChg chg="modSp mod">
        <pc:chgData name="TRAN TRI KHANG" userId="2b69f38f-e97b-4795-a559-774dc1ef1bed" providerId="ADAL" clId="{F1653F65-8D85-453F-833C-72EF484AFE64}" dt="2022-10-24T00:29:19.850" v="9" actId="113"/>
        <pc:sldMkLst>
          <pc:docMk/>
          <pc:sldMk cId="3453919466" sldId="268"/>
        </pc:sldMkLst>
        <pc:spChg chg="mod">
          <ac:chgData name="TRAN TRI KHANG" userId="2b69f38f-e97b-4795-a559-774dc1ef1bed" providerId="ADAL" clId="{F1653F65-8D85-453F-833C-72EF484AFE64}" dt="2022-10-24T00:28:59.812" v="5" actId="123"/>
          <ac:spMkLst>
            <pc:docMk/>
            <pc:sldMk cId="3453919466" sldId="268"/>
            <ac:spMk id="22" creationId="{00000000-0000-0000-0000-000000000000}"/>
          </ac:spMkLst>
        </pc:spChg>
        <pc:spChg chg="mod">
          <ac:chgData name="TRAN TRI KHANG" userId="2b69f38f-e97b-4795-a559-774dc1ef1bed" providerId="ADAL" clId="{F1653F65-8D85-453F-833C-72EF484AFE64}" dt="2022-10-24T00:28:59.812" v="5" actId="123"/>
          <ac:spMkLst>
            <pc:docMk/>
            <pc:sldMk cId="3453919466" sldId="268"/>
            <ac:spMk id="25" creationId="{00000000-0000-0000-0000-000000000000}"/>
          </ac:spMkLst>
        </pc:spChg>
        <pc:spChg chg="mod">
          <ac:chgData name="TRAN TRI KHANG" userId="2b69f38f-e97b-4795-a559-774dc1ef1bed" providerId="ADAL" clId="{F1653F65-8D85-453F-833C-72EF484AFE64}" dt="2022-10-24T00:29:16.791" v="7" actId="14100"/>
          <ac:spMkLst>
            <pc:docMk/>
            <pc:sldMk cId="3453919466" sldId="268"/>
            <ac:spMk id="30" creationId="{00000000-0000-0000-0000-000000000000}"/>
          </ac:spMkLst>
        </pc:spChg>
        <pc:spChg chg="mod">
          <ac:chgData name="TRAN TRI KHANG" userId="2b69f38f-e97b-4795-a559-774dc1ef1bed" providerId="ADAL" clId="{F1653F65-8D85-453F-833C-72EF484AFE64}" dt="2022-10-24T00:29:19.850" v="9" actId="113"/>
          <ac:spMkLst>
            <pc:docMk/>
            <pc:sldMk cId="3453919466" sldId="268"/>
            <ac:spMk id="31" creationId="{00000000-0000-0000-0000-000000000000}"/>
          </ac:spMkLst>
        </pc:spChg>
      </pc:sldChg>
      <pc:sldChg chg="modSp mod">
        <pc:chgData name="TRAN TRI KHANG" userId="2b69f38f-e97b-4795-a559-774dc1ef1bed" providerId="ADAL" clId="{F1653F65-8D85-453F-833C-72EF484AFE64}" dt="2022-10-24T00:37:28.546" v="103" actId="113"/>
        <pc:sldMkLst>
          <pc:docMk/>
          <pc:sldMk cId="2715490766" sldId="270"/>
        </pc:sldMkLst>
        <pc:graphicFrameChg chg="mod modGraphic">
          <ac:chgData name="TRAN TRI KHANG" userId="2b69f38f-e97b-4795-a559-774dc1ef1bed" providerId="ADAL" clId="{F1653F65-8D85-453F-833C-72EF484AFE64}" dt="2022-10-24T00:37:28.546" v="103" actId="113"/>
          <ac:graphicFrameMkLst>
            <pc:docMk/>
            <pc:sldMk cId="2715490766" sldId="270"/>
            <ac:graphicFrameMk id="12" creationId="{6D3E4F4A-5F7D-E5D2-419A-D95C779BEA03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C4FCD-1E03-AF4D-9EC8-036AC9C065C8}" type="doc">
      <dgm:prSet loTypeId="urn:microsoft.com/office/officeart/2005/8/layout/venn3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CC01F00-165A-D749-BBF9-62B7C25FBAD1}">
      <dgm:prSet phldrT="[Text]"/>
      <dgm:spPr/>
      <dgm:t>
        <a:bodyPr/>
        <a:lstStyle/>
        <a:p>
          <a:r>
            <a:rPr lang="en-US" b="1" spc="0" dirty="0" err="1">
              <a:latin typeface="Roboto Condensed"/>
            </a:rPr>
            <a:t>Bước</a:t>
          </a:r>
          <a:r>
            <a:rPr lang="en-US" b="1" spc="0" dirty="0">
              <a:latin typeface="Roboto Condensed"/>
            </a:rPr>
            <a:t> 1: </a:t>
          </a:r>
          <a:r>
            <a:rPr lang="en-US" spc="0" dirty="0" err="1">
              <a:latin typeface="Roboto Condensed"/>
            </a:rPr>
            <a:t>Chuẩn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bị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trước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khi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nói</a:t>
          </a:r>
          <a:r>
            <a:rPr lang="en-US" spc="0" dirty="0">
              <a:latin typeface="Roboto Condensed"/>
            </a:rPr>
            <a:t> (</a:t>
          </a:r>
          <a:r>
            <a:rPr lang="en-US" spc="0" dirty="0" err="1">
              <a:latin typeface="Roboto Condensed"/>
            </a:rPr>
            <a:t>lựa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chọn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sự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kiện</a:t>
          </a:r>
          <a:r>
            <a:rPr lang="en-US" spc="0" dirty="0">
              <a:latin typeface="Roboto Condensed"/>
            </a:rPr>
            <a:t>, </a:t>
          </a:r>
          <a:r>
            <a:rPr lang="en-US" spc="0" dirty="0" err="1">
              <a:latin typeface="Roboto Condensed"/>
            </a:rPr>
            <a:t>tìm</a:t>
          </a:r>
          <a:r>
            <a:rPr lang="en-US" spc="0" dirty="0">
              <a:latin typeface="Roboto Condensed"/>
            </a:rPr>
            <a:t> ý và </a:t>
          </a:r>
          <a:r>
            <a:rPr lang="en-US" spc="0" dirty="0" err="1">
              <a:latin typeface="Roboto Condensed"/>
            </a:rPr>
            <a:t>sắp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xếp</a:t>
          </a:r>
          <a:r>
            <a:rPr lang="en-US" spc="0" dirty="0">
              <a:latin typeface="Roboto Condensed"/>
            </a:rPr>
            <a:t> ý)</a:t>
          </a:r>
          <a:endParaRPr lang="en-US" spc="0" dirty="0"/>
        </a:p>
      </dgm:t>
    </dgm:pt>
    <dgm:pt modelId="{91B7D57A-1339-354C-98E2-332C3CBA4C62}" type="parTrans" cxnId="{67811EF8-99A5-6349-AE26-C3D22BAAA65B}">
      <dgm:prSet/>
      <dgm:spPr/>
      <dgm:t>
        <a:bodyPr/>
        <a:lstStyle/>
        <a:p>
          <a:endParaRPr lang="en-US"/>
        </a:p>
      </dgm:t>
    </dgm:pt>
    <dgm:pt modelId="{5C741BF1-4970-3D40-B4E7-000441BAA60A}" type="sibTrans" cxnId="{67811EF8-99A5-6349-AE26-C3D22BAAA65B}">
      <dgm:prSet/>
      <dgm:spPr/>
      <dgm:t>
        <a:bodyPr/>
        <a:lstStyle/>
        <a:p>
          <a:endParaRPr lang="en-US"/>
        </a:p>
      </dgm:t>
    </dgm:pt>
    <dgm:pt modelId="{E3DD0A47-14C4-4C43-B0E0-DF4BA5ADC8FF}">
      <dgm:prSet/>
      <dgm:spPr/>
      <dgm:t>
        <a:bodyPr/>
        <a:lstStyle/>
        <a:p>
          <a:r>
            <a:rPr lang="en-US" b="1" spc="0" dirty="0" err="1">
              <a:latin typeface="Roboto Condensed"/>
            </a:rPr>
            <a:t>Bước</a:t>
          </a:r>
          <a:r>
            <a:rPr lang="en-US" b="1" spc="0" dirty="0">
              <a:latin typeface="Roboto Condensed"/>
            </a:rPr>
            <a:t> 2: </a:t>
          </a:r>
          <a:r>
            <a:rPr lang="en-US" spc="0" dirty="0" err="1">
              <a:latin typeface="Roboto Condensed"/>
            </a:rPr>
            <a:t>Trình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bày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trao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đổi</a:t>
          </a:r>
          <a:r>
            <a:rPr lang="en-US" spc="0" dirty="0">
              <a:latin typeface="Roboto Condensed"/>
            </a:rPr>
            <a:t>, </a:t>
          </a:r>
          <a:r>
            <a:rPr lang="en-US" spc="0" dirty="0" err="1">
              <a:latin typeface="Roboto Condensed"/>
            </a:rPr>
            <a:t>thảo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luận</a:t>
          </a:r>
          <a:r>
            <a:rPr lang="en-US" spc="0" dirty="0">
              <a:latin typeface="Roboto Condensed"/>
            </a:rPr>
            <a:t> (Luyện </a:t>
          </a:r>
          <a:r>
            <a:rPr lang="en-US" spc="0" dirty="0" err="1">
              <a:latin typeface="Roboto Condensed"/>
            </a:rPr>
            <a:t>tập</a:t>
          </a:r>
          <a:r>
            <a:rPr lang="en-US" spc="0" dirty="0">
              <a:latin typeface="Roboto Condensed"/>
            </a:rPr>
            <a:t> và </a:t>
          </a:r>
          <a:r>
            <a:rPr lang="en-US" spc="0" dirty="0" err="1">
              <a:latin typeface="Roboto Condensed"/>
            </a:rPr>
            <a:t>trình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bày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bài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nói</a:t>
          </a:r>
          <a:r>
            <a:rPr lang="en-US" spc="0" dirty="0">
              <a:latin typeface="Roboto Condensed"/>
            </a:rPr>
            <a:t>)</a:t>
          </a:r>
        </a:p>
      </dgm:t>
    </dgm:pt>
    <dgm:pt modelId="{3A126F08-35F7-9A44-8489-C127EE2B8DB5}" type="parTrans" cxnId="{BC8BC0E6-18B1-774D-BD3C-CD5A927EB7C5}">
      <dgm:prSet/>
      <dgm:spPr/>
      <dgm:t>
        <a:bodyPr/>
        <a:lstStyle/>
        <a:p>
          <a:endParaRPr lang="en-US"/>
        </a:p>
      </dgm:t>
    </dgm:pt>
    <dgm:pt modelId="{C6CDB0EB-2E48-DE4C-B922-0FBF1EEF4A62}" type="sibTrans" cxnId="{BC8BC0E6-18B1-774D-BD3C-CD5A927EB7C5}">
      <dgm:prSet/>
      <dgm:spPr/>
      <dgm:t>
        <a:bodyPr/>
        <a:lstStyle/>
        <a:p>
          <a:endParaRPr lang="en-US"/>
        </a:p>
      </dgm:t>
    </dgm:pt>
    <dgm:pt modelId="{E0064984-8910-3542-BB5C-27C6A9912BED}">
      <dgm:prSet/>
      <dgm:spPr/>
      <dgm:t>
        <a:bodyPr/>
        <a:lstStyle/>
        <a:p>
          <a:r>
            <a:rPr lang="en-US" b="1" spc="0" dirty="0" err="1">
              <a:latin typeface="Roboto Condensed"/>
            </a:rPr>
            <a:t>Bước</a:t>
          </a:r>
          <a:r>
            <a:rPr lang="en-US" b="1" spc="0" dirty="0">
              <a:latin typeface="Roboto Condensed"/>
            </a:rPr>
            <a:t> 3: </a:t>
          </a:r>
          <a:r>
            <a:rPr lang="en-US" spc="0" dirty="0" err="1">
              <a:latin typeface="Roboto Condensed"/>
            </a:rPr>
            <a:t>Trao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đổi</a:t>
          </a:r>
          <a:r>
            <a:rPr lang="en-US" spc="0" dirty="0">
              <a:latin typeface="Roboto Condensed"/>
            </a:rPr>
            <a:t>, </a:t>
          </a:r>
          <a:r>
            <a:rPr lang="en-US" spc="0" dirty="0" err="1">
              <a:latin typeface="Roboto Condensed"/>
            </a:rPr>
            <a:t>đánh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giá</a:t>
          </a:r>
          <a:r>
            <a:rPr lang="en-US" spc="0" dirty="0">
              <a:latin typeface="Roboto Condensed"/>
            </a:rPr>
            <a:t>, </a:t>
          </a:r>
          <a:r>
            <a:rPr lang="en-US" spc="0" dirty="0" err="1">
              <a:latin typeface="Roboto Condensed"/>
            </a:rPr>
            <a:t>rút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kinh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nghiệm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sau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khi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nói</a:t>
          </a:r>
          <a:r>
            <a:rPr lang="en-US" spc="0" dirty="0">
              <a:latin typeface="Roboto Condensed"/>
            </a:rPr>
            <a:t> (</a:t>
          </a:r>
          <a:r>
            <a:rPr lang="en-US" spc="0" dirty="0" err="1">
              <a:latin typeface="Roboto Condensed"/>
            </a:rPr>
            <a:t>sử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dụng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bảng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kiểm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để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tự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nhận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xét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và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nhận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xét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sản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phẩm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của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bạn</a:t>
          </a:r>
          <a:r>
            <a:rPr lang="en-US" spc="0" dirty="0">
              <a:latin typeface="Roboto Condensed"/>
            </a:rPr>
            <a:t>)</a:t>
          </a:r>
        </a:p>
      </dgm:t>
    </dgm:pt>
    <dgm:pt modelId="{B56BDA41-A365-9C40-9DCA-2A93DD378D7B}" type="parTrans" cxnId="{D77F388D-2B8C-DB47-9DD3-17096E8A3433}">
      <dgm:prSet/>
      <dgm:spPr/>
      <dgm:t>
        <a:bodyPr/>
        <a:lstStyle/>
        <a:p>
          <a:endParaRPr lang="en-US"/>
        </a:p>
      </dgm:t>
    </dgm:pt>
    <dgm:pt modelId="{D4248F0F-5771-B54C-94F8-085560ED802E}" type="sibTrans" cxnId="{D77F388D-2B8C-DB47-9DD3-17096E8A3433}">
      <dgm:prSet/>
      <dgm:spPr/>
      <dgm:t>
        <a:bodyPr/>
        <a:lstStyle/>
        <a:p>
          <a:endParaRPr lang="en-US"/>
        </a:p>
      </dgm:t>
    </dgm:pt>
    <dgm:pt modelId="{BE360F09-45DE-2D4C-B687-C2766E6C1734}" type="pres">
      <dgm:prSet presAssocID="{B54C4FCD-1E03-AF4D-9EC8-036AC9C065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68ECAD-0D30-DD4A-AC96-F1B16C76261C}" type="pres">
      <dgm:prSet presAssocID="{3CC01F00-165A-D749-BBF9-62B7C25FBAD1}" presName="Name5" presStyleLbl="vennNode1" presStyleIdx="0" presStyleCnt="3" custLinFactNeighborX="5869" custLinFactNeighborY="-1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69BC7-A788-9945-AD96-E34DC05EC323}" type="pres">
      <dgm:prSet presAssocID="{5C741BF1-4970-3D40-B4E7-000441BAA60A}" presName="space" presStyleCnt="0"/>
      <dgm:spPr/>
    </dgm:pt>
    <dgm:pt modelId="{564E6664-50E2-B44D-B70F-70C5B72E9C0A}" type="pres">
      <dgm:prSet presAssocID="{E3DD0A47-14C4-4C43-B0E0-DF4BA5ADC8FF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62AB9-3EA8-B343-90B6-E9B87925B618}" type="pres">
      <dgm:prSet presAssocID="{C6CDB0EB-2E48-DE4C-B922-0FBF1EEF4A62}" presName="space" presStyleCnt="0"/>
      <dgm:spPr/>
    </dgm:pt>
    <dgm:pt modelId="{2CA70424-D5D6-FB47-8B5B-57CD21148C08}" type="pres">
      <dgm:prSet presAssocID="{E0064984-8910-3542-BB5C-27C6A9912BED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938D3-637D-0F4D-9206-EB42B5BF8582}" type="presOf" srcId="{E0064984-8910-3542-BB5C-27C6A9912BED}" destId="{2CA70424-D5D6-FB47-8B5B-57CD21148C08}" srcOrd="0" destOrd="0" presId="urn:microsoft.com/office/officeart/2005/8/layout/venn3"/>
    <dgm:cxn modelId="{BC8BC0E6-18B1-774D-BD3C-CD5A927EB7C5}" srcId="{B54C4FCD-1E03-AF4D-9EC8-036AC9C065C8}" destId="{E3DD0A47-14C4-4C43-B0E0-DF4BA5ADC8FF}" srcOrd="1" destOrd="0" parTransId="{3A126F08-35F7-9A44-8489-C127EE2B8DB5}" sibTransId="{C6CDB0EB-2E48-DE4C-B922-0FBF1EEF4A62}"/>
    <dgm:cxn modelId="{F85AA230-E4F4-134A-9CF8-B4BC423D0839}" type="presOf" srcId="{B54C4FCD-1E03-AF4D-9EC8-036AC9C065C8}" destId="{BE360F09-45DE-2D4C-B687-C2766E6C1734}" srcOrd="0" destOrd="0" presId="urn:microsoft.com/office/officeart/2005/8/layout/venn3"/>
    <dgm:cxn modelId="{560D5670-0FB0-6049-A06B-9BDF6EDC64A7}" type="presOf" srcId="{E3DD0A47-14C4-4C43-B0E0-DF4BA5ADC8FF}" destId="{564E6664-50E2-B44D-B70F-70C5B72E9C0A}" srcOrd="0" destOrd="0" presId="urn:microsoft.com/office/officeart/2005/8/layout/venn3"/>
    <dgm:cxn modelId="{67811EF8-99A5-6349-AE26-C3D22BAAA65B}" srcId="{B54C4FCD-1E03-AF4D-9EC8-036AC9C065C8}" destId="{3CC01F00-165A-D749-BBF9-62B7C25FBAD1}" srcOrd="0" destOrd="0" parTransId="{91B7D57A-1339-354C-98E2-332C3CBA4C62}" sibTransId="{5C741BF1-4970-3D40-B4E7-000441BAA60A}"/>
    <dgm:cxn modelId="{F570A8ED-3564-7B4D-A24C-A554B1B136F4}" type="presOf" srcId="{3CC01F00-165A-D749-BBF9-62B7C25FBAD1}" destId="{8568ECAD-0D30-DD4A-AC96-F1B16C76261C}" srcOrd="0" destOrd="0" presId="urn:microsoft.com/office/officeart/2005/8/layout/venn3"/>
    <dgm:cxn modelId="{D77F388D-2B8C-DB47-9DD3-17096E8A3433}" srcId="{B54C4FCD-1E03-AF4D-9EC8-036AC9C065C8}" destId="{E0064984-8910-3542-BB5C-27C6A9912BED}" srcOrd="2" destOrd="0" parTransId="{B56BDA41-A365-9C40-9DCA-2A93DD378D7B}" sibTransId="{D4248F0F-5771-B54C-94F8-085560ED802E}"/>
    <dgm:cxn modelId="{DAFC4FBE-800E-D74B-9427-6A7497B544AE}" type="presParOf" srcId="{BE360F09-45DE-2D4C-B687-C2766E6C1734}" destId="{8568ECAD-0D30-DD4A-AC96-F1B16C76261C}" srcOrd="0" destOrd="0" presId="urn:microsoft.com/office/officeart/2005/8/layout/venn3"/>
    <dgm:cxn modelId="{B0E16CA8-1223-6549-8492-7D33457F1BA3}" type="presParOf" srcId="{BE360F09-45DE-2D4C-B687-C2766E6C1734}" destId="{2BA69BC7-A788-9945-AD96-E34DC05EC323}" srcOrd="1" destOrd="0" presId="urn:microsoft.com/office/officeart/2005/8/layout/venn3"/>
    <dgm:cxn modelId="{508B1D94-5999-FF46-B3E7-F54B3674B099}" type="presParOf" srcId="{BE360F09-45DE-2D4C-B687-C2766E6C1734}" destId="{564E6664-50E2-B44D-B70F-70C5B72E9C0A}" srcOrd="2" destOrd="0" presId="urn:microsoft.com/office/officeart/2005/8/layout/venn3"/>
    <dgm:cxn modelId="{4A92DD63-338E-5148-AED4-6F441D3D1887}" type="presParOf" srcId="{BE360F09-45DE-2D4C-B687-C2766E6C1734}" destId="{E0F62AB9-3EA8-B343-90B6-E9B87925B618}" srcOrd="3" destOrd="0" presId="urn:microsoft.com/office/officeart/2005/8/layout/venn3"/>
    <dgm:cxn modelId="{88BDE289-D670-AF44-A561-C2F27C1FB1EA}" type="presParOf" srcId="{BE360F09-45DE-2D4C-B687-C2766E6C1734}" destId="{2CA70424-D5D6-FB47-8B5B-57CD21148C0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C25901-8658-314B-9798-31494DFFCA55}" type="doc">
      <dgm:prSet loTypeId="urn:microsoft.com/office/officeart/2005/8/layout/vList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577796-5D2B-B142-838F-9A74808B9F19}">
      <dgm:prSet phldrT="[Text]"/>
      <dgm:spPr/>
      <dgm:t>
        <a:bodyPr/>
        <a:lstStyle/>
        <a:p>
          <a:r>
            <a:rPr lang="en-US" dirty="0">
              <a:latin typeface="Roboto Condensed"/>
            </a:rPr>
            <a:t>- HS </a:t>
          </a:r>
          <a:r>
            <a:rPr lang="en-US" dirty="0" err="1">
              <a:latin typeface="Roboto Condensed"/>
            </a:rPr>
            <a:t>thực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hiện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trình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bày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bài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nói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theo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nhóm</a:t>
          </a:r>
          <a:endParaRPr lang="en-US" dirty="0"/>
        </a:p>
      </dgm:t>
    </dgm:pt>
    <dgm:pt modelId="{B704F2A5-4A88-D74D-8141-5EF94BA825E6}" type="parTrans" cxnId="{40ACB4A6-2447-9E41-965D-B84E8A9A988E}">
      <dgm:prSet/>
      <dgm:spPr/>
      <dgm:t>
        <a:bodyPr/>
        <a:lstStyle/>
        <a:p>
          <a:endParaRPr lang="en-US"/>
        </a:p>
      </dgm:t>
    </dgm:pt>
    <dgm:pt modelId="{E91CA89B-EFBC-D446-B7B1-595F02C388D3}" type="sibTrans" cxnId="{40ACB4A6-2447-9E41-965D-B84E8A9A988E}">
      <dgm:prSet/>
      <dgm:spPr/>
      <dgm:t>
        <a:bodyPr/>
        <a:lstStyle/>
        <a:p>
          <a:endParaRPr lang="en-US"/>
        </a:p>
      </dgm:t>
    </dgm:pt>
    <dgm:pt modelId="{7293ECA4-862B-D143-B094-14612D77F8FE}">
      <dgm:prSet/>
      <dgm:spPr/>
      <dgm:t>
        <a:bodyPr/>
        <a:lstStyle/>
        <a:p>
          <a:r>
            <a:rPr lang="en-US" dirty="0">
              <a:latin typeface="Roboto Condensed"/>
            </a:rPr>
            <a:t>- </a:t>
          </a:r>
          <a:r>
            <a:rPr lang="en-US" dirty="0" err="1">
              <a:latin typeface="Roboto Condensed"/>
            </a:rPr>
            <a:t>Các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nhóm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có</a:t>
          </a:r>
          <a:r>
            <a:rPr lang="en-US" dirty="0">
              <a:latin typeface="Roboto Condensed"/>
            </a:rPr>
            <a:t> 10 </a:t>
          </a:r>
          <a:r>
            <a:rPr lang="en-US" dirty="0" err="1">
              <a:latin typeface="Roboto Condensed"/>
            </a:rPr>
            <a:t>phút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để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luyện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tập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nói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trong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nhóm</a:t>
          </a:r>
          <a:endParaRPr lang="en-US" dirty="0">
            <a:latin typeface="Roboto Condensed"/>
          </a:endParaRPr>
        </a:p>
      </dgm:t>
    </dgm:pt>
    <dgm:pt modelId="{613AB44A-49B6-3F4C-A80D-39583ED401C4}" type="parTrans" cxnId="{5D92C40C-A1AD-784F-A7B6-DF441DC6608F}">
      <dgm:prSet/>
      <dgm:spPr/>
      <dgm:t>
        <a:bodyPr/>
        <a:lstStyle/>
        <a:p>
          <a:endParaRPr lang="en-US"/>
        </a:p>
      </dgm:t>
    </dgm:pt>
    <dgm:pt modelId="{7AD40168-EC3A-E24C-9658-0DFBD0D0CCA5}" type="sibTrans" cxnId="{5D92C40C-A1AD-784F-A7B6-DF441DC6608F}">
      <dgm:prSet/>
      <dgm:spPr/>
      <dgm:t>
        <a:bodyPr/>
        <a:lstStyle/>
        <a:p>
          <a:endParaRPr lang="en-US"/>
        </a:p>
      </dgm:t>
    </dgm:pt>
    <dgm:pt modelId="{A6D341FA-5A99-2D49-93A3-57425D6FE4BE}">
      <dgm:prSet/>
      <dgm:spPr/>
      <dgm:t>
        <a:bodyPr/>
        <a:lstStyle/>
        <a:p>
          <a:r>
            <a:rPr lang="en-US" dirty="0">
              <a:latin typeface="Roboto Condensed"/>
            </a:rPr>
            <a:t>- </a:t>
          </a:r>
          <a:r>
            <a:rPr lang="en-US" dirty="0" err="1">
              <a:latin typeface="Roboto Condensed"/>
            </a:rPr>
            <a:t>Mỗi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nhóm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có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tối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đa</a:t>
          </a:r>
          <a:r>
            <a:rPr lang="en-US" dirty="0">
              <a:latin typeface="Roboto Condensed"/>
            </a:rPr>
            <a:t> 5 </a:t>
          </a:r>
          <a:r>
            <a:rPr lang="en-US" dirty="0" err="1">
              <a:latin typeface="Roboto Condensed"/>
            </a:rPr>
            <a:t>phút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trình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bày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bài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nói</a:t>
          </a:r>
          <a:r>
            <a:rPr lang="en-US" dirty="0">
              <a:latin typeface="Roboto Condensed"/>
            </a:rPr>
            <a:t> và 5 </a:t>
          </a:r>
          <a:r>
            <a:rPr lang="en-US" dirty="0" err="1">
              <a:latin typeface="Roboto Condensed"/>
            </a:rPr>
            <a:t>phút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để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lắng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nghe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nhận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xét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cũng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như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phản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hồi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nhận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xét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của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các</a:t>
          </a:r>
          <a:r>
            <a:rPr lang="en-US" dirty="0">
              <a:latin typeface="Roboto Condensed"/>
            </a:rPr>
            <a:t> </a:t>
          </a:r>
          <a:r>
            <a:rPr lang="en-US" dirty="0" err="1">
              <a:latin typeface="Roboto Condensed"/>
            </a:rPr>
            <a:t>nhóm</a:t>
          </a:r>
          <a:endParaRPr lang="en-US" dirty="0">
            <a:latin typeface="Roboto Condensed"/>
          </a:endParaRPr>
        </a:p>
      </dgm:t>
    </dgm:pt>
    <dgm:pt modelId="{BB8E95F1-F4AE-D84C-AC35-47D0F6E54D02}" type="parTrans" cxnId="{9E1C8447-5B72-5F4E-B6FD-64EB77CFA617}">
      <dgm:prSet/>
      <dgm:spPr/>
      <dgm:t>
        <a:bodyPr/>
        <a:lstStyle/>
        <a:p>
          <a:endParaRPr lang="en-US"/>
        </a:p>
      </dgm:t>
    </dgm:pt>
    <dgm:pt modelId="{9CB56B52-BDF3-6D40-B034-D5CC5C66C676}" type="sibTrans" cxnId="{9E1C8447-5B72-5F4E-B6FD-64EB77CFA617}">
      <dgm:prSet/>
      <dgm:spPr/>
      <dgm:t>
        <a:bodyPr/>
        <a:lstStyle/>
        <a:p>
          <a:endParaRPr lang="en-US"/>
        </a:p>
      </dgm:t>
    </dgm:pt>
    <dgm:pt modelId="{E608C646-B51B-9945-B581-2FA46EBBD77B}" type="pres">
      <dgm:prSet presAssocID="{6AC25901-8658-314B-9798-31494DFFC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70E681-D472-4A47-B9A6-B62BB71D1B9D}" type="pres">
      <dgm:prSet presAssocID="{BE577796-5D2B-B142-838F-9A74808B9F1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FCD73-D3EC-FD49-BD1F-38E793AFA61B}" type="pres">
      <dgm:prSet presAssocID="{E91CA89B-EFBC-D446-B7B1-595F02C388D3}" presName="spacer" presStyleCnt="0"/>
      <dgm:spPr/>
    </dgm:pt>
    <dgm:pt modelId="{03CBAFC4-B93A-E64A-8AC3-E68583ABA6AD}" type="pres">
      <dgm:prSet presAssocID="{7293ECA4-862B-D143-B094-14612D77F8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A274A-C9C6-C54D-AF42-52AFA0FFD237}" type="pres">
      <dgm:prSet presAssocID="{7AD40168-EC3A-E24C-9658-0DFBD0D0CCA5}" presName="spacer" presStyleCnt="0"/>
      <dgm:spPr/>
    </dgm:pt>
    <dgm:pt modelId="{B901EE1E-AEC3-D94F-8FAE-4EB558F193DD}" type="pres">
      <dgm:prSet presAssocID="{A6D341FA-5A99-2D49-93A3-57425D6FE4B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ACB4A6-2447-9E41-965D-B84E8A9A988E}" srcId="{6AC25901-8658-314B-9798-31494DFFCA55}" destId="{BE577796-5D2B-B142-838F-9A74808B9F19}" srcOrd="0" destOrd="0" parTransId="{B704F2A5-4A88-D74D-8141-5EF94BA825E6}" sibTransId="{E91CA89B-EFBC-D446-B7B1-595F02C388D3}"/>
    <dgm:cxn modelId="{4A8F5A0A-8BF8-CC4F-9E1D-C3F690DCC18D}" type="presOf" srcId="{6AC25901-8658-314B-9798-31494DFFCA55}" destId="{E608C646-B51B-9945-B581-2FA46EBBD77B}" srcOrd="0" destOrd="0" presId="urn:microsoft.com/office/officeart/2005/8/layout/vList2"/>
    <dgm:cxn modelId="{EB905569-281B-3B47-B3C0-6E31A7FA00EF}" type="presOf" srcId="{BE577796-5D2B-B142-838F-9A74808B9F19}" destId="{2D70E681-D472-4A47-B9A6-B62BB71D1B9D}" srcOrd="0" destOrd="0" presId="urn:microsoft.com/office/officeart/2005/8/layout/vList2"/>
    <dgm:cxn modelId="{C5C2F0A1-8122-7C41-91F0-24E65BA3C3E3}" type="presOf" srcId="{A6D341FA-5A99-2D49-93A3-57425D6FE4BE}" destId="{B901EE1E-AEC3-D94F-8FAE-4EB558F193DD}" srcOrd="0" destOrd="0" presId="urn:microsoft.com/office/officeart/2005/8/layout/vList2"/>
    <dgm:cxn modelId="{89A9D004-2DEF-7C44-BA46-C2648CA7B1D2}" type="presOf" srcId="{7293ECA4-862B-D143-B094-14612D77F8FE}" destId="{03CBAFC4-B93A-E64A-8AC3-E68583ABA6AD}" srcOrd="0" destOrd="0" presId="urn:microsoft.com/office/officeart/2005/8/layout/vList2"/>
    <dgm:cxn modelId="{5D92C40C-A1AD-784F-A7B6-DF441DC6608F}" srcId="{6AC25901-8658-314B-9798-31494DFFCA55}" destId="{7293ECA4-862B-D143-B094-14612D77F8FE}" srcOrd="1" destOrd="0" parTransId="{613AB44A-49B6-3F4C-A80D-39583ED401C4}" sibTransId="{7AD40168-EC3A-E24C-9658-0DFBD0D0CCA5}"/>
    <dgm:cxn modelId="{9E1C8447-5B72-5F4E-B6FD-64EB77CFA617}" srcId="{6AC25901-8658-314B-9798-31494DFFCA55}" destId="{A6D341FA-5A99-2D49-93A3-57425D6FE4BE}" srcOrd="2" destOrd="0" parTransId="{BB8E95F1-F4AE-D84C-AC35-47D0F6E54D02}" sibTransId="{9CB56B52-BDF3-6D40-B034-D5CC5C66C676}"/>
    <dgm:cxn modelId="{085739E7-79BE-3A40-9286-365D4498682F}" type="presParOf" srcId="{E608C646-B51B-9945-B581-2FA46EBBD77B}" destId="{2D70E681-D472-4A47-B9A6-B62BB71D1B9D}" srcOrd="0" destOrd="0" presId="urn:microsoft.com/office/officeart/2005/8/layout/vList2"/>
    <dgm:cxn modelId="{ADC5FA91-85C7-0E4E-B18E-C2543AF370AA}" type="presParOf" srcId="{E608C646-B51B-9945-B581-2FA46EBBD77B}" destId="{2C8FCD73-D3EC-FD49-BD1F-38E793AFA61B}" srcOrd="1" destOrd="0" presId="urn:microsoft.com/office/officeart/2005/8/layout/vList2"/>
    <dgm:cxn modelId="{AB2285A7-7722-514C-BD97-13AEEEC9CB17}" type="presParOf" srcId="{E608C646-B51B-9945-B581-2FA46EBBD77B}" destId="{03CBAFC4-B93A-E64A-8AC3-E68583ABA6AD}" srcOrd="2" destOrd="0" presId="urn:microsoft.com/office/officeart/2005/8/layout/vList2"/>
    <dgm:cxn modelId="{678F3914-6F93-644B-9501-AB92F1125A91}" type="presParOf" srcId="{E608C646-B51B-9945-B581-2FA46EBBD77B}" destId="{147A274A-C9C6-C54D-AF42-52AFA0FFD237}" srcOrd="3" destOrd="0" presId="urn:microsoft.com/office/officeart/2005/8/layout/vList2"/>
    <dgm:cxn modelId="{ADFB29C3-B3C2-C447-89F3-BE0FC47A1C90}" type="presParOf" srcId="{E608C646-B51B-9945-B581-2FA46EBBD77B}" destId="{B901EE1E-AEC3-D94F-8FAE-4EB558F193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BEC2BD-4876-E547-959C-D31611B72DF2}" type="doc">
      <dgm:prSet loTypeId="urn:microsoft.com/office/officeart/2005/8/layout/venn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F511556-E196-5F44-B06E-C440BF6D08E2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200"/>
            </a:spcBef>
            <a:spcAft>
              <a:spcPts val="200"/>
            </a:spcAft>
          </a:pP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HS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vận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dụng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kĩ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năng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nói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và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nghe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để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trao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đổi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thảo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luận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về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ý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nghĩa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của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một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kiện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lịch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sử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;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không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đọc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khuyến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khích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sử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dụng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đạo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cụ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hình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ảnh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minh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họa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,…</a:t>
          </a:r>
        </a:p>
      </dgm:t>
    </dgm:pt>
    <dgm:pt modelId="{A8176E85-3951-434F-93D4-7314FAAD42A0}" type="parTrans" cxnId="{A52E6F92-EA86-694F-B7C9-7297F412AA16}">
      <dgm:prSet/>
      <dgm:spPr/>
      <dgm:t>
        <a:bodyPr/>
        <a:lstStyle/>
        <a:p>
          <a:endParaRPr lang="en-US" sz="2400"/>
        </a:p>
      </dgm:t>
    </dgm:pt>
    <dgm:pt modelId="{08352BAB-19EA-D34F-B473-68A66584637D}" type="sibTrans" cxnId="{A52E6F92-EA86-694F-B7C9-7297F412AA16}">
      <dgm:prSet/>
      <dgm:spPr/>
      <dgm:t>
        <a:bodyPr/>
        <a:lstStyle/>
        <a:p>
          <a:endParaRPr lang="en-US" sz="2400"/>
        </a:p>
      </dgm:t>
    </dgm:pt>
    <dgm:pt modelId="{015AE5AB-4886-7348-9084-515C3B099AF9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Video quay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rõ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tối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thiểu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là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chân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dung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học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sinh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, quay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ngang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điện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thoại</a:t>
          </a:r>
          <a:endParaRPr lang="en-US" sz="34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9F2BDA6E-F691-0944-BB9E-E37B3CC57B96}" type="parTrans" cxnId="{E09B5137-0438-A645-A802-9AA45587C67A}">
      <dgm:prSet/>
      <dgm:spPr/>
      <dgm:t>
        <a:bodyPr/>
        <a:lstStyle/>
        <a:p>
          <a:endParaRPr lang="en-US" sz="2400"/>
        </a:p>
      </dgm:t>
    </dgm:pt>
    <dgm:pt modelId="{12A30CE0-02F9-0740-AA4B-AD66DD94E4BB}" type="sibTrans" cxnId="{E09B5137-0438-A645-A802-9AA45587C67A}">
      <dgm:prSet/>
      <dgm:spPr/>
      <dgm:t>
        <a:bodyPr/>
        <a:lstStyle/>
        <a:p>
          <a:endParaRPr lang="en-US" sz="2400"/>
        </a:p>
      </dgm:t>
    </dgm:pt>
    <dgm:pt modelId="{5117DEED-86BC-3644-94F2-B53C7F2146F8}">
      <dgm:prSet custT="1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vi-VN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+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Âm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thanh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rõ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không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lẫn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tạp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âm</a:t>
          </a:r>
          <a:endParaRPr lang="en-US" sz="3400" dirty="0"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>
            <a:lnSpc>
              <a:spcPct val="120000"/>
            </a:lnSpc>
            <a:spcAft>
              <a:spcPts val="0"/>
            </a:spcAft>
          </a:pP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+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Độ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dài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video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không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quá 10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phút</a:t>
          </a:r>
          <a:endParaRPr lang="en-US" sz="3400" dirty="0"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>
            <a:lnSpc>
              <a:spcPct val="120000"/>
            </a:lnSpc>
            <a:spcAft>
              <a:spcPts val="0"/>
            </a:spcAft>
          </a:pP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+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Hạn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nộp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: 1 </a:t>
          </a:r>
          <a:r>
            <a:rPr lang="en-US" sz="34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tuần</a:t>
          </a:r>
          <a:r>
            <a:rPr lang="en-US" sz="34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</a:p>
      </dgm:t>
    </dgm:pt>
    <dgm:pt modelId="{7766B117-846D-634B-9CD1-2421A58C879A}" type="parTrans" cxnId="{A662B62A-F614-4744-A369-45EFC8953259}">
      <dgm:prSet/>
      <dgm:spPr/>
      <dgm:t>
        <a:bodyPr/>
        <a:lstStyle/>
        <a:p>
          <a:endParaRPr lang="en-US" sz="2400"/>
        </a:p>
      </dgm:t>
    </dgm:pt>
    <dgm:pt modelId="{91E46FAB-B297-5043-8AD1-A1957F9BBB49}" type="sibTrans" cxnId="{A662B62A-F614-4744-A369-45EFC8953259}">
      <dgm:prSet/>
      <dgm:spPr/>
      <dgm:t>
        <a:bodyPr/>
        <a:lstStyle/>
        <a:p>
          <a:endParaRPr lang="en-US" sz="2400"/>
        </a:p>
      </dgm:t>
    </dgm:pt>
    <dgm:pt modelId="{2F32CF18-3CC1-AE4B-AA02-DA7954F282C9}" type="pres">
      <dgm:prSet presAssocID="{D5BEC2BD-4876-E547-959C-D31611B72D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4BBDD3-73EA-B949-A956-5907329C7ADF}" type="pres">
      <dgm:prSet presAssocID="{8F511556-E196-5F44-B06E-C440BF6D08E2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69B21-9915-FF4F-AF5C-763CE58661CD}" type="pres">
      <dgm:prSet presAssocID="{08352BAB-19EA-D34F-B473-68A66584637D}" presName="space" presStyleCnt="0"/>
      <dgm:spPr/>
    </dgm:pt>
    <dgm:pt modelId="{79D6E23C-A6C0-B24E-A78C-9196434E398F}" type="pres">
      <dgm:prSet presAssocID="{015AE5AB-4886-7348-9084-515C3B099AF9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5891D-3303-5C48-82BA-A5D522846C65}" type="pres">
      <dgm:prSet presAssocID="{12A30CE0-02F9-0740-AA4B-AD66DD94E4BB}" presName="space" presStyleCnt="0"/>
      <dgm:spPr/>
    </dgm:pt>
    <dgm:pt modelId="{F1C4CB41-D3E1-CD4F-BA32-CA82A606AB0C}" type="pres">
      <dgm:prSet presAssocID="{5117DEED-86BC-3644-94F2-B53C7F2146F8}" presName="Name5" presStyleLbl="vennNode1" presStyleIdx="2" presStyleCnt="3" custLinFactNeighborX="1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62B62A-F614-4744-A369-45EFC8953259}" srcId="{D5BEC2BD-4876-E547-959C-D31611B72DF2}" destId="{5117DEED-86BC-3644-94F2-B53C7F2146F8}" srcOrd="2" destOrd="0" parTransId="{7766B117-846D-634B-9CD1-2421A58C879A}" sibTransId="{91E46FAB-B297-5043-8AD1-A1957F9BBB49}"/>
    <dgm:cxn modelId="{E09B5137-0438-A645-A802-9AA45587C67A}" srcId="{D5BEC2BD-4876-E547-959C-D31611B72DF2}" destId="{015AE5AB-4886-7348-9084-515C3B099AF9}" srcOrd="1" destOrd="0" parTransId="{9F2BDA6E-F691-0944-BB9E-E37B3CC57B96}" sibTransId="{12A30CE0-02F9-0740-AA4B-AD66DD94E4BB}"/>
    <dgm:cxn modelId="{7F9269C7-4678-8847-A760-C58F4F607FE2}" type="presOf" srcId="{D5BEC2BD-4876-E547-959C-D31611B72DF2}" destId="{2F32CF18-3CC1-AE4B-AA02-DA7954F282C9}" srcOrd="0" destOrd="0" presId="urn:microsoft.com/office/officeart/2005/8/layout/venn3"/>
    <dgm:cxn modelId="{2A2B551B-5DA3-6F40-9120-A6A416D84785}" type="presOf" srcId="{8F511556-E196-5F44-B06E-C440BF6D08E2}" destId="{024BBDD3-73EA-B949-A956-5907329C7ADF}" srcOrd="0" destOrd="0" presId="urn:microsoft.com/office/officeart/2005/8/layout/venn3"/>
    <dgm:cxn modelId="{A52E6F92-EA86-694F-B7C9-7297F412AA16}" srcId="{D5BEC2BD-4876-E547-959C-D31611B72DF2}" destId="{8F511556-E196-5F44-B06E-C440BF6D08E2}" srcOrd="0" destOrd="0" parTransId="{A8176E85-3951-434F-93D4-7314FAAD42A0}" sibTransId="{08352BAB-19EA-D34F-B473-68A66584637D}"/>
    <dgm:cxn modelId="{764C71CC-D0F5-ED4A-A971-74976911F65C}" type="presOf" srcId="{015AE5AB-4886-7348-9084-515C3B099AF9}" destId="{79D6E23C-A6C0-B24E-A78C-9196434E398F}" srcOrd="0" destOrd="0" presId="urn:microsoft.com/office/officeart/2005/8/layout/venn3"/>
    <dgm:cxn modelId="{EF5B757F-BE38-3742-83C6-A0AFDE59D403}" type="presOf" srcId="{5117DEED-86BC-3644-94F2-B53C7F2146F8}" destId="{F1C4CB41-D3E1-CD4F-BA32-CA82A606AB0C}" srcOrd="0" destOrd="0" presId="urn:microsoft.com/office/officeart/2005/8/layout/venn3"/>
    <dgm:cxn modelId="{6CBE9683-2923-0348-A51B-BB409DC28BFE}" type="presParOf" srcId="{2F32CF18-3CC1-AE4B-AA02-DA7954F282C9}" destId="{024BBDD3-73EA-B949-A956-5907329C7ADF}" srcOrd="0" destOrd="0" presId="urn:microsoft.com/office/officeart/2005/8/layout/venn3"/>
    <dgm:cxn modelId="{4099A874-A1DF-CC42-AABC-1AF876C2AEE0}" type="presParOf" srcId="{2F32CF18-3CC1-AE4B-AA02-DA7954F282C9}" destId="{07069B21-9915-FF4F-AF5C-763CE58661CD}" srcOrd="1" destOrd="0" presId="urn:microsoft.com/office/officeart/2005/8/layout/venn3"/>
    <dgm:cxn modelId="{3C9A5BDC-6636-104C-AA61-6DB8CEC71F08}" type="presParOf" srcId="{2F32CF18-3CC1-AE4B-AA02-DA7954F282C9}" destId="{79D6E23C-A6C0-B24E-A78C-9196434E398F}" srcOrd="2" destOrd="0" presId="urn:microsoft.com/office/officeart/2005/8/layout/venn3"/>
    <dgm:cxn modelId="{C40FE988-2E14-6549-BFB8-5DDFFFCF919E}" type="presParOf" srcId="{2F32CF18-3CC1-AE4B-AA02-DA7954F282C9}" destId="{2905891D-3303-5C48-82BA-A5D522846C65}" srcOrd="3" destOrd="0" presId="urn:microsoft.com/office/officeart/2005/8/layout/venn3"/>
    <dgm:cxn modelId="{C784DD6D-B417-044A-8113-8A71F71F63AF}" type="presParOf" srcId="{2F32CF18-3CC1-AE4B-AA02-DA7954F282C9}" destId="{F1C4CB41-D3E1-CD4F-BA32-CA82A606AB0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8ECAD-0D30-DD4A-AC96-F1B16C76261C}">
      <dsp:nvSpPr>
        <dsp:cNvPr id="0" name=""/>
        <dsp:cNvSpPr/>
      </dsp:nvSpPr>
      <dsp:spPr>
        <a:xfrm>
          <a:off x="68594" y="1011790"/>
          <a:ext cx="5325026" cy="53250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3054" tIns="41910" rIns="293054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pc="0" dirty="0" err="1">
              <a:latin typeface="Roboto Condensed"/>
            </a:rPr>
            <a:t>Bước</a:t>
          </a:r>
          <a:r>
            <a:rPr lang="en-US" sz="3300" b="1" kern="1200" spc="0" dirty="0">
              <a:latin typeface="Roboto Condensed"/>
            </a:rPr>
            <a:t> 1: </a:t>
          </a:r>
          <a:r>
            <a:rPr lang="en-US" sz="3300" kern="1200" spc="0" dirty="0" err="1">
              <a:latin typeface="Roboto Condensed"/>
            </a:rPr>
            <a:t>Chuẩn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bị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trước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khi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nói</a:t>
          </a:r>
          <a:r>
            <a:rPr lang="en-US" sz="3300" kern="1200" spc="0" dirty="0">
              <a:latin typeface="Roboto Condensed"/>
            </a:rPr>
            <a:t> (</a:t>
          </a:r>
          <a:r>
            <a:rPr lang="en-US" sz="3300" kern="1200" spc="0" dirty="0" err="1">
              <a:latin typeface="Roboto Condensed"/>
            </a:rPr>
            <a:t>lựa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chọn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sự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kiện</a:t>
          </a:r>
          <a:r>
            <a:rPr lang="en-US" sz="3300" kern="1200" spc="0" dirty="0">
              <a:latin typeface="Roboto Condensed"/>
            </a:rPr>
            <a:t>, </a:t>
          </a:r>
          <a:r>
            <a:rPr lang="en-US" sz="3300" kern="1200" spc="0" dirty="0" err="1">
              <a:latin typeface="Roboto Condensed"/>
            </a:rPr>
            <a:t>tìm</a:t>
          </a:r>
          <a:r>
            <a:rPr lang="en-US" sz="3300" kern="1200" spc="0" dirty="0">
              <a:latin typeface="Roboto Condensed"/>
            </a:rPr>
            <a:t> ý và </a:t>
          </a:r>
          <a:r>
            <a:rPr lang="en-US" sz="3300" kern="1200" spc="0" dirty="0" err="1">
              <a:latin typeface="Roboto Condensed"/>
            </a:rPr>
            <a:t>sắp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xếp</a:t>
          </a:r>
          <a:r>
            <a:rPr lang="en-US" sz="3300" kern="1200" spc="0" dirty="0">
              <a:latin typeface="Roboto Condensed"/>
            </a:rPr>
            <a:t> ý)</a:t>
          </a:r>
          <a:endParaRPr lang="en-US" sz="3300" kern="1200" spc="0" dirty="0"/>
        </a:p>
      </dsp:txBody>
      <dsp:txXfrm>
        <a:off x="848426" y="1791622"/>
        <a:ext cx="3765362" cy="3765362"/>
      </dsp:txXfrm>
    </dsp:sp>
    <dsp:sp modelId="{564E6664-50E2-B44D-B70F-70C5B72E9C0A}">
      <dsp:nvSpPr>
        <dsp:cNvPr id="0" name=""/>
        <dsp:cNvSpPr/>
      </dsp:nvSpPr>
      <dsp:spPr>
        <a:xfrm>
          <a:off x="4266110" y="1066851"/>
          <a:ext cx="5325026" cy="5325026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3054" tIns="41910" rIns="293054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pc="0" dirty="0" err="1">
              <a:latin typeface="Roboto Condensed"/>
            </a:rPr>
            <a:t>Bước</a:t>
          </a:r>
          <a:r>
            <a:rPr lang="en-US" sz="3300" b="1" kern="1200" spc="0" dirty="0">
              <a:latin typeface="Roboto Condensed"/>
            </a:rPr>
            <a:t> 2: </a:t>
          </a:r>
          <a:r>
            <a:rPr lang="en-US" sz="3300" kern="1200" spc="0" dirty="0" err="1">
              <a:latin typeface="Roboto Condensed"/>
            </a:rPr>
            <a:t>Trình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bày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trao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đổi</a:t>
          </a:r>
          <a:r>
            <a:rPr lang="en-US" sz="3300" kern="1200" spc="0" dirty="0">
              <a:latin typeface="Roboto Condensed"/>
            </a:rPr>
            <a:t>, </a:t>
          </a:r>
          <a:r>
            <a:rPr lang="en-US" sz="3300" kern="1200" spc="0" dirty="0" err="1">
              <a:latin typeface="Roboto Condensed"/>
            </a:rPr>
            <a:t>thảo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luận</a:t>
          </a:r>
          <a:r>
            <a:rPr lang="en-US" sz="3300" kern="1200" spc="0" dirty="0">
              <a:latin typeface="Roboto Condensed"/>
            </a:rPr>
            <a:t> (Luyện </a:t>
          </a:r>
          <a:r>
            <a:rPr lang="en-US" sz="3300" kern="1200" spc="0" dirty="0" err="1">
              <a:latin typeface="Roboto Condensed"/>
            </a:rPr>
            <a:t>tập</a:t>
          </a:r>
          <a:r>
            <a:rPr lang="en-US" sz="3300" kern="1200" spc="0" dirty="0">
              <a:latin typeface="Roboto Condensed"/>
            </a:rPr>
            <a:t> và </a:t>
          </a:r>
          <a:r>
            <a:rPr lang="en-US" sz="3300" kern="1200" spc="0" dirty="0" err="1">
              <a:latin typeface="Roboto Condensed"/>
            </a:rPr>
            <a:t>trình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bày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bài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nói</a:t>
          </a:r>
          <a:r>
            <a:rPr lang="en-US" sz="3300" kern="1200" spc="0" dirty="0">
              <a:latin typeface="Roboto Condensed"/>
            </a:rPr>
            <a:t>)</a:t>
          </a:r>
        </a:p>
      </dsp:txBody>
      <dsp:txXfrm>
        <a:off x="5045942" y="1846683"/>
        <a:ext cx="3765362" cy="3765362"/>
      </dsp:txXfrm>
    </dsp:sp>
    <dsp:sp modelId="{2CA70424-D5D6-FB47-8B5B-57CD21148C08}">
      <dsp:nvSpPr>
        <dsp:cNvPr id="0" name=""/>
        <dsp:cNvSpPr/>
      </dsp:nvSpPr>
      <dsp:spPr>
        <a:xfrm>
          <a:off x="8526131" y="1066851"/>
          <a:ext cx="5325026" cy="5325026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3054" tIns="41910" rIns="293054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pc="0" dirty="0" err="1">
              <a:latin typeface="Roboto Condensed"/>
            </a:rPr>
            <a:t>Bước</a:t>
          </a:r>
          <a:r>
            <a:rPr lang="en-US" sz="3300" b="1" kern="1200" spc="0" dirty="0">
              <a:latin typeface="Roboto Condensed"/>
            </a:rPr>
            <a:t> 3: </a:t>
          </a:r>
          <a:r>
            <a:rPr lang="en-US" sz="3300" kern="1200" spc="0" dirty="0" err="1">
              <a:latin typeface="Roboto Condensed"/>
            </a:rPr>
            <a:t>Trao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đổi</a:t>
          </a:r>
          <a:r>
            <a:rPr lang="en-US" sz="3300" kern="1200" spc="0" dirty="0">
              <a:latin typeface="Roboto Condensed"/>
            </a:rPr>
            <a:t>, </a:t>
          </a:r>
          <a:r>
            <a:rPr lang="en-US" sz="3300" kern="1200" spc="0" dirty="0" err="1">
              <a:latin typeface="Roboto Condensed"/>
            </a:rPr>
            <a:t>đánh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giá</a:t>
          </a:r>
          <a:r>
            <a:rPr lang="en-US" sz="3300" kern="1200" spc="0" dirty="0">
              <a:latin typeface="Roboto Condensed"/>
            </a:rPr>
            <a:t>, </a:t>
          </a:r>
          <a:r>
            <a:rPr lang="en-US" sz="3300" kern="1200" spc="0" dirty="0" err="1">
              <a:latin typeface="Roboto Condensed"/>
            </a:rPr>
            <a:t>rút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kinh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nghiệm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sau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khi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nói</a:t>
          </a:r>
          <a:r>
            <a:rPr lang="en-US" sz="3300" kern="1200" spc="0" dirty="0">
              <a:latin typeface="Roboto Condensed"/>
            </a:rPr>
            <a:t> (</a:t>
          </a:r>
          <a:r>
            <a:rPr lang="en-US" sz="3300" kern="1200" spc="0" dirty="0" err="1">
              <a:latin typeface="Roboto Condensed"/>
            </a:rPr>
            <a:t>sử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dụng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bảng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kiểm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để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tự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nhận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xét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và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nhận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xét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sản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phẩm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của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bạn</a:t>
          </a:r>
          <a:r>
            <a:rPr lang="en-US" sz="3300" kern="1200" spc="0" dirty="0">
              <a:latin typeface="Roboto Condensed"/>
            </a:rPr>
            <a:t>)</a:t>
          </a:r>
        </a:p>
      </dsp:txBody>
      <dsp:txXfrm>
        <a:off x="9305963" y="1846683"/>
        <a:ext cx="3765362" cy="3765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0E681-D472-4A47-B9A6-B62BB71D1B9D}">
      <dsp:nvSpPr>
        <dsp:cNvPr id="0" name=""/>
        <dsp:cNvSpPr/>
      </dsp:nvSpPr>
      <dsp:spPr>
        <a:xfrm>
          <a:off x="0" y="97611"/>
          <a:ext cx="12545508" cy="15200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latin typeface="Roboto Condensed"/>
            </a:rPr>
            <a:t>- HS </a:t>
          </a:r>
          <a:r>
            <a:rPr lang="en-US" sz="3900" kern="1200" dirty="0" err="1">
              <a:latin typeface="Roboto Condensed"/>
            </a:rPr>
            <a:t>thực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hiện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trình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bày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bài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nói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theo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nhóm</a:t>
          </a:r>
          <a:endParaRPr lang="en-US" sz="3900" kern="1200" dirty="0"/>
        </a:p>
      </dsp:txBody>
      <dsp:txXfrm>
        <a:off x="74203" y="171814"/>
        <a:ext cx="12397102" cy="1371643"/>
      </dsp:txXfrm>
    </dsp:sp>
    <dsp:sp modelId="{03CBAFC4-B93A-E64A-8AC3-E68583ABA6AD}">
      <dsp:nvSpPr>
        <dsp:cNvPr id="0" name=""/>
        <dsp:cNvSpPr/>
      </dsp:nvSpPr>
      <dsp:spPr>
        <a:xfrm>
          <a:off x="0" y="1729981"/>
          <a:ext cx="12545508" cy="1520049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latin typeface="Roboto Condensed"/>
            </a:rPr>
            <a:t>- </a:t>
          </a:r>
          <a:r>
            <a:rPr lang="en-US" sz="3900" kern="1200" dirty="0" err="1">
              <a:latin typeface="Roboto Condensed"/>
            </a:rPr>
            <a:t>Các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nhóm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có</a:t>
          </a:r>
          <a:r>
            <a:rPr lang="en-US" sz="3900" kern="1200" dirty="0">
              <a:latin typeface="Roboto Condensed"/>
            </a:rPr>
            <a:t> 10 </a:t>
          </a:r>
          <a:r>
            <a:rPr lang="en-US" sz="3900" kern="1200" dirty="0" err="1">
              <a:latin typeface="Roboto Condensed"/>
            </a:rPr>
            <a:t>phút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để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luyện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tập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nói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trong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nhóm</a:t>
          </a:r>
          <a:endParaRPr lang="en-US" sz="3900" kern="1200" dirty="0">
            <a:latin typeface="Roboto Condensed"/>
          </a:endParaRPr>
        </a:p>
      </dsp:txBody>
      <dsp:txXfrm>
        <a:off x="74203" y="1804184"/>
        <a:ext cx="12397102" cy="1371643"/>
      </dsp:txXfrm>
    </dsp:sp>
    <dsp:sp modelId="{B901EE1E-AEC3-D94F-8FAE-4EB558F193DD}">
      <dsp:nvSpPr>
        <dsp:cNvPr id="0" name=""/>
        <dsp:cNvSpPr/>
      </dsp:nvSpPr>
      <dsp:spPr>
        <a:xfrm>
          <a:off x="0" y="3362350"/>
          <a:ext cx="12545508" cy="152004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latin typeface="Roboto Condensed"/>
            </a:rPr>
            <a:t>- </a:t>
          </a:r>
          <a:r>
            <a:rPr lang="en-US" sz="3900" kern="1200" dirty="0" err="1">
              <a:latin typeface="Roboto Condensed"/>
            </a:rPr>
            <a:t>Mỗi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nhóm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có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tối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đa</a:t>
          </a:r>
          <a:r>
            <a:rPr lang="en-US" sz="3900" kern="1200" dirty="0">
              <a:latin typeface="Roboto Condensed"/>
            </a:rPr>
            <a:t> 5 </a:t>
          </a:r>
          <a:r>
            <a:rPr lang="en-US" sz="3900" kern="1200" dirty="0" err="1">
              <a:latin typeface="Roboto Condensed"/>
            </a:rPr>
            <a:t>phút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trình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bày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bài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nói</a:t>
          </a:r>
          <a:r>
            <a:rPr lang="en-US" sz="3900" kern="1200" dirty="0">
              <a:latin typeface="Roboto Condensed"/>
            </a:rPr>
            <a:t> và 5 </a:t>
          </a:r>
          <a:r>
            <a:rPr lang="en-US" sz="3900" kern="1200" dirty="0" err="1">
              <a:latin typeface="Roboto Condensed"/>
            </a:rPr>
            <a:t>phút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để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lắng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nghe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nhận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xét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cũng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như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phản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hồi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nhận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xét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của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các</a:t>
          </a:r>
          <a:r>
            <a:rPr lang="en-US" sz="3900" kern="1200" dirty="0">
              <a:latin typeface="Roboto Condensed"/>
            </a:rPr>
            <a:t> </a:t>
          </a:r>
          <a:r>
            <a:rPr lang="en-US" sz="3900" kern="1200" dirty="0" err="1">
              <a:latin typeface="Roboto Condensed"/>
            </a:rPr>
            <a:t>nhóm</a:t>
          </a:r>
          <a:endParaRPr lang="en-US" sz="3900" kern="1200" dirty="0">
            <a:latin typeface="Roboto Condensed"/>
          </a:endParaRPr>
        </a:p>
      </dsp:txBody>
      <dsp:txXfrm>
        <a:off x="74203" y="3436553"/>
        <a:ext cx="12397102" cy="1371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BBDD3-73EA-B949-A956-5907329C7ADF}">
      <dsp:nvSpPr>
        <dsp:cNvPr id="0" name=""/>
        <dsp:cNvSpPr/>
      </dsp:nvSpPr>
      <dsp:spPr>
        <a:xfrm>
          <a:off x="6785" y="3242"/>
          <a:ext cx="5933847" cy="593384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26559" tIns="43180" rIns="326559" bIns="43180" numCol="1" spcCol="1270" anchor="ctr" anchorCtr="0">
          <a:noAutofit/>
        </a:bodyPr>
        <a:lstStyle/>
        <a:p>
          <a:pPr lvl="0" algn="ctr" defTabSz="1511300">
            <a:lnSpc>
              <a:spcPct val="120000"/>
            </a:lnSpc>
            <a:spcBef>
              <a:spcPct val="0"/>
            </a:spcBef>
            <a:spcAft>
              <a:spcPts val="200"/>
            </a:spcAft>
          </a:pP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HS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vận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dụng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kĩ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năng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nói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và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nghe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để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trao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đổi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thảo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luận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về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ý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nghĩa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của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một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kiện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lịch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sử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;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không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đọc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khuyến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khích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sử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dụng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đạo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cụ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hình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ảnh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minh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họa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,…</a:t>
          </a:r>
        </a:p>
      </dsp:txBody>
      <dsp:txXfrm>
        <a:off x="875777" y="872234"/>
        <a:ext cx="4195863" cy="4195863"/>
      </dsp:txXfrm>
    </dsp:sp>
    <dsp:sp modelId="{79D6E23C-A6C0-B24E-A78C-9196434E398F}">
      <dsp:nvSpPr>
        <dsp:cNvPr id="0" name=""/>
        <dsp:cNvSpPr/>
      </dsp:nvSpPr>
      <dsp:spPr>
        <a:xfrm>
          <a:off x="4753863" y="3242"/>
          <a:ext cx="5933847" cy="5933847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26559" tIns="43180" rIns="326559" bIns="43180" numCol="1" spcCol="1270" anchor="ctr" anchorCtr="0">
          <a:noAutofit/>
        </a:bodyPr>
        <a:lstStyle/>
        <a:p>
          <a:pPr lvl="0" algn="ctr" defTabSz="15113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Video quay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rõ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tối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thiểu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là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chân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dung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học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sinh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, quay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ngang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điện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thoại</a:t>
          </a:r>
          <a:endParaRPr lang="en-US" sz="3400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5622855" y="872234"/>
        <a:ext cx="4195863" cy="4195863"/>
      </dsp:txXfrm>
    </dsp:sp>
    <dsp:sp modelId="{F1C4CB41-D3E1-CD4F-BA32-CA82A606AB0C}">
      <dsp:nvSpPr>
        <dsp:cNvPr id="0" name=""/>
        <dsp:cNvSpPr/>
      </dsp:nvSpPr>
      <dsp:spPr>
        <a:xfrm>
          <a:off x="9507726" y="3242"/>
          <a:ext cx="5933847" cy="5933847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26559" tIns="43180" rIns="326559" bIns="43180" numCol="1" spcCol="1270" anchor="ctr" anchorCtr="0">
          <a:noAutofit/>
        </a:bodyPr>
        <a:lstStyle/>
        <a:p>
          <a:pPr lvl="0" algn="ctr" defTabSz="15113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vi-VN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+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Âm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thanh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rõ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không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lẫn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tạp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âm</a:t>
          </a:r>
          <a:endParaRPr lang="en-US" sz="3400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lvl="0" algn="ctr" defTabSz="15113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+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Độ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dài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video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không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quá 10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phút</a:t>
          </a:r>
          <a:endParaRPr lang="en-US" sz="3400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lvl="0" algn="ctr" defTabSz="15113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+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Hạn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nộp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: 1 </a:t>
          </a:r>
          <a:r>
            <a:rPr lang="en-US" sz="34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tuần</a:t>
          </a:r>
          <a:r>
            <a:rPr lang="en-US" sz="34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</a:p>
      </dsp:txBody>
      <dsp:txXfrm>
        <a:off x="10376718" y="872234"/>
        <a:ext cx="4195863" cy="4195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BB3B3-703F-457C-8470-9CCC03A8BF77}" type="datetimeFigureOut">
              <a:rPr lang="en-US" smtClean="0"/>
              <a:t>16/10/2023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8B744-A742-496A-836F-2D1BEAEA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8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8B744-A742-496A-836F-2D1BEAEA7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8B744-A742-496A-836F-2D1BEAEA77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7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9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71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openxmlformats.org/officeDocument/2006/relationships/image" Target="../media/image16.svg"/><Relationship Id="rId4" Type="http://schemas.openxmlformats.org/officeDocument/2006/relationships/image" Target="../media/image65.svg"/><Relationship Id="rId9" Type="http://schemas.openxmlformats.org/officeDocument/2006/relationships/image" Target="../media/image8.png"/><Relationship Id="rId1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1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9.png"/><Relationship Id="rId5" Type="http://schemas.openxmlformats.org/officeDocument/2006/relationships/image" Target="../media/image39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41.png"/><Relationship Id="rId14" Type="http://schemas.openxmlformats.org/officeDocument/2006/relationships/image" Target="../media/image7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1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9.png"/><Relationship Id="rId5" Type="http://schemas.openxmlformats.org/officeDocument/2006/relationships/image" Target="../media/image39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49.png"/><Relationship Id="rId18" Type="http://schemas.openxmlformats.org/officeDocument/2006/relationships/image" Target="../media/image91.svg"/><Relationship Id="rId3" Type="http://schemas.openxmlformats.org/officeDocument/2006/relationships/image" Target="../media/image44.png"/><Relationship Id="rId21" Type="http://schemas.openxmlformats.org/officeDocument/2006/relationships/diagramQuickStyle" Target="../diagrams/quickStyle2.xml"/><Relationship Id="rId7" Type="http://schemas.openxmlformats.org/officeDocument/2006/relationships/image" Target="../media/image46.png"/><Relationship Id="rId12" Type="http://schemas.openxmlformats.org/officeDocument/2006/relationships/image" Target="../media/image85.svg"/><Relationship Id="rId17" Type="http://schemas.openxmlformats.org/officeDocument/2006/relationships/image" Target="../media/image51.png"/><Relationship Id="rId2" Type="http://schemas.openxmlformats.org/officeDocument/2006/relationships/image" Target="../media/image35.png"/><Relationship Id="rId16" Type="http://schemas.openxmlformats.org/officeDocument/2006/relationships/image" Target="../media/image89.svg"/><Relationship Id="rId20" Type="http://schemas.openxmlformats.org/officeDocument/2006/relationships/diagramLayout" Target="../diagrams/layou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svg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23" Type="http://schemas.microsoft.com/office/2007/relationships/diagramDrawing" Target="../diagrams/drawing2.xml"/><Relationship Id="rId10" Type="http://schemas.openxmlformats.org/officeDocument/2006/relationships/image" Target="../media/image83.svg"/><Relationship Id="rId19" Type="http://schemas.openxmlformats.org/officeDocument/2006/relationships/diagramData" Target="../diagrams/data2.xml"/><Relationship Id="rId4" Type="http://schemas.openxmlformats.org/officeDocument/2006/relationships/image" Target="../media/image77.svg"/><Relationship Id="rId9" Type="http://schemas.openxmlformats.org/officeDocument/2006/relationships/image" Target="../media/image47.png"/><Relationship Id="rId14" Type="http://schemas.openxmlformats.org/officeDocument/2006/relationships/image" Target="../media/image87.svg"/><Relationship Id="rId22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7.png"/><Relationship Id="rId3" Type="http://schemas.openxmlformats.org/officeDocument/2006/relationships/image" Target="../media/image93.svg"/><Relationship Id="rId7" Type="http://schemas.openxmlformats.org/officeDocument/2006/relationships/image" Target="../media/image97.svg"/><Relationship Id="rId12" Type="http://schemas.openxmlformats.org/officeDocument/2006/relationships/image" Target="../media/image56.png"/><Relationship Id="rId2" Type="http://schemas.openxmlformats.org/officeDocument/2006/relationships/image" Target="../media/image52.png"/><Relationship Id="rId16" Type="http://schemas.openxmlformats.org/officeDocument/2006/relationships/image" Target="../media/image10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8.svg"/><Relationship Id="rId5" Type="http://schemas.openxmlformats.org/officeDocument/2006/relationships/image" Target="../media/image95.svg"/><Relationship Id="rId15" Type="http://schemas.openxmlformats.org/officeDocument/2006/relationships/image" Target="../media/image58.png"/><Relationship Id="rId10" Type="http://schemas.openxmlformats.org/officeDocument/2006/relationships/image" Target="../media/image34.png"/><Relationship Id="rId4" Type="http://schemas.openxmlformats.org/officeDocument/2006/relationships/image" Target="../media/image53.png"/><Relationship Id="rId9" Type="http://schemas.openxmlformats.org/officeDocument/2006/relationships/image" Target="../media/image71.svg"/><Relationship Id="rId14" Type="http://schemas.openxmlformats.org/officeDocument/2006/relationships/image" Target="../media/image10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04.svg"/><Relationship Id="rId18" Type="http://schemas.openxmlformats.org/officeDocument/2006/relationships/diagramQuickStyle" Target="../diagrams/quickStyle3.xml"/><Relationship Id="rId3" Type="http://schemas.openxmlformats.org/officeDocument/2006/relationships/image" Target="../media/image77.svg"/><Relationship Id="rId7" Type="http://schemas.openxmlformats.org/officeDocument/2006/relationships/image" Target="../media/image87.svg"/><Relationship Id="rId12" Type="http://schemas.openxmlformats.org/officeDocument/2006/relationships/image" Target="../media/image62.png"/><Relationship Id="rId17" Type="http://schemas.openxmlformats.org/officeDocument/2006/relationships/diagramLayout" Target="../diagrams/layout3.xml"/><Relationship Id="rId2" Type="http://schemas.openxmlformats.org/officeDocument/2006/relationships/image" Target="../media/image44.png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12.svg"/><Relationship Id="rId5" Type="http://schemas.openxmlformats.org/officeDocument/2006/relationships/image" Target="../media/image79.svg"/><Relationship Id="rId15" Type="http://schemas.openxmlformats.org/officeDocument/2006/relationships/image" Target="../media/image91.svg"/><Relationship Id="rId10" Type="http://schemas.openxmlformats.org/officeDocument/2006/relationships/image" Target="../media/image61.png"/><Relationship Id="rId19" Type="http://schemas.openxmlformats.org/officeDocument/2006/relationships/diagramColors" Target="../diagrams/colors3.xml"/><Relationship Id="rId4" Type="http://schemas.openxmlformats.org/officeDocument/2006/relationships/image" Target="../media/image45.png"/><Relationship Id="rId9" Type="http://schemas.openxmlformats.org/officeDocument/2006/relationships/image" Target="../media/image85.sv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58.png"/><Relationship Id="rId3" Type="http://schemas.openxmlformats.org/officeDocument/2006/relationships/image" Target="../media/image93.svg"/><Relationship Id="rId7" Type="http://schemas.openxmlformats.org/officeDocument/2006/relationships/image" Target="../media/image97.svg"/><Relationship Id="rId12" Type="http://schemas.openxmlformats.org/officeDocument/2006/relationships/image" Target="../media/image100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../media/image95.sv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71.svg"/><Relationship Id="rId14" Type="http://schemas.openxmlformats.org/officeDocument/2006/relationships/image" Target="../media/image10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hyperlink" Target="https://www.youtube.com/watch?v=-mzhEZinyaA" TargetMode="External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20.png"/><Relationship Id="rId1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12" Type="http://schemas.openxmlformats.org/officeDocument/2006/relationships/image" Target="../media/image43.sv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5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24.png"/><Relationship Id="rId14" Type="http://schemas.openxmlformats.org/officeDocument/2006/relationships/image" Target="../media/image4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diagramLayout" Target="../diagrams/layout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diagramData" Target="../diagrams/data1.xml"/><Relationship Id="rId5" Type="http://schemas.openxmlformats.org/officeDocument/2006/relationships/image" Target="../media/image14.svg"/><Relationship Id="rId15" Type="http://schemas.microsoft.com/office/2007/relationships/diagramDrawing" Target="../diagrams/drawing1.xml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49.svg"/><Relationship Id="rId14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54.svg"/><Relationship Id="rId4" Type="http://schemas.openxmlformats.org/officeDocument/2006/relationships/image" Target="../media/image32.png"/><Relationship Id="rId9" Type="http://schemas.openxmlformats.org/officeDocument/2006/relationships/image" Target="../media/image5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8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69.svg"/><Relationship Id="rId2" Type="http://schemas.openxmlformats.org/officeDocument/2006/relationships/image" Target="../media/image35.png"/><Relationship Id="rId16" Type="http://schemas.openxmlformats.org/officeDocument/2006/relationships/image" Target="../media/image7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39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95400" y="860216"/>
            <a:ext cx="16045583" cy="85665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6954779" y="495326"/>
            <a:ext cx="4378441" cy="10667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866293" y="2616548"/>
            <a:ext cx="926459" cy="11633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466626" y="7586134"/>
            <a:ext cx="3054775" cy="22771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04659" y="4229176"/>
            <a:ext cx="2330857" cy="22672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7629803" y="9524594"/>
            <a:ext cx="3028394" cy="5441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665" t="12429" r="13075" b="104"/>
          <a:stretch>
            <a:fillRect/>
          </a:stretch>
        </p:blipFill>
        <p:spPr>
          <a:xfrm>
            <a:off x="14450549" y="0"/>
            <a:ext cx="3837451" cy="36293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7650384">
            <a:off x="14992736" y="4136109"/>
            <a:ext cx="1521321" cy="126408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84563" y="3699065"/>
            <a:ext cx="11036797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49"/>
              </a:lnSpc>
              <a:spcBef>
                <a:spcPct val="0"/>
              </a:spcBef>
            </a:pPr>
            <a:r>
              <a:rPr lang="en-US" sz="13000" b="1" spc="90" dirty="0">
                <a:solidFill>
                  <a:srgbClr val="D479A2"/>
                </a:solidFill>
                <a:latin typeface="Fraunces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589" t="11887" r="7789" b="228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133020" y="1550102"/>
            <a:ext cx="822511" cy="10328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97580" flipH="1">
            <a:off x="-461722" y="-409830"/>
            <a:ext cx="1284901" cy="15741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446954">
            <a:off x="15918690" y="8564449"/>
            <a:ext cx="1267245" cy="1214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572939">
            <a:off x="15919412" y="5884509"/>
            <a:ext cx="1521321" cy="12640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699999">
            <a:off x="15731782" y="169703"/>
            <a:ext cx="4050134" cy="98676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A6771F03-DBBB-1C27-3858-F53215DE28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94579" y="2426069"/>
            <a:ext cx="5472603" cy="1504966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D9968604-308D-37A9-B89E-83E055402890}"/>
              </a:ext>
            </a:extLst>
          </p:cNvPr>
          <p:cNvSpPr txBox="1"/>
          <p:nvPr/>
        </p:nvSpPr>
        <p:spPr>
          <a:xfrm>
            <a:off x="596586" y="2838397"/>
            <a:ext cx="466858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11" dirty="0" err="1">
                <a:solidFill>
                  <a:schemeClr val="bg1"/>
                </a:solidFill>
                <a:latin typeface="Roboto Condensed Bold"/>
              </a:rPr>
              <a:t>Lựa</a:t>
            </a:r>
            <a:r>
              <a:rPr lang="en-US" sz="3999" spc="11" dirty="0">
                <a:solidFill>
                  <a:schemeClr val="bg1"/>
                </a:solidFill>
                <a:latin typeface="Roboto Condensed Bold"/>
              </a:rPr>
              <a:t> </a:t>
            </a:r>
            <a:r>
              <a:rPr lang="en-US" sz="3999" spc="11" dirty="0" err="1">
                <a:solidFill>
                  <a:schemeClr val="bg1"/>
                </a:solidFill>
                <a:latin typeface="Roboto Condensed Bold"/>
              </a:rPr>
              <a:t>chọn</a:t>
            </a:r>
            <a:r>
              <a:rPr lang="en-US" sz="3999" spc="11" dirty="0">
                <a:solidFill>
                  <a:schemeClr val="bg1"/>
                </a:solidFill>
                <a:latin typeface="Roboto Condensed Bold"/>
              </a:rPr>
              <a:t> vấn </a:t>
            </a:r>
            <a:r>
              <a:rPr lang="en-US" sz="3999" spc="11" dirty="0" err="1">
                <a:solidFill>
                  <a:schemeClr val="bg1"/>
                </a:solidFill>
                <a:latin typeface="Roboto Condensed Bold"/>
              </a:rPr>
              <a:t>đề</a:t>
            </a:r>
            <a:endParaRPr lang="en-US" sz="3999" spc="11" dirty="0">
              <a:solidFill>
                <a:schemeClr val="bg1"/>
              </a:solidFill>
              <a:latin typeface="Roboto Condensed Bold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2ACE41E6-3668-424B-8227-A0DF8247FF72}"/>
              </a:ext>
            </a:extLst>
          </p:cNvPr>
          <p:cNvSpPr txBox="1"/>
          <p:nvPr/>
        </p:nvSpPr>
        <p:spPr>
          <a:xfrm>
            <a:off x="6085239" y="2762445"/>
            <a:ext cx="12210764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Ý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nghĩa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của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một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sự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kiện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lịch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sử</a:t>
            </a:r>
            <a:endParaRPr lang="en-US" sz="4400" spc="11" dirty="0">
              <a:solidFill>
                <a:srgbClr val="625E5E"/>
              </a:solidFill>
              <a:latin typeface="Roboto Condensed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C53811E8-5BE8-C6B9-6EC4-4AE33129C18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27982" y="4223764"/>
            <a:ext cx="5472603" cy="1504966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D2C80B24-5AAA-8F62-116B-722B8E35F9F8}"/>
              </a:ext>
            </a:extLst>
          </p:cNvPr>
          <p:cNvSpPr txBox="1"/>
          <p:nvPr/>
        </p:nvSpPr>
        <p:spPr>
          <a:xfrm>
            <a:off x="634184" y="4538089"/>
            <a:ext cx="459339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11" dirty="0" err="1">
                <a:solidFill>
                  <a:schemeClr val="bg1"/>
                </a:solidFill>
                <a:latin typeface="Roboto Condensed Bold"/>
              </a:rPr>
              <a:t>Không</a:t>
            </a:r>
            <a:r>
              <a:rPr lang="en-US" sz="3999" spc="11" dirty="0">
                <a:solidFill>
                  <a:schemeClr val="bg1"/>
                </a:solidFill>
                <a:latin typeface="Roboto Condensed Bold"/>
              </a:rPr>
              <a:t> </a:t>
            </a:r>
            <a:r>
              <a:rPr lang="en-US" sz="3999" spc="11" dirty="0" err="1">
                <a:solidFill>
                  <a:schemeClr val="bg1"/>
                </a:solidFill>
                <a:latin typeface="Roboto Condensed Bold"/>
              </a:rPr>
              <a:t>gian</a:t>
            </a:r>
            <a:r>
              <a:rPr lang="en-US" sz="3999" spc="11" dirty="0">
                <a:solidFill>
                  <a:schemeClr val="bg1"/>
                </a:solidFill>
                <a:latin typeface="Roboto Condensed Bold"/>
              </a:rPr>
              <a:t> - </a:t>
            </a:r>
            <a:r>
              <a:rPr lang="en-US" sz="3999" spc="11" dirty="0" err="1">
                <a:solidFill>
                  <a:schemeClr val="bg1"/>
                </a:solidFill>
                <a:latin typeface="Roboto Condensed Bold"/>
              </a:rPr>
              <a:t>thời</a:t>
            </a:r>
            <a:r>
              <a:rPr lang="en-US" sz="3999" spc="11" dirty="0">
                <a:solidFill>
                  <a:schemeClr val="bg1"/>
                </a:solidFill>
                <a:latin typeface="Roboto Condensed Bold"/>
              </a:rPr>
              <a:t> </a:t>
            </a:r>
            <a:r>
              <a:rPr lang="en-US" sz="3999" spc="11" dirty="0" err="1">
                <a:solidFill>
                  <a:schemeClr val="bg1"/>
                </a:solidFill>
                <a:latin typeface="Roboto Condensed Bold"/>
              </a:rPr>
              <a:t>gian</a:t>
            </a:r>
            <a:endParaRPr lang="en-US" sz="3999" spc="11" dirty="0">
              <a:solidFill>
                <a:schemeClr val="bg1"/>
              </a:solidFill>
              <a:latin typeface="Roboto Condensed Bold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70B23A8F-7B45-3CA1-6B82-DED40130D1DC}"/>
              </a:ext>
            </a:extLst>
          </p:cNvPr>
          <p:cNvSpPr txBox="1"/>
          <p:nvPr/>
        </p:nvSpPr>
        <p:spPr>
          <a:xfrm>
            <a:off x="6106786" y="4663524"/>
            <a:ext cx="10885813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Trình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bày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ở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đâu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?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Thời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gian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trình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bày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bao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lâu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?</a:t>
            </a: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id="{2679178E-63CA-B62D-A8A4-8C4A4A73B20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94579" y="6024005"/>
            <a:ext cx="5472603" cy="1504966"/>
          </a:xfrm>
          <a:prstGeom prst="rect">
            <a:avLst/>
          </a:prstGeom>
        </p:spPr>
      </p:pic>
      <p:sp>
        <p:nvSpPr>
          <p:cNvPr id="19" name="TextBox 15">
            <a:extLst>
              <a:ext uri="{FF2B5EF4-FFF2-40B4-BE49-F238E27FC236}">
                <a16:creationId xmlns:a16="http://schemas.microsoft.com/office/drawing/2014/main" id="{41B1EE14-590B-0B73-2E2F-306447153AFD}"/>
              </a:ext>
            </a:extLst>
          </p:cNvPr>
          <p:cNvSpPr txBox="1"/>
          <p:nvPr/>
        </p:nvSpPr>
        <p:spPr>
          <a:xfrm>
            <a:off x="927762" y="6357380"/>
            <a:ext cx="453539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spc="11" dirty="0" err="1">
                <a:solidFill>
                  <a:schemeClr val="bg1"/>
                </a:solidFill>
                <a:latin typeface="Roboto Condensed Bold"/>
              </a:rPr>
              <a:t>Xác</a:t>
            </a:r>
            <a:r>
              <a:rPr lang="en-US" sz="3999" spc="11" dirty="0">
                <a:solidFill>
                  <a:schemeClr val="bg1"/>
                </a:solidFill>
                <a:latin typeface="Roboto Condensed Bold"/>
              </a:rPr>
              <a:t> </a:t>
            </a:r>
            <a:r>
              <a:rPr lang="en-US" sz="3999" spc="11" dirty="0" err="1">
                <a:solidFill>
                  <a:schemeClr val="bg1"/>
                </a:solidFill>
                <a:latin typeface="Roboto Condensed Bold"/>
              </a:rPr>
              <a:t>định</a:t>
            </a:r>
            <a:r>
              <a:rPr lang="en-US" sz="3999" spc="11" dirty="0">
                <a:solidFill>
                  <a:schemeClr val="bg1"/>
                </a:solidFill>
                <a:latin typeface="Roboto Condensed Bold"/>
              </a:rPr>
              <a:t> </a:t>
            </a:r>
            <a:r>
              <a:rPr lang="en-US" sz="3999" spc="11" dirty="0" err="1">
                <a:solidFill>
                  <a:schemeClr val="bg1"/>
                </a:solidFill>
                <a:latin typeface="Roboto Condensed Bold"/>
              </a:rPr>
              <a:t>người</a:t>
            </a:r>
            <a:r>
              <a:rPr lang="en-US" sz="3999" spc="11" dirty="0">
                <a:solidFill>
                  <a:schemeClr val="bg1"/>
                </a:solidFill>
                <a:latin typeface="Roboto Condensed Bold"/>
              </a:rPr>
              <a:t> </a:t>
            </a:r>
            <a:r>
              <a:rPr lang="en-US" sz="3999" spc="11" dirty="0" err="1">
                <a:solidFill>
                  <a:schemeClr val="bg1"/>
                </a:solidFill>
                <a:latin typeface="Roboto Condensed Bold"/>
              </a:rPr>
              <a:t>nghe</a:t>
            </a:r>
            <a:endParaRPr lang="en-US" sz="3999" spc="11" dirty="0">
              <a:solidFill>
                <a:schemeClr val="bg1"/>
              </a:solidFill>
              <a:latin typeface="Roboto Condensed Bold"/>
            </a:endParaRP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7D01AEB0-6F47-A028-8598-7C6C9FC6FDB6}"/>
              </a:ext>
            </a:extLst>
          </p:cNvPr>
          <p:cNvSpPr txBox="1"/>
          <p:nvPr/>
        </p:nvSpPr>
        <p:spPr>
          <a:xfrm>
            <a:off x="1538480" y="1381125"/>
            <a:ext cx="7866161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79501" lvl="1" indent="-539750" algn="just">
              <a:lnSpc>
                <a:spcPts val="7000"/>
              </a:lnSpc>
              <a:spcBef>
                <a:spcPct val="0"/>
              </a:spcBef>
              <a:buFont typeface="Arial"/>
              <a:buChar char="•"/>
            </a:pPr>
            <a:r>
              <a:rPr lang="en-US" sz="5000" spc="15" dirty="0" err="1">
                <a:solidFill>
                  <a:srgbClr val="625E5E"/>
                </a:solidFill>
                <a:latin typeface="Roboto Condensed Bold"/>
              </a:rPr>
              <a:t>Chuẩn</a:t>
            </a:r>
            <a:r>
              <a:rPr lang="en-US" sz="5000" spc="15" dirty="0">
                <a:solidFill>
                  <a:srgbClr val="625E5E"/>
                </a:solidFill>
                <a:latin typeface="Roboto Condensed Bold"/>
              </a:rPr>
              <a:t> </a:t>
            </a:r>
            <a:r>
              <a:rPr lang="en-US" sz="5000" spc="15" dirty="0" err="1">
                <a:solidFill>
                  <a:srgbClr val="625E5E"/>
                </a:solidFill>
                <a:latin typeface="Roboto Condensed Bold"/>
              </a:rPr>
              <a:t>bị</a:t>
            </a:r>
            <a:r>
              <a:rPr lang="en-US" sz="5000" spc="15" dirty="0">
                <a:solidFill>
                  <a:srgbClr val="625E5E"/>
                </a:solidFill>
                <a:latin typeface="Roboto Condensed Bold"/>
              </a:rPr>
              <a:t> </a:t>
            </a:r>
            <a:r>
              <a:rPr lang="en-US" sz="5000" spc="15" dirty="0" err="1">
                <a:solidFill>
                  <a:srgbClr val="625E5E"/>
                </a:solidFill>
                <a:latin typeface="Roboto Condensed Bold"/>
              </a:rPr>
              <a:t>trước</a:t>
            </a:r>
            <a:r>
              <a:rPr lang="en-US" sz="5000" spc="15" dirty="0">
                <a:solidFill>
                  <a:srgbClr val="625E5E"/>
                </a:solidFill>
                <a:latin typeface="Roboto Condensed Bold"/>
              </a:rPr>
              <a:t> </a:t>
            </a:r>
            <a:r>
              <a:rPr lang="en-US" sz="5000" spc="15" dirty="0" err="1">
                <a:solidFill>
                  <a:srgbClr val="625E5E"/>
                </a:solidFill>
                <a:latin typeface="Roboto Condensed Bold"/>
              </a:rPr>
              <a:t>khi</a:t>
            </a:r>
            <a:r>
              <a:rPr lang="en-US" sz="5000" spc="15" dirty="0">
                <a:solidFill>
                  <a:srgbClr val="625E5E"/>
                </a:solidFill>
                <a:latin typeface="Roboto Condensed Bold"/>
              </a:rPr>
              <a:t> </a:t>
            </a:r>
            <a:r>
              <a:rPr lang="en-US" sz="5000" spc="15" dirty="0" err="1">
                <a:solidFill>
                  <a:srgbClr val="625E5E"/>
                </a:solidFill>
                <a:latin typeface="Roboto Condensed Bold"/>
              </a:rPr>
              <a:t>nói</a:t>
            </a:r>
            <a:endParaRPr lang="en-US" sz="5000" spc="15" dirty="0">
              <a:solidFill>
                <a:srgbClr val="625E5E"/>
              </a:solidFill>
              <a:latin typeface="Roboto Condensed Bold"/>
            </a:endParaRPr>
          </a:p>
        </p:txBody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id="{78B27378-72C5-CE54-A100-435FB75135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94579" y="7986171"/>
            <a:ext cx="5472603" cy="1504966"/>
          </a:xfrm>
          <a:prstGeom prst="rect">
            <a:avLst/>
          </a:prstGeom>
        </p:spPr>
      </p:pic>
      <p:sp>
        <p:nvSpPr>
          <p:cNvPr id="22" name="TextBox 18">
            <a:extLst>
              <a:ext uri="{FF2B5EF4-FFF2-40B4-BE49-F238E27FC236}">
                <a16:creationId xmlns:a16="http://schemas.microsoft.com/office/drawing/2014/main" id="{40CD0BDB-133B-CF2A-3605-05B2BE1F177C}"/>
              </a:ext>
            </a:extLst>
          </p:cNvPr>
          <p:cNvSpPr txBox="1"/>
          <p:nvPr/>
        </p:nvSpPr>
        <p:spPr>
          <a:xfrm>
            <a:off x="973196" y="8360828"/>
            <a:ext cx="391537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11" dirty="0" err="1">
                <a:solidFill>
                  <a:schemeClr val="bg1"/>
                </a:solidFill>
                <a:latin typeface="Roboto Condensed Bold"/>
              </a:rPr>
              <a:t>Mục</a:t>
            </a:r>
            <a:r>
              <a:rPr lang="en-US" sz="3999" spc="11" dirty="0">
                <a:solidFill>
                  <a:schemeClr val="bg1"/>
                </a:solidFill>
                <a:latin typeface="Roboto Condensed Bold"/>
              </a:rPr>
              <a:t> </a:t>
            </a:r>
            <a:r>
              <a:rPr lang="en-US" sz="3999" spc="11" dirty="0" err="1">
                <a:solidFill>
                  <a:schemeClr val="bg1"/>
                </a:solidFill>
                <a:latin typeface="Roboto Condensed Bold"/>
              </a:rPr>
              <a:t>đích</a:t>
            </a:r>
            <a:r>
              <a:rPr lang="en-US" sz="3999" spc="11" dirty="0">
                <a:solidFill>
                  <a:schemeClr val="bg1"/>
                </a:solidFill>
                <a:latin typeface="Roboto Condensed Bold"/>
              </a:rPr>
              <a:t> </a:t>
            </a:r>
            <a:r>
              <a:rPr lang="en-US" sz="3999" spc="11" dirty="0" err="1">
                <a:solidFill>
                  <a:schemeClr val="bg1"/>
                </a:solidFill>
                <a:latin typeface="Roboto Condensed Bold"/>
              </a:rPr>
              <a:t>nói</a:t>
            </a:r>
            <a:endParaRPr lang="en-US" sz="3999" spc="11" dirty="0">
              <a:solidFill>
                <a:schemeClr val="bg1"/>
              </a:solidFill>
              <a:latin typeface="Roboto Condensed Bold"/>
            </a:endParaRP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7D287165-6060-DF20-FDE7-E36B32BF162A}"/>
              </a:ext>
            </a:extLst>
          </p:cNvPr>
          <p:cNvSpPr txBox="1"/>
          <p:nvPr/>
        </p:nvSpPr>
        <p:spPr>
          <a:xfrm>
            <a:off x="6234316" y="8486263"/>
            <a:ext cx="6795884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Trao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đổi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,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thảo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luận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để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làm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gì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?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E0E0DC21-5709-53A9-24D1-997C71B9D87D}"/>
              </a:ext>
            </a:extLst>
          </p:cNvPr>
          <p:cNvSpPr txBox="1"/>
          <p:nvPr/>
        </p:nvSpPr>
        <p:spPr>
          <a:xfrm>
            <a:off x="6106787" y="6600798"/>
            <a:ext cx="1111031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Trình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bày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cho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 ai </a:t>
            </a:r>
            <a:r>
              <a:rPr lang="en-US" sz="4400" spc="11" dirty="0" err="1">
                <a:solidFill>
                  <a:srgbClr val="625E5E"/>
                </a:solidFill>
                <a:latin typeface="Roboto Condensed"/>
              </a:rPr>
              <a:t>nghe</a:t>
            </a:r>
            <a:r>
              <a:rPr lang="en-US" sz="4400" spc="11" dirty="0">
                <a:solidFill>
                  <a:srgbClr val="625E5E"/>
                </a:solidFill>
                <a:latin typeface="Roboto Condensed"/>
              </a:rPr>
              <a:t>?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61E57F59-1C96-8B6E-9E57-3EB61FE9EACF}"/>
              </a:ext>
            </a:extLst>
          </p:cNvPr>
          <p:cNvSpPr txBox="1"/>
          <p:nvPr/>
        </p:nvSpPr>
        <p:spPr>
          <a:xfrm>
            <a:off x="1554273" y="292763"/>
            <a:ext cx="9412167" cy="998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18" dirty="0">
                <a:solidFill>
                  <a:srgbClr val="625E5E"/>
                </a:solidFill>
                <a:latin typeface="Fraunces" panose="020B0604020202020204" charset="0"/>
              </a:rPr>
              <a:t>II. CHUẨN BỊ BÀI NÓI</a:t>
            </a:r>
          </a:p>
        </p:txBody>
      </p:sp>
    </p:spTree>
    <p:extLst>
      <p:ext uri="{BB962C8B-B14F-4D97-AF65-F5344CB8AC3E}">
        <p14:creationId xmlns:p14="http://schemas.microsoft.com/office/powerpoint/2010/main" val="391973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7" grpId="0"/>
      <p:bldP spid="19" grpId="0"/>
      <p:bldP spid="20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589" t="11887" r="7789" b="22831"/>
          <a:stretch>
            <a:fillRect/>
          </a:stretch>
        </p:blipFill>
        <p:spPr>
          <a:xfrm>
            <a:off x="30337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133020" y="1550102"/>
            <a:ext cx="822511" cy="10328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97580" flipH="1">
            <a:off x="-180049" y="-387666"/>
            <a:ext cx="1284901" cy="15741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72939">
            <a:off x="17364496" y="4166055"/>
            <a:ext cx="1521321" cy="12640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7166986">
            <a:off x="15611277" y="9282895"/>
            <a:ext cx="4050134" cy="986760"/>
          </a:xfrm>
          <a:prstGeom prst="rect">
            <a:avLst/>
          </a:prstGeom>
        </p:spPr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2EFBFD1F-6809-74AC-67D3-526498FB83AB}"/>
              </a:ext>
            </a:extLst>
          </p:cNvPr>
          <p:cNvGrpSpPr/>
          <p:nvPr/>
        </p:nvGrpSpPr>
        <p:grpSpPr>
          <a:xfrm>
            <a:off x="194579" y="3489117"/>
            <a:ext cx="5472603" cy="1504966"/>
            <a:chOff x="0" y="0"/>
            <a:chExt cx="7296803" cy="2006621"/>
          </a:xfrm>
          <a:solidFill>
            <a:srgbClr val="DF98B6"/>
          </a:solidFill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02965319-6E8C-84FE-BB66-7D5D43422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296803" cy="2006621"/>
            </a:xfrm>
            <a:prstGeom prst="rect">
              <a:avLst/>
            </a:prstGeom>
          </p:spPr>
        </p:pic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B112BCE2-1505-E754-FBCE-1D3E6891573F}"/>
                </a:ext>
              </a:extLst>
            </p:cNvPr>
            <p:cNvSpPr txBox="1"/>
            <p:nvPr/>
          </p:nvSpPr>
          <p:spPr>
            <a:xfrm>
              <a:off x="586139" y="508000"/>
              <a:ext cx="6124524" cy="88053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11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rPr>
                <a:t>Mở</a:t>
              </a:r>
              <a:r>
                <a:rPr kumimoji="0" lang="en-US" sz="3999" b="0" i="0" u="none" strike="noStrike" kern="1200" cap="none" spc="11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rPr>
                <a:t> </a:t>
              </a:r>
              <a:r>
                <a:rPr kumimoji="0" lang="en-US" sz="3999" b="0" i="0" u="none" strike="noStrike" kern="1200" cap="none" spc="11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rPr>
                <a:t>đầu</a:t>
              </a:r>
              <a:endParaRPr kumimoji="0" lang="en-US" sz="3999" b="0" i="0" u="none" strike="noStrike" kern="1200" cap="none" spc="1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endParaRPr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C1F53FE2-8CA9-03FB-21F0-1ADA9E509585}"/>
              </a:ext>
            </a:extLst>
          </p:cNvPr>
          <p:cNvGrpSpPr/>
          <p:nvPr/>
        </p:nvGrpSpPr>
        <p:grpSpPr>
          <a:xfrm>
            <a:off x="293812" y="5737644"/>
            <a:ext cx="5472603" cy="1504966"/>
            <a:chOff x="0" y="0"/>
            <a:chExt cx="7296803" cy="2006621"/>
          </a:xfrm>
          <a:solidFill>
            <a:srgbClr val="DF98B6"/>
          </a:solidFill>
        </p:grpSpPr>
        <p:pic>
          <p:nvPicPr>
            <p:cNvPr id="26" name="Picture 10">
              <a:extLst>
                <a:ext uri="{FF2B5EF4-FFF2-40B4-BE49-F238E27FC236}">
                  <a16:creationId xmlns:a16="http://schemas.microsoft.com/office/drawing/2014/main" id="{90E30572-9342-526A-B6BD-5B73239C9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296803" cy="2006621"/>
            </a:xfrm>
            <a:prstGeom prst="rect">
              <a:avLst/>
            </a:prstGeom>
          </p:spPr>
        </p:pic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0661724E-40B4-41CB-8A4E-D6C64234A99C}"/>
                </a:ext>
              </a:extLst>
            </p:cNvPr>
            <p:cNvSpPr txBox="1"/>
            <p:nvPr/>
          </p:nvSpPr>
          <p:spPr>
            <a:xfrm>
              <a:off x="977579" y="469900"/>
              <a:ext cx="5600775" cy="88053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11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rPr>
                <a:t>Nội dung chính</a:t>
              </a:r>
            </a:p>
          </p:txBody>
        </p:sp>
      </p:grpSp>
      <p:grpSp>
        <p:nvGrpSpPr>
          <p:cNvPr id="28" name="Group 12">
            <a:extLst>
              <a:ext uri="{FF2B5EF4-FFF2-40B4-BE49-F238E27FC236}">
                <a16:creationId xmlns:a16="http://schemas.microsoft.com/office/drawing/2014/main" id="{B84010C6-A8AB-4141-7892-480800F44390}"/>
              </a:ext>
            </a:extLst>
          </p:cNvPr>
          <p:cNvGrpSpPr/>
          <p:nvPr/>
        </p:nvGrpSpPr>
        <p:grpSpPr>
          <a:xfrm>
            <a:off x="194579" y="8271310"/>
            <a:ext cx="5472603" cy="1504966"/>
            <a:chOff x="0" y="0"/>
            <a:chExt cx="7296803" cy="2006621"/>
          </a:xfrm>
          <a:solidFill>
            <a:srgbClr val="DF98B6"/>
          </a:solidFill>
        </p:grpSpPr>
        <p:pic>
          <p:nvPicPr>
            <p:cNvPr id="29" name="Picture 13">
              <a:extLst>
                <a:ext uri="{FF2B5EF4-FFF2-40B4-BE49-F238E27FC236}">
                  <a16:creationId xmlns:a16="http://schemas.microsoft.com/office/drawing/2014/main" id="{81172350-9AB3-C221-12B3-11193F4B2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296803" cy="2006621"/>
            </a:xfrm>
            <a:prstGeom prst="rect">
              <a:avLst/>
            </a:prstGeom>
          </p:spPr>
        </p:pic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id="{2B2C14D8-D717-0A62-BBAF-AAF1CB156245}"/>
                </a:ext>
              </a:extLst>
            </p:cNvPr>
            <p:cNvSpPr txBox="1"/>
            <p:nvPr/>
          </p:nvSpPr>
          <p:spPr>
            <a:xfrm>
              <a:off x="2515621" y="524944"/>
              <a:ext cx="2265561" cy="88053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11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Condensed Bold"/>
                  <a:ea typeface="+mn-ea"/>
                  <a:cs typeface="+mn-cs"/>
                </a:rPr>
                <a:t>Kết thúc</a:t>
              </a:r>
            </a:p>
          </p:txBody>
        </p:sp>
      </p:grpSp>
      <p:sp>
        <p:nvSpPr>
          <p:cNvPr id="31" name="TextBox 16">
            <a:extLst>
              <a:ext uri="{FF2B5EF4-FFF2-40B4-BE49-F238E27FC236}">
                <a16:creationId xmlns:a16="http://schemas.microsoft.com/office/drawing/2014/main" id="{F275E429-5182-F729-27CE-598B7B34E468}"/>
              </a:ext>
            </a:extLst>
          </p:cNvPr>
          <p:cNvSpPr txBox="1"/>
          <p:nvPr/>
        </p:nvSpPr>
        <p:spPr>
          <a:xfrm>
            <a:off x="6315436" y="3825748"/>
            <a:ext cx="1052452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11" normalizeH="0" baseline="0" noProof="0" dirty="0" err="1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Nêu</a:t>
            </a:r>
            <a:r>
              <a:rPr kumimoji="0" lang="en-US" sz="3999" b="0" i="0" u="none" strike="noStrike" kern="1200" cap="none" spc="11" normalizeH="0" noProof="0" dirty="0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</a:t>
            </a:r>
            <a:r>
              <a:rPr kumimoji="0" lang="vi-VN" sz="3999" b="0" i="0" u="none" strike="noStrike" kern="1200" cap="none" spc="11" normalizeH="0" noProof="0" dirty="0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tên sự kiện và ý nghĩa </a:t>
            </a:r>
            <a:r>
              <a:rPr kumimoji="0" lang="en-US" sz="3999" b="0" i="0" u="none" strike="noStrike" kern="1200" cap="none" spc="11" normalizeH="0" noProof="0" dirty="0" err="1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khái</a:t>
            </a:r>
            <a:r>
              <a:rPr kumimoji="0" lang="en-US" sz="3999" b="0" i="0" u="none" strike="noStrike" kern="1200" cap="none" spc="11" normalizeH="0" noProof="0" dirty="0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11" normalizeH="0" noProof="0" dirty="0" err="1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quát</a:t>
            </a:r>
            <a:r>
              <a:rPr kumimoji="0" lang="en-US" sz="3999" b="0" i="0" u="none" strike="noStrike" kern="1200" cap="none" spc="11" normalizeH="0" noProof="0" dirty="0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</a:t>
            </a:r>
            <a:r>
              <a:rPr lang="vi-VN" sz="3999" spc="11" dirty="0">
                <a:solidFill>
                  <a:srgbClr val="625E5E"/>
                </a:solidFill>
                <a:latin typeface="Roboto Condensed"/>
              </a:rPr>
              <a:t>của </a:t>
            </a:r>
            <a:r>
              <a:rPr kumimoji="0" lang="en-US" sz="3999" b="0" i="0" u="none" strike="noStrike" kern="1200" cap="none" spc="11" normalizeH="0" noProof="0" dirty="0" err="1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sự</a:t>
            </a:r>
            <a:r>
              <a:rPr kumimoji="0" lang="en-US" sz="3999" b="0" i="0" u="none" strike="noStrike" kern="1200" cap="none" spc="11" normalizeH="0" noProof="0" dirty="0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11" normalizeH="0" noProof="0" dirty="0" err="1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kiện</a:t>
            </a:r>
            <a:endParaRPr kumimoji="0" lang="en-US" sz="3999" b="0" i="0" u="none" strike="noStrike" kern="1200" cap="none" spc="11" normalizeH="0" baseline="0" noProof="0" dirty="0">
              <a:ln>
                <a:noFill/>
              </a:ln>
              <a:solidFill>
                <a:srgbClr val="625E5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2" name="TextBox 17">
            <a:extLst>
              <a:ext uri="{FF2B5EF4-FFF2-40B4-BE49-F238E27FC236}">
                <a16:creationId xmlns:a16="http://schemas.microsoft.com/office/drawing/2014/main" id="{C0DB882E-31B4-C282-F0EE-B7F9DAB1F0AA}"/>
              </a:ext>
            </a:extLst>
          </p:cNvPr>
          <p:cNvSpPr txBox="1"/>
          <p:nvPr/>
        </p:nvSpPr>
        <p:spPr>
          <a:xfrm>
            <a:off x="1637714" y="1882567"/>
            <a:ext cx="467796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15" normalizeH="0" baseline="0" noProof="0" dirty="0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. </a:t>
            </a:r>
            <a:r>
              <a:rPr kumimoji="0" lang="en-US" sz="5000" b="0" i="0" u="none" strike="noStrike" kern="1200" cap="none" spc="15" normalizeH="0" baseline="0" noProof="0" dirty="0" err="1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Tìm</a:t>
            </a:r>
            <a:r>
              <a:rPr kumimoji="0" lang="en-US" sz="5000" b="0" i="0" u="none" strike="noStrike" kern="1200" cap="none" spc="15" normalizeH="0" baseline="0" noProof="0" dirty="0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 ý, </a:t>
            </a:r>
            <a:r>
              <a:rPr kumimoji="0" lang="en-US" sz="5000" b="0" i="0" u="none" strike="noStrike" kern="1200" cap="none" spc="15" normalizeH="0" baseline="0" noProof="0" dirty="0" err="1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lập</a:t>
            </a:r>
            <a:r>
              <a:rPr kumimoji="0" lang="en-US" sz="5000" b="0" i="0" u="none" strike="noStrike" kern="1200" cap="none" spc="15" normalizeH="0" baseline="0" noProof="0" dirty="0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15" normalizeH="0" baseline="0" noProof="0" dirty="0" err="1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dàn</a:t>
            </a:r>
            <a:r>
              <a:rPr kumimoji="0" lang="en-US" sz="5000" b="0" i="0" u="none" strike="noStrike" kern="1200" cap="none" spc="15" normalizeH="0" baseline="0" noProof="0" dirty="0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 ý</a:t>
            </a:r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2540D85F-B4B4-29A1-6189-3202A87BD66B}"/>
              </a:ext>
            </a:extLst>
          </p:cNvPr>
          <p:cNvSpPr txBox="1"/>
          <p:nvPr/>
        </p:nvSpPr>
        <p:spPr>
          <a:xfrm>
            <a:off x="6306551" y="8658569"/>
            <a:ext cx="11062868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11" normalizeH="0" baseline="0" noProof="0" dirty="0" err="1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Khẳng</a:t>
            </a:r>
            <a:r>
              <a:rPr kumimoji="0" lang="en-US" sz="3999" b="0" i="0" u="none" strike="noStrike" kern="1200" cap="none" spc="11" normalizeH="0" baseline="0" noProof="0" dirty="0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11" normalizeH="0" baseline="0" noProof="0" dirty="0" err="1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định</a:t>
            </a:r>
            <a:r>
              <a:rPr kumimoji="0" lang="en-US" sz="3999" b="0" i="0" u="none" strike="noStrike" kern="1200" cap="none" spc="11" normalizeH="0" baseline="0" noProof="0" dirty="0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11" normalizeH="0" baseline="0" noProof="0" dirty="0" err="1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lại</a:t>
            </a:r>
            <a:r>
              <a:rPr kumimoji="0" lang="en-US" sz="3999" b="0" i="0" u="none" strike="noStrike" kern="1200" cap="none" spc="11" normalizeH="0" baseline="0" noProof="0" dirty="0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</a:t>
            </a:r>
            <a:r>
              <a:rPr lang="vi-VN" sz="3999" spc="11" noProof="0" dirty="0">
                <a:solidFill>
                  <a:srgbClr val="625E5E"/>
                </a:solidFill>
                <a:latin typeface="Roboto Condensed"/>
              </a:rPr>
              <a:t>ý nghĩa của sự kiện</a:t>
            </a:r>
            <a:endParaRPr kumimoji="0" lang="en-US" sz="3999" b="0" i="0" u="none" strike="noStrike" kern="1200" cap="none" spc="11" normalizeH="0" baseline="0" noProof="0" dirty="0">
              <a:ln>
                <a:noFill/>
              </a:ln>
              <a:solidFill>
                <a:srgbClr val="625E5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9390AD1B-A67F-ED1D-5152-0D849C848B9F}"/>
              </a:ext>
            </a:extLst>
          </p:cNvPr>
          <p:cNvSpPr txBox="1"/>
          <p:nvPr/>
        </p:nvSpPr>
        <p:spPr>
          <a:xfrm>
            <a:off x="5848463" y="5254081"/>
            <a:ext cx="11520956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marR="0" lvl="1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3999" spc="11" dirty="0">
                <a:solidFill>
                  <a:srgbClr val="625E5E"/>
                </a:solidFill>
                <a:latin typeface="Roboto Condensed"/>
              </a:rPr>
              <a:t>- </a:t>
            </a:r>
            <a:r>
              <a:rPr lang="en-US" sz="3999" spc="11" dirty="0">
                <a:solidFill>
                  <a:srgbClr val="625E5E"/>
                </a:solidFill>
                <a:latin typeface="Roboto Condensed"/>
              </a:rPr>
              <a:t>Thuật </a:t>
            </a:r>
            <a:r>
              <a:rPr lang="en-US" sz="3999" spc="11" dirty="0" err="1">
                <a:solidFill>
                  <a:srgbClr val="625E5E"/>
                </a:solidFill>
                <a:latin typeface="Roboto Condensed"/>
              </a:rPr>
              <a:t>lại</a:t>
            </a:r>
            <a:r>
              <a:rPr lang="en-US" sz="3999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3999" spc="11" dirty="0" err="1">
                <a:solidFill>
                  <a:srgbClr val="625E5E"/>
                </a:solidFill>
                <a:latin typeface="Roboto Condensed"/>
              </a:rPr>
              <a:t>ngắn</a:t>
            </a:r>
            <a:r>
              <a:rPr lang="en-US" sz="3999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3999" spc="11" dirty="0" err="1">
                <a:solidFill>
                  <a:srgbClr val="625E5E"/>
                </a:solidFill>
                <a:latin typeface="Roboto Condensed"/>
              </a:rPr>
              <a:t>gọn</a:t>
            </a:r>
            <a:r>
              <a:rPr lang="en-US" sz="3999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vi-VN" sz="3999" spc="11" dirty="0">
                <a:solidFill>
                  <a:srgbClr val="625E5E"/>
                </a:solidFill>
                <a:latin typeface="Roboto Condensed"/>
              </a:rPr>
              <a:t>diễn biến của </a:t>
            </a:r>
            <a:r>
              <a:rPr lang="en-US" sz="3999" spc="11" dirty="0" err="1">
                <a:solidFill>
                  <a:srgbClr val="625E5E"/>
                </a:solidFill>
                <a:latin typeface="Roboto Condensed"/>
              </a:rPr>
              <a:t>sự</a:t>
            </a:r>
            <a:r>
              <a:rPr lang="en-US" sz="3999" spc="11" dirty="0">
                <a:solidFill>
                  <a:srgbClr val="625E5E"/>
                </a:solidFill>
                <a:latin typeface="Roboto Condensed"/>
              </a:rPr>
              <a:t> </a:t>
            </a:r>
            <a:r>
              <a:rPr lang="en-US" sz="3999" spc="11" dirty="0" err="1">
                <a:solidFill>
                  <a:srgbClr val="625E5E"/>
                </a:solidFill>
                <a:latin typeface="Roboto Condensed"/>
              </a:rPr>
              <a:t>kiện</a:t>
            </a:r>
            <a:r>
              <a:rPr lang="vi-VN" sz="3999" spc="11" dirty="0">
                <a:solidFill>
                  <a:srgbClr val="625E5E"/>
                </a:solidFill>
                <a:latin typeface="Roboto Condensed"/>
              </a:rPr>
              <a:t> theo trình tự thời gian</a:t>
            </a:r>
            <a:endParaRPr lang="en-US" sz="3999" spc="11" dirty="0">
              <a:solidFill>
                <a:srgbClr val="625E5E"/>
              </a:solidFill>
              <a:latin typeface="Roboto Condensed"/>
            </a:endParaRPr>
          </a:p>
          <a:p>
            <a:pPr marL="431799" marR="0" lvl="1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999" b="0" i="0" u="none" strike="noStrike" kern="1200" cap="none" spc="11" normalizeH="0" baseline="0" noProof="0" dirty="0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- Nêu</a:t>
            </a:r>
            <a:r>
              <a:rPr kumimoji="0" lang="vi-VN" sz="3999" b="0" i="0" u="none" strike="noStrike" kern="1200" cap="none" spc="11" normalizeH="0" noProof="0" dirty="0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ý nghĩa của sự kiện vào thời điểm mà nó xảy ra và ảnh hưởng của sự kiện đối với cuộc sống ngày nay</a:t>
            </a:r>
            <a:endParaRPr kumimoji="0" lang="en-US" sz="3999" b="0" i="0" u="none" strike="noStrike" kern="1200" cap="none" spc="11" normalizeH="0" baseline="0" noProof="0" dirty="0">
              <a:ln>
                <a:noFill/>
              </a:ln>
              <a:solidFill>
                <a:srgbClr val="625E5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pic>
        <p:nvPicPr>
          <p:cNvPr id="35" name="Picture 20">
            <a:extLst>
              <a:ext uri="{FF2B5EF4-FFF2-40B4-BE49-F238E27FC236}">
                <a16:creationId xmlns:a16="http://schemas.microsoft.com/office/drawing/2014/main" id="{54016BC7-2192-1070-505F-88DB54FF1F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78780">
            <a:off x="12976544" y="-111026"/>
            <a:ext cx="5121774" cy="3604449"/>
          </a:xfrm>
          <a:prstGeom prst="rect">
            <a:avLst/>
          </a:prstGeom>
        </p:spPr>
      </p:pic>
      <p:sp>
        <p:nvSpPr>
          <p:cNvPr id="36" name="TextBox 21">
            <a:extLst>
              <a:ext uri="{FF2B5EF4-FFF2-40B4-BE49-F238E27FC236}">
                <a16:creationId xmlns:a16="http://schemas.microsoft.com/office/drawing/2014/main" id="{A5F836DB-A566-4350-15E8-BA8551C82300}"/>
              </a:ext>
            </a:extLst>
          </p:cNvPr>
          <p:cNvSpPr txBox="1"/>
          <p:nvPr/>
        </p:nvSpPr>
        <p:spPr>
          <a:xfrm>
            <a:off x="13458141" y="1011749"/>
            <a:ext cx="1221076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1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Lập</a:t>
            </a:r>
            <a:r>
              <a:rPr kumimoji="0" lang="en-US" sz="3999" b="0" i="0" u="none" strike="noStrike" kern="1200" cap="none" spc="1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1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dàn</a:t>
            </a:r>
            <a:r>
              <a:rPr kumimoji="0" lang="en-US" sz="3999" b="0" i="0" u="none" strike="noStrike" kern="1200" cap="none" spc="1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 ý </a:t>
            </a:r>
            <a:r>
              <a:rPr kumimoji="0" lang="en-US" sz="3999" b="0" i="0" u="none" strike="noStrike" kern="1200" cap="none" spc="1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cho</a:t>
            </a:r>
            <a:r>
              <a:rPr kumimoji="0" lang="en-US" sz="3999" b="0" i="0" u="none" strike="noStrike" kern="1200" cap="none" spc="1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1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bài</a:t>
            </a:r>
            <a:r>
              <a:rPr kumimoji="0" lang="en-US" sz="3999" b="0" i="0" u="none" strike="noStrike" kern="1200" cap="none" spc="1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1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nói</a:t>
            </a:r>
            <a:endParaRPr kumimoji="0" lang="en-US" sz="3999" b="0" i="0" u="none" strike="noStrike" kern="1200" cap="none" spc="1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Condensed Bold"/>
              <a:ea typeface="+mn-ea"/>
              <a:cs typeface="+mn-cs"/>
            </a:endParaRP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0D3A404F-BF73-355F-CA73-7B2F490D11AB}"/>
              </a:ext>
            </a:extLst>
          </p:cNvPr>
          <p:cNvSpPr txBox="1"/>
          <p:nvPr/>
        </p:nvSpPr>
        <p:spPr>
          <a:xfrm>
            <a:off x="1554273" y="292763"/>
            <a:ext cx="9412167" cy="998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18" dirty="0">
                <a:solidFill>
                  <a:srgbClr val="625E5E"/>
                </a:solidFill>
                <a:latin typeface="Fraunces" panose="020B0604020202020204" charset="0"/>
              </a:rPr>
              <a:t>II. CHUẨN BỊ BÀI NÓI</a:t>
            </a:r>
          </a:p>
        </p:txBody>
      </p:sp>
    </p:spTree>
    <p:extLst>
      <p:ext uri="{BB962C8B-B14F-4D97-AF65-F5344CB8AC3E}">
        <p14:creationId xmlns:p14="http://schemas.microsoft.com/office/powerpoint/2010/main" val="32398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589" t="11887" r="7789" b="228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133020" y="1550102"/>
            <a:ext cx="822511" cy="10328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97580" flipH="1">
            <a:off x="-180049" y="-387666"/>
            <a:ext cx="1284901" cy="15741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72939">
            <a:off x="17364496" y="4166055"/>
            <a:ext cx="1521321" cy="12640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7166986">
            <a:off x="15611277" y="9282895"/>
            <a:ext cx="4050134" cy="9867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C332E07-B6CD-1D77-6B24-9E74BBAEE74C}"/>
              </a:ext>
            </a:extLst>
          </p:cNvPr>
          <p:cNvGrpSpPr/>
          <p:nvPr/>
        </p:nvGrpSpPr>
        <p:grpSpPr>
          <a:xfrm>
            <a:off x="507468" y="2898077"/>
            <a:ext cx="15237886" cy="1709218"/>
            <a:chOff x="196540" y="-298072"/>
            <a:chExt cx="7296803" cy="2006621"/>
          </a:xfrm>
          <a:solidFill>
            <a:srgbClr val="DF98B6"/>
          </a:solidFill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4B404743-C4C0-83DC-FCE1-70B12D5CE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96540" y="-298072"/>
              <a:ext cx="7296803" cy="2006621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F3102387-6FF7-7552-900E-9ADEBB4ECF4B}"/>
                </a:ext>
              </a:extLst>
            </p:cNvPr>
            <p:cNvSpPr txBox="1"/>
            <p:nvPr/>
          </p:nvSpPr>
          <p:spPr>
            <a:xfrm>
              <a:off x="964429" y="159865"/>
              <a:ext cx="5761024" cy="76782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Có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thể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đứng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trước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gương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kể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hoặc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trao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đổi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thảo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luận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cho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bạn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nghe</a:t>
              </a:r>
              <a:endParaRPr kumimoji="0" lang="en-US" sz="3600" b="0" i="0" u="none" strike="noStrike" kern="1200" cap="none" spc="1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id="{20DBEBC7-9405-B392-96E5-719A6C41FA11}"/>
              </a:ext>
            </a:extLst>
          </p:cNvPr>
          <p:cNvGrpSpPr/>
          <p:nvPr/>
        </p:nvGrpSpPr>
        <p:grpSpPr>
          <a:xfrm>
            <a:off x="684766" y="5028534"/>
            <a:ext cx="12801600" cy="1814022"/>
            <a:chOff x="301285" y="-784398"/>
            <a:chExt cx="7296803" cy="2006621"/>
          </a:xfrm>
          <a:solidFill>
            <a:srgbClr val="DF98B6"/>
          </a:solidFill>
        </p:grpSpPr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293EF8DA-E315-31C8-D0CA-AD29B631A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301285" y="-784398"/>
              <a:ext cx="7296803" cy="2006621"/>
            </a:xfrm>
            <a:prstGeom prst="rect">
              <a:avLst/>
            </a:prstGeom>
          </p:spPr>
        </p:pic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67F210BE-E778-8AAB-4B44-237D062E0C37}"/>
                </a:ext>
              </a:extLst>
            </p:cNvPr>
            <p:cNvSpPr txBox="1"/>
            <p:nvPr/>
          </p:nvSpPr>
          <p:spPr>
            <a:xfrm>
              <a:off x="1114254" y="-243813"/>
              <a:ext cx="5950369" cy="72346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Sử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dụng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bảng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kiểm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để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tự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nhận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xét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và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nhận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xét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cho</a:t>
              </a:r>
              <a:r>
                <a:rPr lang="en-US" sz="36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6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bạn</a:t>
              </a:r>
              <a:endParaRPr kumimoji="0" lang="en-US" sz="3600" b="0" i="0" u="none" strike="noStrike" kern="1200" cap="none" spc="1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150703F1-8A20-73CD-866C-317F3A8ECE25}"/>
              </a:ext>
            </a:extLst>
          </p:cNvPr>
          <p:cNvSpPr txBox="1"/>
          <p:nvPr/>
        </p:nvSpPr>
        <p:spPr>
          <a:xfrm>
            <a:off x="1637714" y="1882567"/>
            <a:ext cx="467796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15" normalizeH="0" baseline="0" noProof="0" dirty="0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. </a:t>
            </a:r>
            <a:r>
              <a:rPr kumimoji="0" lang="en-US" sz="5000" b="0" i="0" u="none" strike="noStrike" kern="1200" cap="none" spc="15" normalizeH="0" baseline="0" noProof="0" dirty="0" err="1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Tập</a:t>
            </a:r>
            <a:r>
              <a:rPr kumimoji="0" lang="en-US" sz="5000" b="0" i="0" u="none" strike="noStrike" kern="1200" cap="none" spc="15" normalizeH="0" baseline="0" noProof="0" dirty="0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15" normalizeH="0" baseline="0" noProof="0" dirty="0" err="1">
                <a:ln>
                  <a:noFill/>
                </a:ln>
                <a:solidFill>
                  <a:srgbClr val="625E5E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luyện</a:t>
            </a:r>
            <a:endParaRPr kumimoji="0" lang="en-US" sz="5000" b="0" i="0" u="none" strike="noStrike" kern="1200" cap="none" spc="15" normalizeH="0" baseline="0" noProof="0" dirty="0">
              <a:ln>
                <a:noFill/>
              </a:ln>
              <a:solidFill>
                <a:srgbClr val="625E5E"/>
              </a:solidFill>
              <a:effectLst/>
              <a:uLnTx/>
              <a:uFillTx/>
              <a:latin typeface="Roboto Condensed Bold"/>
              <a:ea typeface="+mn-ea"/>
              <a:cs typeface="+mn-cs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60B9780E-36AF-1893-C143-71B1BA1098E0}"/>
              </a:ext>
            </a:extLst>
          </p:cNvPr>
          <p:cNvSpPr txBox="1"/>
          <p:nvPr/>
        </p:nvSpPr>
        <p:spPr>
          <a:xfrm>
            <a:off x="1554273" y="292763"/>
            <a:ext cx="9412167" cy="998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18" dirty="0">
                <a:solidFill>
                  <a:srgbClr val="625E5E"/>
                </a:solidFill>
                <a:latin typeface="Fraunces" panose="020B0604020202020204" charset="0"/>
              </a:rPr>
              <a:t>II. CHUẨN BỊ BÀI NÓI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6C2B9766-E652-AB31-DF40-11DE72C4B9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25372" y="7321569"/>
            <a:ext cx="17129228" cy="1709218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2B285D61-B579-F30E-F88B-E2240A4B9BFC}"/>
              </a:ext>
            </a:extLst>
          </p:cNvPr>
          <p:cNvSpPr txBox="1"/>
          <p:nvPr/>
        </p:nvSpPr>
        <p:spPr>
          <a:xfrm>
            <a:off x="2371518" y="7397160"/>
            <a:ext cx="13202709" cy="1372171"/>
          </a:xfrm>
          <a:prstGeom prst="rect">
            <a:avLst/>
          </a:prstGeom>
          <a:solidFill>
            <a:srgbClr val="DF98B6"/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Chú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ý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cách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kết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hợp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giọng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điệu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cử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chỉ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nét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mặt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,…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khi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trao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đổi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thảo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luận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Chú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ý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tính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khách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quan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khoa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học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tránh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chủ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quan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cực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đoan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khi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nhận</a:t>
            </a:r>
            <a:r>
              <a:rPr lang="en-US" sz="36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xét</a:t>
            </a:r>
            <a:endParaRPr kumimoji="0" lang="en-US" sz="3600" b="0" i="0" u="none" strike="noStrike" kern="1200" cap="none" spc="1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4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589" t="11887" r="7789" b="228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79207" y="951583"/>
            <a:ext cx="14929585" cy="83838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007933" y="1136181"/>
            <a:ext cx="14272134" cy="80146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197782" y="8026734"/>
            <a:ext cx="1865919" cy="16466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5265234" y="3619766"/>
            <a:ext cx="3785256" cy="6801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4678861">
            <a:off x="14128070" y="6788666"/>
            <a:ext cx="1058633" cy="8796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027802" y="2067193"/>
            <a:ext cx="629585" cy="7905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8557878" y="7624859"/>
            <a:ext cx="1685119" cy="9252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1981402">
            <a:off x="2650865" y="1963956"/>
            <a:ext cx="750021" cy="7500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051252" y="2276933"/>
            <a:ext cx="7900318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b="1" dirty="0">
                <a:solidFill>
                  <a:srgbClr val="253140"/>
                </a:solidFill>
                <a:latin typeface="Fraunces"/>
              </a:rPr>
              <a:t>III. TRÌNH BÀY BÀI NÓI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A9FDB0A-4C7C-10E7-87D0-AB94760901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165067"/>
              </p:ext>
            </p:extLst>
          </p:nvPr>
        </p:nvGraphicFramePr>
        <p:xfrm>
          <a:off x="3056764" y="3372904"/>
          <a:ext cx="12545508" cy="498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2643" t="29725"/>
          <a:stretch>
            <a:fillRect/>
          </a:stretch>
        </p:blipFill>
        <p:spPr>
          <a:xfrm flipV="1">
            <a:off x="0" y="8101341"/>
            <a:ext cx="2434716" cy="21675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00157">
            <a:off x="7181183" y="-761934"/>
            <a:ext cx="2889438" cy="30679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6362" r="1841" b="38670"/>
          <a:stretch>
            <a:fillRect/>
          </a:stretch>
        </p:blipFill>
        <p:spPr>
          <a:xfrm rot="5400000">
            <a:off x="-517976" y="517976"/>
            <a:ext cx="3083571" cy="20476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BB74429-5121-6FB2-BB08-BE429DB321AB}"/>
              </a:ext>
            </a:extLst>
          </p:cNvPr>
          <p:cNvGrpSpPr/>
          <p:nvPr/>
        </p:nvGrpSpPr>
        <p:grpSpPr>
          <a:xfrm>
            <a:off x="1648744" y="4056264"/>
            <a:ext cx="8181055" cy="4391703"/>
            <a:chOff x="1648745" y="4056264"/>
            <a:chExt cx="6491374" cy="4391703"/>
          </a:xfrm>
        </p:grpSpPr>
        <p:grpSp>
          <p:nvGrpSpPr>
            <p:cNvPr id="2" name="Group 2"/>
            <p:cNvGrpSpPr/>
            <p:nvPr/>
          </p:nvGrpSpPr>
          <p:grpSpPr>
            <a:xfrm>
              <a:off x="1648745" y="4347407"/>
              <a:ext cx="6491374" cy="4100560"/>
              <a:chOff x="0" y="0"/>
              <a:chExt cx="3622362" cy="228822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-4262"/>
                <a:ext cx="3630108" cy="2294710"/>
              </a:xfrm>
              <a:custGeom>
                <a:avLst/>
                <a:gdLst/>
                <a:ahLst/>
                <a:cxnLst/>
                <a:rect l="l" t="t" r="r" b="b"/>
                <a:pathLst>
                  <a:path w="3630108" h="2294710">
                    <a:moveTo>
                      <a:pt x="2691208" y="2283522"/>
                    </a:moveTo>
                    <a:cubicBezTo>
                      <a:pt x="2691208" y="2283522"/>
                      <a:pt x="2271456" y="2294709"/>
                      <a:pt x="1808871" y="2292088"/>
                    </a:cubicBezTo>
                    <a:cubicBezTo>
                      <a:pt x="1635190" y="2289925"/>
                      <a:pt x="1057073" y="2282101"/>
                      <a:pt x="1057073" y="2282101"/>
                    </a:cubicBezTo>
                    <a:cubicBezTo>
                      <a:pt x="812931" y="2273267"/>
                      <a:pt x="565145" y="2256285"/>
                      <a:pt x="398404" y="2198108"/>
                    </a:cubicBezTo>
                    <a:cubicBezTo>
                      <a:pt x="120505" y="2101146"/>
                      <a:pt x="0" y="1923618"/>
                      <a:pt x="0" y="905351"/>
                    </a:cubicBezTo>
                    <a:lnTo>
                      <a:pt x="0" y="90534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730715" y="7673"/>
                    </a:cubicBezTo>
                    <a:cubicBezTo>
                      <a:pt x="2052529" y="0"/>
                      <a:pt x="2516456" y="7673"/>
                      <a:pt x="2516456" y="7673"/>
                    </a:cubicBezTo>
                    <a:cubicBezTo>
                      <a:pt x="2884764" y="15152"/>
                      <a:pt x="3248077" y="84484"/>
                      <a:pt x="3445817" y="207066"/>
                    </a:cubicBezTo>
                    <a:cubicBezTo>
                      <a:pt x="3596834" y="300683"/>
                      <a:pt x="3630108" y="425358"/>
                      <a:pt x="3620968" y="905351"/>
                    </a:cubicBezTo>
                    <a:lnTo>
                      <a:pt x="3620968" y="905362"/>
                    </a:lnTo>
                    <a:cubicBezTo>
                      <a:pt x="3620968" y="2041583"/>
                      <a:pt x="3337971" y="2255681"/>
                      <a:pt x="2691208" y="2283522"/>
                    </a:cubicBezTo>
                    <a:close/>
                  </a:path>
                </a:pathLst>
              </a:custGeom>
              <a:solidFill>
                <a:srgbClr val="A5B2D3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1823322" y="4457687"/>
              <a:ext cx="6142219" cy="3880001"/>
              <a:chOff x="0" y="0"/>
              <a:chExt cx="3622362" cy="228822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4262"/>
                <a:ext cx="3630108" cy="2294710"/>
              </a:xfrm>
              <a:custGeom>
                <a:avLst/>
                <a:gdLst/>
                <a:ahLst/>
                <a:cxnLst/>
                <a:rect l="l" t="t" r="r" b="b"/>
                <a:pathLst>
                  <a:path w="3630108" h="2294710">
                    <a:moveTo>
                      <a:pt x="2691208" y="2283522"/>
                    </a:moveTo>
                    <a:cubicBezTo>
                      <a:pt x="2691208" y="2283522"/>
                      <a:pt x="2271456" y="2294709"/>
                      <a:pt x="1808871" y="2292088"/>
                    </a:cubicBezTo>
                    <a:cubicBezTo>
                      <a:pt x="1635190" y="2289925"/>
                      <a:pt x="1057073" y="2282101"/>
                      <a:pt x="1057073" y="2282101"/>
                    </a:cubicBezTo>
                    <a:cubicBezTo>
                      <a:pt x="812931" y="2273267"/>
                      <a:pt x="565145" y="2256285"/>
                      <a:pt x="398404" y="2198108"/>
                    </a:cubicBezTo>
                    <a:cubicBezTo>
                      <a:pt x="120505" y="2101146"/>
                      <a:pt x="0" y="1923618"/>
                      <a:pt x="0" y="905351"/>
                    </a:cubicBezTo>
                    <a:lnTo>
                      <a:pt x="0" y="90534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730715" y="7673"/>
                    </a:cubicBezTo>
                    <a:cubicBezTo>
                      <a:pt x="2052529" y="0"/>
                      <a:pt x="2516456" y="7673"/>
                      <a:pt x="2516456" y="7673"/>
                    </a:cubicBezTo>
                    <a:cubicBezTo>
                      <a:pt x="2884764" y="15152"/>
                      <a:pt x="3248077" y="84484"/>
                      <a:pt x="3445817" y="207066"/>
                    </a:cubicBezTo>
                    <a:cubicBezTo>
                      <a:pt x="3596834" y="300683"/>
                      <a:pt x="3630108" y="425358"/>
                      <a:pt x="3620968" y="905351"/>
                    </a:cubicBezTo>
                    <a:lnTo>
                      <a:pt x="3620968" y="905362"/>
                    </a:lnTo>
                    <a:cubicBezTo>
                      <a:pt x="3620968" y="2041583"/>
                      <a:pt x="3337971" y="2255681"/>
                      <a:pt x="2691208" y="2283522"/>
                    </a:cubicBezTo>
                    <a:close/>
                  </a:path>
                </a:pathLst>
              </a:custGeom>
              <a:solidFill>
                <a:srgbClr val="FFFAF2"/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997699" y="4056264"/>
              <a:ext cx="3295266" cy="802847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113942">
            <a:off x="5525779" y="7490291"/>
            <a:ext cx="1382001" cy="114831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823322" y="1556859"/>
            <a:ext cx="6639388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dirty="0">
                <a:solidFill>
                  <a:srgbClr val="253140"/>
                </a:solidFill>
                <a:latin typeface="Fraunces"/>
              </a:rPr>
              <a:t>IV. ĐÁNH GIÁ,</a:t>
            </a:r>
          </a:p>
          <a:p>
            <a:pPr>
              <a:lnSpc>
                <a:spcPts val="7500"/>
              </a:lnSpc>
            </a:pPr>
            <a:r>
              <a:rPr lang="en-US" sz="5000" b="1" dirty="0">
                <a:solidFill>
                  <a:srgbClr val="253140"/>
                </a:solidFill>
                <a:latin typeface="Fraunces"/>
              </a:rPr>
              <a:t>RÚT KINH NGHIỆM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04247" y="5427889"/>
            <a:ext cx="7086600" cy="1918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Đánh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giá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dựa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trên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bảng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kiểm</a:t>
            </a:r>
            <a:endParaRPr lang="en-US" sz="4400" dirty="0">
              <a:solidFill>
                <a:srgbClr val="000000"/>
              </a:solidFill>
              <a:latin typeface="Roboto Condensed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Rút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kinh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nghiệm</a:t>
            </a:r>
            <a:endParaRPr lang="en-US" sz="4400" dirty="0">
              <a:solidFill>
                <a:srgbClr val="000000"/>
              </a:solidFill>
              <a:latin typeface="Roboto Condense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alphaModFix amt="58000"/>
          </a:blip>
          <a:srcRect/>
          <a:stretch>
            <a:fillRect/>
          </a:stretch>
        </p:blipFill>
        <p:spPr>
          <a:xfrm>
            <a:off x="10443790" y="-2336266"/>
            <a:ext cx="10482149" cy="102987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7567073" y="2471569"/>
            <a:ext cx="1268667" cy="18287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8853235" y="2033308"/>
            <a:ext cx="11616366" cy="12829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E34AD48-E278-4EEB-CD81-9E07768FF9DE}"/>
              </a:ext>
            </a:extLst>
          </p:cNvPr>
          <p:cNvGrpSpPr/>
          <p:nvPr/>
        </p:nvGrpSpPr>
        <p:grpSpPr>
          <a:xfrm>
            <a:off x="804677" y="730469"/>
            <a:ext cx="16873723" cy="9220190"/>
            <a:chOff x="1679207" y="951584"/>
            <a:chExt cx="14122620" cy="7930677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79207" y="951584"/>
              <a:ext cx="14122620" cy="7930677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07933" y="1136181"/>
              <a:ext cx="13464927" cy="7561342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667904" y="1878205"/>
            <a:ext cx="793653" cy="9965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996376">
            <a:off x="16553246" y="4511171"/>
            <a:ext cx="1522018" cy="12646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9109237" y="1511554"/>
            <a:ext cx="3785256" cy="6801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04677" y="730468"/>
            <a:ext cx="2203859" cy="1944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81402">
            <a:off x="12842248" y="9359623"/>
            <a:ext cx="616586" cy="61658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163837" y="1763329"/>
            <a:ext cx="5829855" cy="912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6000" b="1" dirty="0">
                <a:solidFill>
                  <a:srgbClr val="253140"/>
                </a:solidFill>
                <a:latin typeface="Fraunces"/>
              </a:rPr>
              <a:t>V. VẬN DỤNG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97149" y="3034177"/>
            <a:ext cx="1466986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Mỗi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HS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thực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hiện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nhiệm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vụ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trao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đổi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thảo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luận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về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ý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nghĩa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một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sự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kiện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lịch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sử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ở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nhà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– quay video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gửi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lại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cho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GV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87290A5-15B3-C4F8-143B-F1BAA7D3F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9322891"/>
              </p:ext>
            </p:extLst>
          </p:nvPr>
        </p:nvGraphicFramePr>
        <p:xfrm>
          <a:off x="1697149" y="4138777"/>
          <a:ext cx="15441574" cy="594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Graphic spid="1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2643" t="29725"/>
          <a:stretch>
            <a:fillRect/>
          </a:stretch>
        </p:blipFill>
        <p:spPr>
          <a:xfrm flipV="1">
            <a:off x="0" y="8101341"/>
            <a:ext cx="2434716" cy="21675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00157">
            <a:off x="7181183" y="-761934"/>
            <a:ext cx="2889438" cy="30679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6362" r="1841" b="38670"/>
          <a:stretch>
            <a:fillRect/>
          </a:stretch>
        </p:blipFill>
        <p:spPr>
          <a:xfrm rot="5400000">
            <a:off x="-517976" y="517976"/>
            <a:ext cx="3083571" cy="20476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BB74429-5121-6FB2-BB08-BE429DB321AB}"/>
              </a:ext>
            </a:extLst>
          </p:cNvPr>
          <p:cNvGrpSpPr/>
          <p:nvPr/>
        </p:nvGrpSpPr>
        <p:grpSpPr>
          <a:xfrm>
            <a:off x="1229028" y="2171700"/>
            <a:ext cx="9506375" cy="6803977"/>
            <a:chOff x="1648745" y="4056264"/>
            <a:chExt cx="6491374" cy="4391703"/>
          </a:xfrm>
        </p:grpSpPr>
        <p:grpSp>
          <p:nvGrpSpPr>
            <p:cNvPr id="2" name="Group 2"/>
            <p:cNvGrpSpPr/>
            <p:nvPr/>
          </p:nvGrpSpPr>
          <p:grpSpPr>
            <a:xfrm>
              <a:off x="1648745" y="4347407"/>
              <a:ext cx="6491374" cy="4100560"/>
              <a:chOff x="0" y="0"/>
              <a:chExt cx="3622362" cy="228822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-4262"/>
                <a:ext cx="3630108" cy="2294710"/>
              </a:xfrm>
              <a:custGeom>
                <a:avLst/>
                <a:gdLst/>
                <a:ahLst/>
                <a:cxnLst/>
                <a:rect l="l" t="t" r="r" b="b"/>
                <a:pathLst>
                  <a:path w="3630108" h="2294710">
                    <a:moveTo>
                      <a:pt x="2691208" y="2283522"/>
                    </a:moveTo>
                    <a:cubicBezTo>
                      <a:pt x="2691208" y="2283522"/>
                      <a:pt x="2271456" y="2294709"/>
                      <a:pt x="1808871" y="2292088"/>
                    </a:cubicBezTo>
                    <a:cubicBezTo>
                      <a:pt x="1635190" y="2289925"/>
                      <a:pt x="1057073" y="2282101"/>
                      <a:pt x="1057073" y="2282101"/>
                    </a:cubicBezTo>
                    <a:cubicBezTo>
                      <a:pt x="812931" y="2273267"/>
                      <a:pt x="565145" y="2256285"/>
                      <a:pt x="398404" y="2198108"/>
                    </a:cubicBezTo>
                    <a:cubicBezTo>
                      <a:pt x="120505" y="2101146"/>
                      <a:pt x="0" y="1923618"/>
                      <a:pt x="0" y="905351"/>
                    </a:cubicBezTo>
                    <a:lnTo>
                      <a:pt x="0" y="90534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730715" y="7673"/>
                    </a:cubicBezTo>
                    <a:cubicBezTo>
                      <a:pt x="2052529" y="0"/>
                      <a:pt x="2516456" y="7673"/>
                      <a:pt x="2516456" y="7673"/>
                    </a:cubicBezTo>
                    <a:cubicBezTo>
                      <a:pt x="2884764" y="15152"/>
                      <a:pt x="3248077" y="84484"/>
                      <a:pt x="3445817" y="207066"/>
                    </a:cubicBezTo>
                    <a:cubicBezTo>
                      <a:pt x="3596834" y="300683"/>
                      <a:pt x="3630108" y="425358"/>
                      <a:pt x="3620968" y="905351"/>
                    </a:cubicBezTo>
                    <a:lnTo>
                      <a:pt x="3620968" y="905362"/>
                    </a:lnTo>
                    <a:cubicBezTo>
                      <a:pt x="3620968" y="2041583"/>
                      <a:pt x="3337971" y="2255681"/>
                      <a:pt x="2691208" y="2283522"/>
                    </a:cubicBezTo>
                    <a:close/>
                  </a:path>
                </a:pathLst>
              </a:custGeom>
              <a:solidFill>
                <a:srgbClr val="A5B2D3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1823322" y="4457687"/>
              <a:ext cx="6142219" cy="3880001"/>
              <a:chOff x="0" y="0"/>
              <a:chExt cx="3622362" cy="228822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4262"/>
                <a:ext cx="3630108" cy="2294710"/>
              </a:xfrm>
              <a:custGeom>
                <a:avLst/>
                <a:gdLst/>
                <a:ahLst/>
                <a:cxnLst/>
                <a:rect l="l" t="t" r="r" b="b"/>
                <a:pathLst>
                  <a:path w="3630108" h="2294710">
                    <a:moveTo>
                      <a:pt x="2691208" y="2283522"/>
                    </a:moveTo>
                    <a:cubicBezTo>
                      <a:pt x="2691208" y="2283522"/>
                      <a:pt x="2271456" y="2294709"/>
                      <a:pt x="1808871" y="2292088"/>
                    </a:cubicBezTo>
                    <a:cubicBezTo>
                      <a:pt x="1635190" y="2289925"/>
                      <a:pt x="1057073" y="2282101"/>
                      <a:pt x="1057073" y="2282101"/>
                    </a:cubicBezTo>
                    <a:cubicBezTo>
                      <a:pt x="812931" y="2273267"/>
                      <a:pt x="565145" y="2256285"/>
                      <a:pt x="398404" y="2198108"/>
                    </a:cubicBezTo>
                    <a:cubicBezTo>
                      <a:pt x="120505" y="2101146"/>
                      <a:pt x="0" y="1923618"/>
                      <a:pt x="0" y="905351"/>
                    </a:cubicBezTo>
                    <a:lnTo>
                      <a:pt x="0" y="90534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730715" y="7673"/>
                    </a:cubicBezTo>
                    <a:cubicBezTo>
                      <a:pt x="2052529" y="0"/>
                      <a:pt x="2516456" y="7673"/>
                      <a:pt x="2516456" y="7673"/>
                    </a:cubicBezTo>
                    <a:cubicBezTo>
                      <a:pt x="2884764" y="15152"/>
                      <a:pt x="3248077" y="84484"/>
                      <a:pt x="3445817" y="207066"/>
                    </a:cubicBezTo>
                    <a:cubicBezTo>
                      <a:pt x="3596834" y="300683"/>
                      <a:pt x="3630108" y="425358"/>
                      <a:pt x="3620968" y="905351"/>
                    </a:cubicBezTo>
                    <a:lnTo>
                      <a:pt x="3620968" y="905362"/>
                    </a:lnTo>
                    <a:cubicBezTo>
                      <a:pt x="3620968" y="2041583"/>
                      <a:pt x="3337971" y="2255681"/>
                      <a:pt x="2691208" y="2283522"/>
                    </a:cubicBezTo>
                    <a:close/>
                  </a:path>
                </a:pathLst>
              </a:custGeom>
              <a:solidFill>
                <a:srgbClr val="FFFAF2"/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997699" y="4056264"/>
              <a:ext cx="3295266" cy="802847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984734" y="4807529"/>
            <a:ext cx="10014198" cy="1569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0" b="1" dirty="0">
                <a:solidFill>
                  <a:srgbClr val="6F69AC"/>
                </a:solidFill>
                <a:latin typeface="#9Slide05 Atlantika" pitchFamily="2" charset="0"/>
              </a:rPr>
              <a:t>Xin </a:t>
            </a:r>
            <a:r>
              <a:rPr lang="en-US" sz="10000" b="1" dirty="0" err="1">
                <a:solidFill>
                  <a:srgbClr val="6F69AC"/>
                </a:solidFill>
                <a:latin typeface="#9Slide05 Atlantika" pitchFamily="2" charset="0"/>
              </a:rPr>
              <a:t>chào</a:t>
            </a:r>
            <a:r>
              <a:rPr lang="en-US" sz="10000" b="1" dirty="0">
                <a:solidFill>
                  <a:srgbClr val="6F69AC"/>
                </a:solidFill>
                <a:latin typeface="#9Slide05 Atlantika" pitchFamily="2" charset="0"/>
              </a:rPr>
              <a:t> </a:t>
            </a:r>
            <a:r>
              <a:rPr lang="en-US" sz="10000" b="1" dirty="0" err="1">
                <a:solidFill>
                  <a:srgbClr val="6F69AC"/>
                </a:solidFill>
                <a:latin typeface="#9Slide05 Atlantika" pitchFamily="2" charset="0"/>
              </a:rPr>
              <a:t>và</a:t>
            </a:r>
            <a:r>
              <a:rPr lang="en-US" sz="10000" b="1" dirty="0">
                <a:solidFill>
                  <a:srgbClr val="6F69AC"/>
                </a:solidFill>
                <a:latin typeface="#9Slide05 Atlantika" pitchFamily="2" charset="0"/>
              </a:rPr>
              <a:t> </a:t>
            </a:r>
            <a:r>
              <a:rPr lang="vi-VN" sz="10000" b="1" dirty="0" err="1">
                <a:solidFill>
                  <a:srgbClr val="6F69AC"/>
                </a:solidFill>
                <a:latin typeface="#9Slide05 Atlantika" pitchFamily="2" charset="0"/>
              </a:rPr>
              <a:t>hẹn</a:t>
            </a:r>
            <a:r>
              <a:rPr lang="vi-VN" sz="10000" b="1" dirty="0">
                <a:solidFill>
                  <a:srgbClr val="6F69AC"/>
                </a:solidFill>
                <a:latin typeface="#9Slide05 Atlantika" pitchFamily="2" charset="0"/>
              </a:rPr>
              <a:t> </a:t>
            </a:r>
            <a:r>
              <a:rPr lang="vi-VN" sz="10000" b="1" dirty="0" err="1">
                <a:solidFill>
                  <a:srgbClr val="6F69AC"/>
                </a:solidFill>
                <a:latin typeface="#9Slide05 Atlantika" pitchFamily="2" charset="0"/>
              </a:rPr>
              <a:t>gặp</a:t>
            </a:r>
            <a:r>
              <a:rPr lang="vi-VN" sz="10000" b="1" dirty="0">
                <a:solidFill>
                  <a:srgbClr val="6F69AC"/>
                </a:solidFill>
                <a:latin typeface="#9Slide05 Atlantika" pitchFamily="2" charset="0"/>
              </a:rPr>
              <a:t> </a:t>
            </a:r>
            <a:r>
              <a:rPr lang="vi-VN" sz="10000" b="1" dirty="0" err="1">
                <a:solidFill>
                  <a:srgbClr val="6F69AC"/>
                </a:solidFill>
                <a:latin typeface="#9Slide05 Atlantika" pitchFamily="2" charset="0"/>
              </a:rPr>
              <a:t>lại</a:t>
            </a:r>
            <a:r>
              <a:rPr lang="vi-VN" sz="10000" b="1" dirty="0">
                <a:solidFill>
                  <a:srgbClr val="6F69AC"/>
                </a:solidFill>
                <a:latin typeface="#9Slide05 Atlantika" pitchFamily="2" charset="0"/>
              </a:rPr>
              <a:t>!</a:t>
            </a:r>
            <a:endParaRPr lang="en-US" sz="10000" b="1" dirty="0">
              <a:solidFill>
                <a:srgbClr val="6F69AC"/>
              </a:solidFill>
              <a:latin typeface="#9Slide05 Atlantika" pitchFamily="2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alphaModFix amt="58000"/>
          </a:blip>
          <a:srcRect/>
          <a:stretch>
            <a:fillRect/>
          </a:stretch>
        </p:blipFill>
        <p:spPr>
          <a:xfrm>
            <a:off x="10443790" y="-2336266"/>
            <a:ext cx="10482149" cy="102987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7567073" y="2471569"/>
            <a:ext cx="1268667" cy="18287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9870180" y="241404"/>
            <a:ext cx="8877250" cy="980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15528" y="860216"/>
            <a:ext cx="16045583" cy="85665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6954779" y="495326"/>
            <a:ext cx="4378441" cy="10667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590800" y="2616548"/>
            <a:ext cx="926459" cy="11633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466626" y="7971704"/>
            <a:ext cx="3054775" cy="22771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04659" y="4229176"/>
            <a:ext cx="2330857" cy="22672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7629803" y="9524594"/>
            <a:ext cx="3028394" cy="5441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665" t="12429" r="13075" b="104"/>
          <a:stretch>
            <a:fillRect/>
          </a:stretch>
        </p:blipFill>
        <p:spPr>
          <a:xfrm>
            <a:off x="14450549" y="0"/>
            <a:ext cx="3837451" cy="362939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546385" y="2062929"/>
            <a:ext cx="13345418" cy="1665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49"/>
              </a:lnSpc>
              <a:spcBef>
                <a:spcPct val="0"/>
              </a:spcBef>
            </a:pPr>
            <a:r>
              <a:rPr lang="en-US" sz="10035" b="1" spc="90" dirty="0">
                <a:solidFill>
                  <a:srgbClr val="D479A2"/>
                </a:solidFill>
                <a:latin typeface="Fraunces"/>
              </a:rPr>
              <a:t>ĐOÁN Ý ĐỒNG ĐỘI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76602" y="4141460"/>
            <a:ext cx="13345418" cy="4359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2 HS quay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lưng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vào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nhau</a:t>
            </a:r>
            <a:endParaRPr lang="en-US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1 HS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nhận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/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cụm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khóa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là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sự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kiện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/ chi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tiết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...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lịch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sử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có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ý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nghĩa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với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dân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tộc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VN,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gợi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ý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để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đối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tác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mình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đoán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được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ra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khóa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/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cụm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khóa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đó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571500" indent="-571500" algn="just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Lưu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ý: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Không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gợi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ý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bằng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trùng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lặp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với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sự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kiện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không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sử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dụng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tiếng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lóng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hay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đồng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nghĩa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trong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ngôn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ngữ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khác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59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9971" y="1079536"/>
            <a:ext cx="16045583" cy="85665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6954779" y="495326"/>
            <a:ext cx="4378441" cy="10667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590800" y="2616548"/>
            <a:ext cx="926459" cy="11633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466626" y="7971704"/>
            <a:ext cx="3054775" cy="22771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04659" y="4229176"/>
            <a:ext cx="2330857" cy="22672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7629803" y="9524594"/>
            <a:ext cx="3028394" cy="5441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665" t="12429" r="13075" b="104"/>
          <a:stretch>
            <a:fillRect/>
          </a:stretch>
        </p:blipFill>
        <p:spPr>
          <a:xfrm>
            <a:off x="14450549" y="0"/>
            <a:ext cx="3837451" cy="362939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546385" y="2062929"/>
            <a:ext cx="13345418" cy="1665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49"/>
              </a:lnSpc>
              <a:spcBef>
                <a:spcPct val="0"/>
              </a:spcBef>
            </a:pPr>
            <a:r>
              <a:rPr lang="en-US" sz="10035" b="1" spc="90" dirty="0">
                <a:solidFill>
                  <a:srgbClr val="D479A2"/>
                </a:solidFill>
                <a:latin typeface="Fraunces"/>
              </a:rPr>
              <a:t>ĐOÁN Ý ĐỒNG ĐỘI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61E3CC-C887-6596-44C6-E43A41D5E8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609360" y="4087675"/>
            <a:ext cx="8827454" cy="1504966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C4A51AFA-CEC8-2D61-4DED-5CDF56FAD3E0}"/>
              </a:ext>
            </a:extLst>
          </p:cNvPr>
          <p:cNvSpPr txBox="1"/>
          <p:nvPr/>
        </p:nvSpPr>
        <p:spPr>
          <a:xfrm>
            <a:off x="3011367" y="4500003"/>
            <a:ext cx="8658613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Kháng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chiến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chống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Mông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– Nguyên</a:t>
            </a:r>
            <a:endParaRPr lang="en-US" sz="4000" spc="1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85D03E1F-C19B-A441-817B-93167AB98BC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618510" y="6128176"/>
            <a:ext cx="6470704" cy="1504966"/>
          </a:xfrm>
          <a:prstGeom prst="rect">
            <a:avLst/>
          </a:prstGeom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25EF22BE-8A50-CD57-60AA-0CDA87C71865}"/>
              </a:ext>
            </a:extLst>
          </p:cNvPr>
          <p:cNvSpPr txBox="1"/>
          <p:nvPr/>
        </p:nvSpPr>
        <p:spPr>
          <a:xfrm>
            <a:off x="3124711" y="6442501"/>
            <a:ext cx="579934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Chiến </a:t>
            </a:r>
            <a:r>
              <a:rPr lang="en-US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dịch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Điện </a:t>
            </a:r>
            <a:r>
              <a:rPr lang="en-US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Biên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Phủ</a:t>
            </a:r>
            <a:endParaRPr lang="en-US" sz="4000" spc="1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5E40FE-2D1E-F413-F133-55C7623F909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1736171" y="4037965"/>
            <a:ext cx="5472603" cy="15049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E97866-BD0F-4A7F-9D3B-7655C09A14A3}"/>
              </a:ext>
            </a:extLst>
          </p:cNvPr>
          <p:cNvSpPr txBox="1"/>
          <p:nvPr/>
        </p:nvSpPr>
        <p:spPr>
          <a:xfrm>
            <a:off x="12469354" y="4371340"/>
            <a:ext cx="453539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Vườn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nhà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trống</a:t>
            </a:r>
            <a:endParaRPr lang="en-US" sz="4000" spc="1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DD38A5B1-A93C-B9B1-778E-A582B2A57F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9871660" y="6109243"/>
            <a:ext cx="5797830" cy="1504966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A615FA9-9A41-D2B9-343C-465E4142D002}"/>
              </a:ext>
            </a:extLst>
          </p:cNvPr>
          <p:cNvSpPr txBox="1"/>
          <p:nvPr/>
        </p:nvSpPr>
        <p:spPr>
          <a:xfrm>
            <a:off x="10003144" y="6403035"/>
            <a:ext cx="5472603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Khởi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nghĩa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Lam Sơn</a:t>
            </a:r>
            <a:endParaRPr lang="en-US" sz="4000" spc="1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4613112A-9BF1-90C0-54FB-79FE91F387F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954779" y="7758888"/>
            <a:ext cx="5472603" cy="1504966"/>
          </a:xfrm>
          <a:prstGeom prst="rect">
            <a:avLst/>
          </a:prstGeom>
        </p:spPr>
      </p:pic>
      <p:sp>
        <p:nvSpPr>
          <p:cNvPr id="20" name="TextBox 12">
            <a:extLst>
              <a:ext uri="{FF2B5EF4-FFF2-40B4-BE49-F238E27FC236}">
                <a16:creationId xmlns:a16="http://schemas.microsoft.com/office/drawing/2014/main" id="{18225A2C-54D9-372E-031D-B0903EB75C16}"/>
              </a:ext>
            </a:extLst>
          </p:cNvPr>
          <p:cNvSpPr txBox="1"/>
          <p:nvPr/>
        </p:nvSpPr>
        <p:spPr>
          <a:xfrm>
            <a:off x="7460981" y="8073213"/>
            <a:ext cx="459339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Cây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Tân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Trào</a:t>
            </a:r>
            <a:endParaRPr lang="en-US" sz="4000" spc="1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09028">
            <a:off x="643561" y="8246589"/>
            <a:ext cx="1267245" cy="12142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2596"/>
          <a:stretch>
            <a:fillRect/>
          </a:stretch>
        </p:blipFill>
        <p:spPr>
          <a:xfrm rot="-5400000" flipV="1">
            <a:off x="16783949" y="594693"/>
            <a:ext cx="1335062" cy="40479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20712" cy="19807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8916">
            <a:off x="4695779" y="369737"/>
            <a:ext cx="10678922" cy="20957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95632" y="3437092"/>
            <a:ext cx="481551" cy="20383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17210" t="24148"/>
          <a:stretch>
            <a:fillRect/>
          </a:stretch>
        </p:blipFill>
        <p:spPr>
          <a:xfrm flipH="1" flipV="1">
            <a:off x="15687747" y="7952309"/>
            <a:ext cx="2600253" cy="23346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23714" t="22934"/>
          <a:stretch>
            <a:fillRect/>
          </a:stretch>
        </p:blipFill>
        <p:spPr>
          <a:xfrm rot="5400000">
            <a:off x="15929052" y="-261085"/>
            <a:ext cx="2660495" cy="250290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165158" y="1127951"/>
            <a:ext cx="7239000" cy="595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1"/>
              </a:lnSpc>
              <a:spcBef>
                <a:spcPct val="0"/>
              </a:spcBef>
            </a:pPr>
            <a:r>
              <a:rPr lang="en-US" sz="3600" b="1" spc="180" dirty="0">
                <a:solidFill>
                  <a:srgbClr val="000000"/>
                </a:solidFill>
                <a:latin typeface="Fraunces"/>
              </a:rPr>
              <a:t>BÀI 5</a:t>
            </a:r>
            <a:r>
              <a:rPr lang="vi-VN" sz="3600" b="1" spc="180" dirty="0">
                <a:solidFill>
                  <a:srgbClr val="000000"/>
                </a:solidFill>
                <a:latin typeface="Fraunces"/>
              </a:rPr>
              <a:t>: </a:t>
            </a:r>
            <a:r>
              <a:rPr lang="en-US" sz="3600" b="1" spc="180" dirty="0">
                <a:solidFill>
                  <a:srgbClr val="000000"/>
                </a:solidFill>
                <a:latin typeface="Fraunces"/>
              </a:rPr>
              <a:t>VĂN BẢN THÔNG TIN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91473" y="2457059"/>
            <a:ext cx="6372572" cy="713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58"/>
              </a:lnSpc>
              <a:spcBef>
                <a:spcPct val="0"/>
              </a:spcBef>
            </a:pPr>
            <a:r>
              <a:rPr lang="en-US" sz="4256" b="1" spc="212" dirty="0">
                <a:solidFill>
                  <a:srgbClr val="393F85"/>
                </a:solidFill>
                <a:latin typeface="Roboto Condensed"/>
              </a:rPr>
              <a:t>KĨ NĂNG NÓI VÀ NGHE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30856" y="3475082"/>
            <a:ext cx="14893807" cy="4909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184"/>
              </a:lnSpc>
            </a:pPr>
            <a:r>
              <a:rPr lang="vi-VN" sz="8000" b="1" spc="37" dirty="0">
                <a:solidFill>
                  <a:srgbClr val="393F85"/>
                </a:solidFill>
                <a:latin typeface="Fraunces"/>
              </a:rPr>
              <a:t>T</a:t>
            </a:r>
            <a:r>
              <a:rPr lang="en-US" sz="8000" b="1" spc="37" dirty="0">
                <a:solidFill>
                  <a:srgbClr val="393F85"/>
                </a:solidFill>
                <a:latin typeface="Fraunces"/>
              </a:rPr>
              <a:t>RAO ĐỔI, THẢO LUẬN </a:t>
            </a:r>
          </a:p>
          <a:p>
            <a:pPr algn="ctr">
              <a:lnSpc>
                <a:spcPts val="13184"/>
              </a:lnSpc>
            </a:pPr>
            <a:r>
              <a:rPr lang="en-US" sz="8000" b="1" spc="37" dirty="0">
                <a:solidFill>
                  <a:srgbClr val="393F85"/>
                </a:solidFill>
                <a:latin typeface="Fraunces"/>
              </a:rPr>
              <a:t>VỀ Ý NGHĨA </a:t>
            </a:r>
          </a:p>
          <a:p>
            <a:pPr algn="ctr">
              <a:lnSpc>
                <a:spcPts val="13184"/>
              </a:lnSpc>
            </a:pPr>
            <a:r>
              <a:rPr lang="en-US" sz="8000" b="1" spc="37" dirty="0">
                <a:solidFill>
                  <a:srgbClr val="393F85"/>
                </a:solidFill>
                <a:latin typeface="Fraunces"/>
              </a:rPr>
              <a:t>CỦA MỘT SỰ KIỆN LỊCH SỬ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3714" t="22934"/>
          <a:stretch>
            <a:fillRect/>
          </a:stretch>
        </p:blipFill>
        <p:spPr>
          <a:xfrm rot="-10800000">
            <a:off x="16576055" y="8274201"/>
            <a:ext cx="2660495" cy="25029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521" b="7563"/>
          <a:stretch>
            <a:fillRect/>
          </a:stretch>
        </p:blipFill>
        <p:spPr>
          <a:xfrm>
            <a:off x="0" y="8539433"/>
            <a:ext cx="1095507" cy="174756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78537" y="4244116"/>
            <a:ext cx="18221922" cy="0"/>
          </a:xfrm>
          <a:prstGeom prst="line">
            <a:avLst/>
          </a:prstGeom>
          <a:ln w="47625" cap="flat">
            <a:solidFill>
              <a:srgbClr val="60699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926459" y="3803748"/>
            <a:ext cx="3978834" cy="4393686"/>
            <a:chOff x="0" y="0"/>
            <a:chExt cx="5305112" cy="585824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48245"/>
              <a:ext cx="5305112" cy="571000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652556" y="0"/>
              <a:ext cx="745954" cy="1003117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0" y="322538"/>
            <a:ext cx="926459" cy="11633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0800000">
            <a:off x="16000154" y="211658"/>
            <a:ext cx="3028394" cy="54412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5773997" y="3803748"/>
            <a:ext cx="3978834" cy="4373928"/>
            <a:chOff x="142136" y="0"/>
            <a:chExt cx="5305112" cy="5831904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2136" y="121901"/>
              <a:ext cx="5305112" cy="571000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652556" y="0"/>
              <a:ext cx="745954" cy="1003117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1182337" y="3741164"/>
            <a:ext cx="3978834" cy="4393686"/>
            <a:chOff x="0" y="0"/>
            <a:chExt cx="5305112" cy="5858248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48245"/>
              <a:ext cx="5305112" cy="5710003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652556" y="0"/>
              <a:ext cx="745954" cy="1003117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207301" y="4640468"/>
            <a:ext cx="3726857" cy="3053173"/>
            <a:chOff x="0" y="-76200"/>
            <a:chExt cx="812800" cy="6658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589674"/>
            </a:xfrm>
            <a:custGeom>
              <a:avLst/>
              <a:gdLst/>
              <a:ahLst/>
              <a:cxnLst/>
              <a:rect l="l" t="t" r="r" b="b"/>
              <a:pathLst>
                <a:path w="812800" h="589674">
                  <a:moveTo>
                    <a:pt x="0" y="0"/>
                  </a:moveTo>
                  <a:lnTo>
                    <a:pt x="812800" y="0"/>
                  </a:lnTo>
                  <a:lnTo>
                    <a:pt x="812800" y="589674"/>
                  </a:lnTo>
                  <a:lnTo>
                    <a:pt x="0" y="589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734995" cy="665874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THINK: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cá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nhân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HS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suy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nghĩ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trả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lời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(2’)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006911" y="4958313"/>
            <a:ext cx="3354777" cy="2833381"/>
            <a:chOff x="66632" y="-161212"/>
            <a:chExt cx="731652" cy="617939"/>
          </a:xfrm>
        </p:grpSpPr>
        <p:sp>
          <p:nvSpPr>
            <p:cNvPr id="24" name="Freeform 24"/>
            <p:cNvSpPr/>
            <p:nvPr/>
          </p:nvSpPr>
          <p:spPr>
            <a:xfrm>
              <a:off x="66632" y="-88638"/>
              <a:ext cx="680360" cy="458286"/>
            </a:xfrm>
            <a:custGeom>
              <a:avLst/>
              <a:gdLst/>
              <a:ahLst/>
              <a:cxnLst/>
              <a:rect l="l" t="t" r="r" b="b"/>
              <a:pathLst>
                <a:path w="680360" h="458286">
                  <a:moveTo>
                    <a:pt x="0" y="0"/>
                  </a:moveTo>
                  <a:lnTo>
                    <a:pt x="680360" y="0"/>
                  </a:lnTo>
                  <a:lnTo>
                    <a:pt x="680360" y="458286"/>
                  </a:lnTo>
                  <a:lnTo>
                    <a:pt x="0" y="458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01140" y="-161212"/>
              <a:ext cx="697144" cy="617939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PAIR: 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HS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trao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đổi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cặp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đôi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với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bạn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bên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cạnh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(1’)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522644" y="4508962"/>
            <a:ext cx="3457713" cy="3830298"/>
            <a:chOff x="342304" y="-141061"/>
            <a:chExt cx="812800" cy="900383"/>
          </a:xfrm>
        </p:grpSpPr>
        <p:sp>
          <p:nvSpPr>
            <p:cNvPr id="27" name="Freeform 27"/>
            <p:cNvSpPr/>
            <p:nvPr/>
          </p:nvSpPr>
          <p:spPr>
            <a:xfrm>
              <a:off x="342304" y="-5347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342304" y="-141061"/>
              <a:ext cx="812800" cy="889000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SHARE: 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Chia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sẻ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trước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lớp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khi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được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giáo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viên</a:t>
              </a:r>
              <a:r>
                <a:rPr lang="en-US" sz="3399" dirty="0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393F85">
                      <a:alpha val="77647"/>
                    </a:srgbClr>
                  </a:solidFill>
                  <a:latin typeface="Roboto Condensed"/>
                </a:rPr>
                <a:t>mời</a:t>
              </a:r>
              <a:endParaRPr lang="en-US" sz="3399" dirty="0">
                <a:solidFill>
                  <a:srgbClr val="393F85">
                    <a:alpha val="77647"/>
                  </a:srgbClr>
                </a:solidFill>
                <a:latin typeface="Roboto Condensed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808967" y="2770821"/>
            <a:ext cx="3705384" cy="748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D479A2"/>
                </a:solidFill>
                <a:latin typeface="Roboto Condensed Bold"/>
              </a:rPr>
              <a:t>1. Quan </a:t>
            </a:r>
            <a:r>
              <a:rPr lang="en-US" sz="4500" b="1" dirty="0" err="1">
                <a:solidFill>
                  <a:srgbClr val="D479A2"/>
                </a:solidFill>
                <a:latin typeface="Roboto Condensed Bold"/>
              </a:rPr>
              <a:t>sát</a:t>
            </a:r>
            <a:r>
              <a:rPr lang="en-US" sz="4500" b="1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b="1" dirty="0" err="1">
                <a:solidFill>
                  <a:srgbClr val="D479A2"/>
                </a:solidFill>
                <a:latin typeface="Roboto Condensed Bold"/>
              </a:rPr>
              <a:t>mẫu</a:t>
            </a:r>
            <a:endParaRPr lang="en-US" sz="4500" b="1" dirty="0">
              <a:solidFill>
                <a:srgbClr val="D479A2"/>
              </a:solidFill>
              <a:latin typeface="Roboto Condensed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362277" y="761344"/>
            <a:ext cx="16152074" cy="276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00"/>
              </a:lnSpc>
            </a:pPr>
            <a:r>
              <a:rPr lang="en-US" sz="5000" b="1" dirty="0">
                <a:solidFill>
                  <a:srgbClr val="3B3B3B"/>
                </a:solidFill>
                <a:latin typeface="Fraunces"/>
              </a:rPr>
              <a:t>I. QUAN SÁT MẪU VÀ </a:t>
            </a:r>
            <a:r>
              <a:rPr lang="vi-VN" sz="5000" b="1" dirty="0">
                <a:solidFill>
                  <a:srgbClr val="3B3B3B"/>
                </a:solidFill>
                <a:latin typeface="Fraunces"/>
              </a:rPr>
              <a:t>TÌM HIỂU </a:t>
            </a:r>
            <a:r>
              <a:rPr lang="en-US" sz="5000" b="1" dirty="0">
                <a:solidFill>
                  <a:srgbClr val="3B3B3B"/>
                </a:solidFill>
                <a:latin typeface="Fraunces"/>
              </a:rPr>
              <a:t>CÁCH THỨC THỰC HIỆN TRAO ĐỔI, THẢO LUẬN VỀ Ý NGHĨA CỦA MỘT SỰ KIỆN LỊCH SỬ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1A2DCE-8543-F061-1855-D3D081133C3E}"/>
              </a:ext>
            </a:extLst>
          </p:cNvPr>
          <p:cNvSpPr txBox="1"/>
          <p:nvPr/>
        </p:nvSpPr>
        <p:spPr>
          <a:xfrm>
            <a:off x="1362277" y="8683055"/>
            <a:ext cx="16152074" cy="1422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3600" dirty="0" err="1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Xem</a:t>
            </a:r>
            <a:r>
              <a:rPr lang="en-US" sz="3600" dirty="0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video và </a:t>
            </a:r>
            <a:r>
              <a:rPr lang="en-US" sz="3600" dirty="0" err="1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trả</a:t>
            </a:r>
            <a:r>
              <a:rPr lang="en-US" sz="3600" dirty="0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lời</a:t>
            </a:r>
            <a:r>
              <a:rPr lang="en-US" sz="3600" dirty="0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3600" dirty="0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câu</a:t>
            </a:r>
            <a:r>
              <a:rPr lang="en-US" sz="3600" dirty="0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hỏi</a:t>
            </a:r>
            <a:r>
              <a:rPr lang="vi-VN" sz="36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endParaRPr lang="en-US" sz="3600" dirty="0">
              <a:solidFill>
                <a:srgbClr val="6F69A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3600" u="sng" dirty="0">
                <a:latin typeface="Roboto Condensed" panose="02000000000000000000" pitchFamily="2" charset="0"/>
                <a:ea typeface="Roboto Condensed" panose="02000000000000000000" pitchFamily="2" charset="0"/>
                <a:hlinkClick r:id="rId15"/>
              </a:rPr>
              <a:t>https://www.youtube.com/watch?v=-mzhEZinyaA</a:t>
            </a:r>
            <a:endParaRPr lang="en-US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3714" t="22934"/>
          <a:stretch>
            <a:fillRect/>
          </a:stretch>
        </p:blipFill>
        <p:spPr>
          <a:xfrm rot="-10800000">
            <a:off x="16576055" y="8274201"/>
            <a:ext cx="2660495" cy="25029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521" b="7563"/>
          <a:stretch>
            <a:fillRect/>
          </a:stretch>
        </p:blipFill>
        <p:spPr>
          <a:xfrm>
            <a:off x="0" y="8539433"/>
            <a:ext cx="1095507" cy="174756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78537" y="4244116"/>
            <a:ext cx="18221922" cy="0"/>
          </a:xfrm>
          <a:prstGeom prst="line">
            <a:avLst/>
          </a:prstGeom>
          <a:ln w="47625" cap="flat">
            <a:solidFill>
              <a:srgbClr val="60699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309393" y="3616491"/>
            <a:ext cx="7858128" cy="6327581"/>
            <a:chOff x="391981" y="-184086"/>
            <a:chExt cx="5305112" cy="576761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91981" y="-126472"/>
              <a:ext cx="5305112" cy="571000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824772" y="-184086"/>
              <a:ext cx="745954" cy="1003117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0" y="322538"/>
            <a:ext cx="926459" cy="11633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0800000">
            <a:off x="16846133" y="8105125"/>
            <a:ext cx="3028394" cy="5441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11441524">
            <a:off x="14705567" y="4257544"/>
            <a:ext cx="1080159" cy="89751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9111695" y="3636798"/>
            <a:ext cx="7866911" cy="6307272"/>
            <a:chOff x="-1132926" y="-359087"/>
            <a:chExt cx="7957665" cy="868299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1132926" y="-241096"/>
              <a:ext cx="7957665" cy="856500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581339" y="-359087"/>
              <a:ext cx="1110859" cy="1493821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373736" y="5084461"/>
            <a:ext cx="7770264" cy="4276023"/>
            <a:chOff x="0" y="-15392"/>
            <a:chExt cx="812800" cy="68758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589674"/>
            </a:xfrm>
            <a:custGeom>
              <a:avLst/>
              <a:gdLst/>
              <a:ahLst/>
              <a:cxnLst/>
              <a:rect l="l" t="t" r="r" b="b"/>
              <a:pathLst>
                <a:path w="812800" h="589674">
                  <a:moveTo>
                    <a:pt x="0" y="0"/>
                  </a:moveTo>
                  <a:lnTo>
                    <a:pt x="812800" y="0"/>
                  </a:lnTo>
                  <a:lnTo>
                    <a:pt x="812800" y="589674"/>
                  </a:lnTo>
                  <a:lnTo>
                    <a:pt x="0" y="589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31136" y="-15392"/>
              <a:ext cx="771186" cy="687583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marL="571500" indent="-571500" algn="just">
                <a:lnSpc>
                  <a:spcPct val="13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tabLst>
                  <a:tab pos="7334250" algn="l"/>
                </a:tabLst>
              </a:pP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Dự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đoán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mục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đích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của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người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nói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khi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trao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đổi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thảo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luận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về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ý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nghĩa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của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một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sự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kiện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lịch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sử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là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gì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?</a:t>
              </a:r>
            </a:p>
            <a:p>
              <a:pPr marL="571500" indent="-571500" algn="just">
                <a:lnSpc>
                  <a:spcPct val="13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tabLst>
                  <a:tab pos="7334250" algn="l"/>
                </a:tabLst>
              </a:pP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Nhận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xét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về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giọng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nói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trong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video.</a:t>
              </a:r>
            </a:p>
            <a:p>
              <a:pPr marL="571500" indent="-571500" algn="just">
                <a:lnSpc>
                  <a:spcPct val="13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tabLst>
                  <a:tab pos="7334250" algn="l"/>
                </a:tabLst>
              </a:pP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Nhận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xét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về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cử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chỉ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điệu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bộ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ánh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mắt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nét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mặt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…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của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người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nói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trong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video.</a:t>
              </a:r>
              <a:endParaRPr lang="en-US" sz="3200" dirty="0">
                <a:solidFill>
                  <a:srgbClr val="393F8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244171" y="5177276"/>
            <a:ext cx="7434216" cy="3699535"/>
            <a:chOff x="0" y="-76200"/>
            <a:chExt cx="697144" cy="61793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80360" cy="458286"/>
            </a:xfrm>
            <a:custGeom>
              <a:avLst/>
              <a:gdLst/>
              <a:ahLst/>
              <a:cxnLst/>
              <a:rect l="l" t="t" r="r" b="b"/>
              <a:pathLst>
                <a:path w="680360" h="458286">
                  <a:moveTo>
                    <a:pt x="0" y="0"/>
                  </a:moveTo>
                  <a:lnTo>
                    <a:pt x="680360" y="0"/>
                  </a:lnTo>
                  <a:lnTo>
                    <a:pt x="680360" y="458286"/>
                  </a:lnTo>
                  <a:lnTo>
                    <a:pt x="0" y="458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697144" cy="617939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marL="571500" indent="-571500" algn="just">
                <a:lnSpc>
                  <a:spcPct val="13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Theo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em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để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trao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đổi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thảo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luận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về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ý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nghĩa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của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một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sự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kiện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lịch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sử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người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nói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trong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video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đã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phải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làm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những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công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việc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nào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?</a:t>
              </a:r>
            </a:p>
            <a:p>
              <a:pPr marL="571500" indent="-571500" algn="just">
                <a:lnSpc>
                  <a:spcPct val="13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Em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có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thể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nêu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thêm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một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câu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hỏi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khác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(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nếu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có</a:t>
              </a:r>
              <a:r>
                <a:rPr lang="en-US" sz="320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)</a:t>
              </a:r>
              <a:endParaRPr lang="en-US" sz="3200" dirty="0">
                <a:solidFill>
                  <a:srgbClr val="393F85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227377" y="3087291"/>
            <a:ext cx="4333826" cy="764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D479A2"/>
                </a:solidFill>
                <a:latin typeface="Roboto Condensed Bold"/>
              </a:rPr>
              <a:t>1. Quan </a:t>
            </a:r>
            <a:r>
              <a:rPr lang="en-US" sz="5000" b="1" dirty="0" err="1">
                <a:solidFill>
                  <a:srgbClr val="D479A2"/>
                </a:solidFill>
                <a:latin typeface="Roboto Condensed Bold"/>
              </a:rPr>
              <a:t>sát</a:t>
            </a:r>
            <a:r>
              <a:rPr lang="en-US" sz="5000" b="1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5000" b="1" dirty="0" err="1">
                <a:solidFill>
                  <a:srgbClr val="D479A2"/>
                </a:solidFill>
                <a:latin typeface="Roboto Condensed Bold"/>
              </a:rPr>
              <a:t>mẫu</a:t>
            </a:r>
            <a:endParaRPr lang="en-US" sz="5000" b="1" dirty="0">
              <a:solidFill>
                <a:srgbClr val="D479A2"/>
              </a:solidFill>
              <a:latin typeface="Roboto Condensed Bold"/>
            </a:endParaRPr>
          </a:p>
        </p:txBody>
      </p:sp>
      <p:sp>
        <p:nvSpPr>
          <p:cNvPr id="18" name="TextBox 30">
            <a:extLst>
              <a:ext uri="{FF2B5EF4-FFF2-40B4-BE49-F238E27FC236}">
                <a16:creationId xmlns:a16="http://schemas.microsoft.com/office/drawing/2014/main" id="{32077497-1DF0-9A7F-B56A-EEDCD9DA0E90}"/>
              </a:ext>
            </a:extLst>
          </p:cNvPr>
          <p:cNvSpPr txBox="1"/>
          <p:nvPr/>
        </p:nvSpPr>
        <p:spPr>
          <a:xfrm>
            <a:off x="13140749" y="9069395"/>
            <a:ext cx="3705384" cy="83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vi-VN" sz="7200" b="1" dirty="0">
                <a:solidFill>
                  <a:srgbClr val="D479A2"/>
                </a:solidFill>
                <a:latin typeface="Roboto Condensed Bold"/>
              </a:rPr>
              <a:t>PHT 01</a:t>
            </a:r>
            <a:endParaRPr lang="en-US" sz="7200" b="1" dirty="0">
              <a:solidFill>
                <a:srgbClr val="D479A2"/>
              </a:solidFill>
              <a:latin typeface="Roboto Condensed Bold"/>
            </a:endParaRPr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8F691F37-3AB2-9FA3-C6EC-F271C2747148}"/>
              </a:ext>
            </a:extLst>
          </p:cNvPr>
          <p:cNvSpPr txBox="1"/>
          <p:nvPr/>
        </p:nvSpPr>
        <p:spPr>
          <a:xfrm>
            <a:off x="1362277" y="761344"/>
            <a:ext cx="16152074" cy="276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00"/>
              </a:lnSpc>
            </a:pPr>
            <a:r>
              <a:rPr lang="en-US" sz="5000" b="1" dirty="0">
                <a:solidFill>
                  <a:srgbClr val="3B3B3B"/>
                </a:solidFill>
                <a:latin typeface="Fraunces"/>
              </a:rPr>
              <a:t>I. QUAN SÁT MẪU VÀ </a:t>
            </a:r>
            <a:r>
              <a:rPr lang="vi-VN" sz="5000" b="1" dirty="0">
                <a:solidFill>
                  <a:srgbClr val="3B3B3B"/>
                </a:solidFill>
                <a:latin typeface="Fraunces"/>
              </a:rPr>
              <a:t>TÌM HIỂU </a:t>
            </a:r>
            <a:r>
              <a:rPr lang="en-US" sz="5000" b="1" dirty="0">
                <a:solidFill>
                  <a:srgbClr val="3B3B3B"/>
                </a:solidFill>
                <a:latin typeface="Fraunces"/>
              </a:rPr>
              <a:t>CÁCH THỨC THỰC HIỆN TRAO ĐỔI, THẢO LUẬN VỀ Ý NGHĨA CỦA MỘT SỰ KIỆN LỊCH SỬ</a:t>
            </a:r>
          </a:p>
        </p:txBody>
      </p:sp>
    </p:spTree>
    <p:extLst>
      <p:ext uri="{BB962C8B-B14F-4D97-AF65-F5344CB8AC3E}">
        <p14:creationId xmlns:p14="http://schemas.microsoft.com/office/powerpoint/2010/main" val="34539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898398" y="5505761"/>
            <a:ext cx="463230" cy="5816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665" t="12429" r="13075" b="104"/>
          <a:stretch>
            <a:fillRect/>
          </a:stretch>
        </p:blipFill>
        <p:spPr>
          <a:xfrm>
            <a:off x="16455215" y="2542477"/>
            <a:ext cx="3837451" cy="36293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7735" b="22961"/>
          <a:stretch>
            <a:fillRect/>
          </a:stretch>
        </p:blipFill>
        <p:spPr>
          <a:xfrm>
            <a:off x="7831" y="8411287"/>
            <a:ext cx="2084739" cy="19132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46954">
            <a:off x="16407355" y="8312905"/>
            <a:ext cx="1267245" cy="1214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3513" y="3260369"/>
            <a:ext cx="17145000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2.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Cách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thức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vi-VN" sz="4500" dirty="0">
                <a:solidFill>
                  <a:srgbClr val="D479A2"/>
                </a:solidFill>
                <a:latin typeface="Roboto Condensed Bold"/>
              </a:rPr>
              <a:t>tr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ao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đổi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,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thảo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luận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về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ý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nghĩa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của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một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sự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kiện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lịch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sử</a:t>
            </a:r>
            <a:endParaRPr lang="en-US" sz="4500" dirty="0">
              <a:solidFill>
                <a:srgbClr val="D479A2"/>
              </a:solidFill>
              <a:latin typeface="Roboto Condensed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941881">
            <a:off x="12132115" y="7142983"/>
            <a:ext cx="7431388" cy="6363126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9B5F53C-81CD-90F8-BCD0-C9E0747E7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158807"/>
              </p:ext>
            </p:extLst>
          </p:nvPr>
        </p:nvGraphicFramePr>
        <p:xfrm>
          <a:off x="1504380" y="3141085"/>
          <a:ext cx="13857248" cy="7458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TextBox 31">
            <a:extLst>
              <a:ext uri="{FF2B5EF4-FFF2-40B4-BE49-F238E27FC236}">
                <a16:creationId xmlns:a16="http://schemas.microsoft.com/office/drawing/2014/main" id="{0F310A79-792A-CB32-3425-880AC0346943}"/>
              </a:ext>
            </a:extLst>
          </p:cNvPr>
          <p:cNvSpPr txBox="1"/>
          <p:nvPr/>
        </p:nvSpPr>
        <p:spPr>
          <a:xfrm>
            <a:off x="631546" y="407359"/>
            <a:ext cx="16152074" cy="276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00"/>
              </a:lnSpc>
            </a:pPr>
            <a:r>
              <a:rPr lang="en-US" sz="5000" b="1" dirty="0">
                <a:solidFill>
                  <a:srgbClr val="3B3B3B"/>
                </a:solidFill>
                <a:latin typeface="Fraunces"/>
              </a:rPr>
              <a:t>I. QUAN SÁT MẪU VÀ </a:t>
            </a:r>
            <a:r>
              <a:rPr lang="vi-VN" sz="5000" b="1" dirty="0">
                <a:solidFill>
                  <a:srgbClr val="3B3B3B"/>
                </a:solidFill>
                <a:latin typeface="Fraunces"/>
              </a:rPr>
              <a:t>TÌM HIỂU </a:t>
            </a:r>
            <a:r>
              <a:rPr lang="en-US" sz="5000" b="1" dirty="0">
                <a:solidFill>
                  <a:srgbClr val="3B3B3B"/>
                </a:solidFill>
                <a:latin typeface="Fraunces"/>
              </a:rPr>
              <a:t>CÁCH THỨC THỰC HIỆN TRAO ĐỔI, THẢO LUẬN VỀ Ý NGHĨA CỦA MỘT SỰ KIỆN LỊCH SỬ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0" grpId="0">
        <p:bldAsOne/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76006" y="6332693"/>
            <a:ext cx="1208273" cy="15172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6821" b="22084"/>
          <a:stretch>
            <a:fillRect/>
          </a:stretch>
        </p:blipFill>
        <p:spPr>
          <a:xfrm>
            <a:off x="12022497" y="5917452"/>
            <a:ext cx="6265503" cy="4369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792434">
            <a:off x="16410944" y="8778315"/>
            <a:ext cx="1155324" cy="9599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424433">
            <a:off x="15537769" y="-218337"/>
            <a:ext cx="1753535" cy="145702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62277" y="414927"/>
            <a:ext cx="6282190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3.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Bảng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kiểm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tham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khảo</a:t>
            </a:r>
            <a:endParaRPr lang="en-US" sz="4500" dirty="0">
              <a:solidFill>
                <a:srgbClr val="D479A2"/>
              </a:solidFill>
              <a:latin typeface="Roboto Condensed Bold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76D8591-2FD5-0684-7021-28E1E1DF0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52706"/>
              </p:ext>
            </p:extLst>
          </p:nvPr>
        </p:nvGraphicFramePr>
        <p:xfrm>
          <a:off x="926853" y="2425906"/>
          <a:ext cx="16201438" cy="560995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3676385">
                  <a:extLst>
                    <a:ext uri="{9D8B030D-6E8A-4147-A177-3AD203B41FA5}">
                      <a16:colId xmlns:a16="http://schemas.microsoft.com/office/drawing/2014/main" val="371247910"/>
                    </a:ext>
                  </a:extLst>
                </a:gridCol>
                <a:gridCol w="1264596">
                  <a:extLst>
                    <a:ext uri="{9D8B030D-6E8A-4147-A177-3AD203B41FA5}">
                      <a16:colId xmlns:a16="http://schemas.microsoft.com/office/drawing/2014/main" val="797780449"/>
                    </a:ext>
                  </a:extLst>
                </a:gridCol>
                <a:gridCol w="1260457">
                  <a:extLst>
                    <a:ext uri="{9D8B030D-6E8A-4147-A177-3AD203B41FA5}">
                      <a16:colId xmlns:a16="http://schemas.microsoft.com/office/drawing/2014/main" val="2077883364"/>
                    </a:ext>
                  </a:extLst>
                </a:gridCol>
              </a:tblGrid>
              <a:tr h="12643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defRPr/>
                      </a:pPr>
                      <a:r>
                        <a:rPr lang="vi-VN" sz="3099" dirty="0">
                          <a:solidFill>
                            <a:srgbClr val="393F85"/>
                          </a:solidFill>
                          <a:latin typeface="Roboto Condensed Bold" panose="02000000000000000000" pitchFamily="2" charset="0"/>
                          <a:ea typeface="Roboto Condensed Bold" panose="02000000000000000000" pitchFamily="2" charset="0"/>
                          <a:cs typeface="Roboto Condensed Bold" panose="02000000000000000000" pitchFamily="2" charset="0"/>
                        </a:rPr>
                        <a:t>BẢNG KIỂM</a:t>
                      </a:r>
                      <a:endParaRPr lang="en-US" sz="3099" dirty="0">
                        <a:solidFill>
                          <a:srgbClr val="393F85"/>
                        </a:solidFill>
                        <a:latin typeface="Roboto Condensed Bold" panose="02000000000000000000" pitchFamily="2" charset="0"/>
                        <a:ea typeface="Roboto Condensed Bold" panose="02000000000000000000" pitchFamily="2" charset="0"/>
                        <a:cs typeface="Roboto Condensed Bold" panose="02000000000000000000" pitchFamily="2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defRPr/>
                      </a:pPr>
                      <a:r>
                        <a:rPr lang="en-US" sz="3099" dirty="0">
                          <a:solidFill>
                            <a:srgbClr val="393F85"/>
                          </a:solidFill>
                          <a:latin typeface="Roboto Condensed Bold" panose="02000000000000000000" pitchFamily="2" charset="0"/>
                          <a:ea typeface="Roboto Condensed Bold" panose="02000000000000000000" pitchFamily="2" charset="0"/>
                          <a:cs typeface="Roboto Condensed Bold" panose="02000000000000000000" pitchFamily="2" charset="0"/>
                        </a:rPr>
                        <a:t>KĨ NĂNG TRAO ĐỔI, THẢO LUẬN VỀ Ý NGHĨA CỦA MỘT SỰ KIỆN LỊCH SỬ</a:t>
                      </a:r>
                      <a:endParaRPr lang="en-US" sz="1100" dirty="0">
                        <a:solidFill>
                          <a:srgbClr val="393F85"/>
                        </a:solidFill>
                        <a:latin typeface="Roboto Condensed Bold" panose="02000000000000000000" pitchFamily="2" charset="0"/>
                        <a:ea typeface="Roboto Condensed Bold" panose="02000000000000000000" pitchFamily="2" charset="0"/>
                        <a:cs typeface="Roboto Condensed Bold" panose="02000000000000000000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defRPr/>
                      </a:pPr>
                      <a:r>
                        <a:rPr lang="en-US" sz="3099" dirty="0">
                          <a:solidFill>
                            <a:srgbClr val="393F85"/>
                          </a:solidFill>
                          <a:latin typeface="Roboto Condensed Bold" panose="02000000000000000000" pitchFamily="2" charset="0"/>
                          <a:ea typeface="Roboto Condensed Bold" panose="02000000000000000000" pitchFamily="2" charset="0"/>
                          <a:cs typeface="Roboto Condensed Bold" panose="02000000000000000000" pitchFamily="2" charset="0"/>
                        </a:rPr>
                        <a:t>ĐẠT</a:t>
                      </a:r>
                      <a:endParaRPr lang="en-US" sz="1100" dirty="0">
                        <a:solidFill>
                          <a:srgbClr val="393F85"/>
                        </a:solidFill>
                        <a:latin typeface="Roboto Condensed Bold" panose="02000000000000000000" pitchFamily="2" charset="0"/>
                        <a:ea typeface="Roboto Condensed Bold" panose="02000000000000000000" pitchFamily="2" charset="0"/>
                        <a:cs typeface="Roboto Condensed Bold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defRPr/>
                      </a:pPr>
                      <a:r>
                        <a:rPr lang="en-US" sz="3099" dirty="0">
                          <a:solidFill>
                            <a:srgbClr val="393F85"/>
                          </a:solidFill>
                          <a:latin typeface="Roboto Condensed Bold" panose="02000000000000000000" pitchFamily="2" charset="0"/>
                          <a:ea typeface="Roboto Condensed Bold" panose="02000000000000000000" pitchFamily="2" charset="0"/>
                          <a:cs typeface="Roboto Condensed Bold" panose="02000000000000000000" pitchFamily="2" charset="0"/>
                        </a:rPr>
                        <a:t>KĐ</a:t>
                      </a:r>
                      <a:endParaRPr lang="en-US" sz="1100" dirty="0">
                        <a:solidFill>
                          <a:srgbClr val="393F85"/>
                        </a:solidFill>
                        <a:latin typeface="Roboto Condensed Bold" panose="02000000000000000000" pitchFamily="2" charset="0"/>
                        <a:ea typeface="Roboto Condensed Bold" panose="02000000000000000000" pitchFamily="2" charset="0"/>
                        <a:cs typeface="Roboto Condensed Bold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522935"/>
                  </a:ext>
                </a:extLst>
              </a:tr>
              <a:tr h="77941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Bài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trình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bày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có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đủ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3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phần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: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giới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thiệu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nội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dung và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kết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thúc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600" dirty="0">
                        <a:solidFill>
                          <a:srgbClr val="393F85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>
                        <a:solidFill>
                          <a:srgbClr val="393F85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371037"/>
                  </a:ext>
                </a:extLst>
              </a:tr>
              <a:tr h="64920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Người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nói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trình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bày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chi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tiết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về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vấn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đề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: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nêu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khái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quát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về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sự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kiện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– thuật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lại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ngắn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gọn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sự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kiện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–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trao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đổi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thảo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luận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về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ý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nghĩa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sự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kiện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600" dirty="0">
                        <a:solidFill>
                          <a:srgbClr val="393F85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>
                        <a:solidFill>
                          <a:srgbClr val="393F85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767222"/>
                  </a:ext>
                </a:extLst>
              </a:tr>
              <a:tr h="71475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Người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nói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thể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hiện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cảm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xúc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phù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hợp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với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nội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dung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được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nói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600" dirty="0">
                        <a:solidFill>
                          <a:srgbClr val="393F85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dirty="0">
                        <a:solidFill>
                          <a:srgbClr val="393F85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362064"/>
                  </a:ext>
                </a:extLst>
              </a:tr>
              <a:tr h="64920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Người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nói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tự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tin,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sử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dụng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cử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chỉ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điệu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bộ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hợp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lí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600" dirty="0">
                        <a:solidFill>
                          <a:srgbClr val="393F85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>
                        <a:solidFill>
                          <a:srgbClr val="393F85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045514"/>
                  </a:ext>
                </a:extLst>
              </a:tr>
              <a:tr h="64920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Người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nói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sử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dụng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thích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hợp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lí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lẽ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dẫn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chứng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thuyết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phục</a:t>
                      </a:r>
                      <a:r>
                        <a:rPr lang="en-US" sz="36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600" dirty="0">
                        <a:solidFill>
                          <a:srgbClr val="393F85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dirty="0">
                        <a:solidFill>
                          <a:srgbClr val="393F85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92578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589" t="11887" r="7789" b="228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29893" y="690756"/>
            <a:ext cx="16028214" cy="89054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3670" y="898431"/>
            <a:ext cx="15280661" cy="84901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133020" y="1550102"/>
            <a:ext cx="822511" cy="10328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097580" flipH="1">
            <a:off x="1243278" y="501797"/>
            <a:ext cx="1284901" cy="15741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446954">
            <a:off x="15918690" y="8564449"/>
            <a:ext cx="1267245" cy="1214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572939">
            <a:off x="724545" y="8237807"/>
            <a:ext cx="1521321" cy="12640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2699999">
            <a:off x="13820258" y="1287431"/>
            <a:ext cx="4050134" cy="98676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742757" y="1995645"/>
            <a:ext cx="6996396" cy="89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00"/>
              </a:lnSpc>
            </a:pPr>
            <a:r>
              <a:rPr lang="en-US" sz="5000" b="1" dirty="0">
                <a:solidFill>
                  <a:srgbClr val="3B3B3B"/>
                </a:solidFill>
                <a:latin typeface="Fraunces"/>
              </a:rPr>
              <a:t>II. CHUẨN BỊ BÀI NÓI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53448" y="3769297"/>
            <a:ext cx="13030200" cy="3520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500" spc="101" dirty="0" err="1">
                <a:solidFill>
                  <a:srgbClr val="3B3B3B"/>
                </a:solidFill>
                <a:latin typeface="Roboto Condensed"/>
              </a:rPr>
              <a:t>Đưa</a:t>
            </a: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500" spc="101" dirty="0" err="1">
                <a:solidFill>
                  <a:srgbClr val="3B3B3B"/>
                </a:solidFill>
                <a:latin typeface="Roboto Condensed"/>
              </a:rPr>
              <a:t>ra</a:t>
            </a: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500" spc="101" dirty="0" err="1">
                <a:solidFill>
                  <a:srgbClr val="3B3B3B"/>
                </a:solidFill>
                <a:latin typeface="Roboto Condensed"/>
              </a:rPr>
              <a:t>yêu</a:t>
            </a: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500" spc="101" dirty="0" err="1">
                <a:solidFill>
                  <a:srgbClr val="3B3B3B"/>
                </a:solidFill>
                <a:latin typeface="Roboto Condensed"/>
              </a:rPr>
              <a:t>cầu</a:t>
            </a: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- HS </a:t>
            </a:r>
            <a:r>
              <a:rPr lang="en-US" sz="4500" spc="101" dirty="0" err="1">
                <a:solidFill>
                  <a:srgbClr val="3B3B3B"/>
                </a:solidFill>
                <a:latin typeface="Roboto Condensed"/>
              </a:rPr>
              <a:t>thảo</a:t>
            </a: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500" spc="101" dirty="0" err="1">
                <a:solidFill>
                  <a:srgbClr val="3B3B3B"/>
                </a:solidFill>
                <a:latin typeface="Roboto Condensed"/>
              </a:rPr>
              <a:t>luận</a:t>
            </a: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500" spc="101" dirty="0" err="1">
                <a:solidFill>
                  <a:srgbClr val="3B3B3B"/>
                </a:solidFill>
                <a:latin typeface="Roboto Condensed"/>
              </a:rPr>
              <a:t>theo</a:t>
            </a: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 4 </a:t>
            </a:r>
            <a:r>
              <a:rPr lang="en-US" sz="4500" spc="101" dirty="0" err="1">
                <a:solidFill>
                  <a:srgbClr val="3B3B3B"/>
                </a:solidFill>
                <a:latin typeface="Roboto Condensed"/>
              </a:rPr>
              <a:t>nhóm</a:t>
            </a:r>
            <a:endParaRPr lang="en-US" sz="4500" spc="101" dirty="0">
              <a:solidFill>
                <a:srgbClr val="3B3B3B"/>
              </a:solidFill>
              <a:latin typeface="Roboto Condensed"/>
            </a:endParaRPr>
          </a:p>
          <a:p>
            <a:pPr algn="just">
              <a:lnSpc>
                <a:spcPct val="130000"/>
              </a:lnSpc>
            </a:pP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- </a:t>
            </a:r>
            <a:r>
              <a:rPr lang="en-US" sz="4500" spc="101" dirty="0" err="1">
                <a:solidFill>
                  <a:srgbClr val="3B3B3B"/>
                </a:solidFill>
                <a:latin typeface="Roboto Condensed"/>
              </a:rPr>
              <a:t>Nội</a:t>
            </a: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 dung </a:t>
            </a:r>
            <a:r>
              <a:rPr lang="en-US" sz="4500" spc="101" dirty="0" err="1">
                <a:solidFill>
                  <a:srgbClr val="3B3B3B"/>
                </a:solidFill>
                <a:latin typeface="Roboto Condensed"/>
              </a:rPr>
              <a:t>thảo</a:t>
            </a: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500" spc="101" dirty="0" err="1">
                <a:solidFill>
                  <a:srgbClr val="3B3B3B"/>
                </a:solidFill>
                <a:latin typeface="Roboto Condensed"/>
              </a:rPr>
              <a:t>luận</a:t>
            </a: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: PHT </a:t>
            </a:r>
            <a:r>
              <a:rPr lang="en-US" sz="4500" spc="101" dirty="0" err="1">
                <a:solidFill>
                  <a:srgbClr val="3B3B3B"/>
                </a:solidFill>
                <a:latin typeface="Roboto Condensed"/>
              </a:rPr>
              <a:t>số</a:t>
            </a: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 2</a:t>
            </a:r>
          </a:p>
          <a:p>
            <a:pPr algn="just">
              <a:lnSpc>
                <a:spcPct val="130000"/>
              </a:lnSpc>
            </a:pP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- </a:t>
            </a:r>
            <a:r>
              <a:rPr lang="en-US" sz="4500" spc="101" dirty="0" err="1">
                <a:solidFill>
                  <a:srgbClr val="3B3B3B"/>
                </a:solidFill>
                <a:latin typeface="Roboto Condensed"/>
              </a:rPr>
              <a:t>Thời</a:t>
            </a: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500" spc="101" dirty="0" err="1">
                <a:solidFill>
                  <a:srgbClr val="3B3B3B"/>
                </a:solidFill>
                <a:latin typeface="Roboto Condensed"/>
              </a:rPr>
              <a:t>gian</a:t>
            </a: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500" spc="101" dirty="0" err="1">
                <a:solidFill>
                  <a:srgbClr val="3B3B3B"/>
                </a:solidFill>
                <a:latin typeface="Roboto Condensed"/>
              </a:rPr>
              <a:t>thảo</a:t>
            </a: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500" spc="101" dirty="0" err="1">
                <a:solidFill>
                  <a:srgbClr val="3B3B3B"/>
                </a:solidFill>
                <a:latin typeface="Roboto Condensed"/>
              </a:rPr>
              <a:t>luận</a:t>
            </a:r>
            <a:r>
              <a:rPr lang="en-US" sz="4500" spc="101" dirty="0">
                <a:solidFill>
                  <a:srgbClr val="3B3B3B"/>
                </a:solidFill>
                <a:latin typeface="Roboto Condensed"/>
              </a:rPr>
              <a:t>: 10 </a:t>
            </a:r>
            <a:r>
              <a:rPr lang="en-US" sz="4500" spc="101" dirty="0" err="1">
                <a:solidFill>
                  <a:srgbClr val="3B3B3B"/>
                </a:solidFill>
                <a:latin typeface="Roboto Condensed"/>
              </a:rPr>
              <a:t>phút</a:t>
            </a:r>
            <a:endParaRPr lang="en-US" sz="4500" spc="101" dirty="0">
              <a:solidFill>
                <a:srgbClr val="3B3B3B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1048</Words>
  <Application>Microsoft Office PowerPoint</Application>
  <PresentationFormat>Custom</PresentationFormat>
  <Paragraphs>94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Roboto Condensed</vt:lpstr>
      <vt:lpstr>Calibri</vt:lpstr>
      <vt:lpstr>#9Slide05 Atlantika</vt:lpstr>
      <vt:lpstr>Fraunces</vt:lpstr>
      <vt:lpstr>Arial</vt:lpstr>
      <vt:lpstr>Roboto Condensed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6KN-B1 - Nói nghe</dc:title>
  <dc:creator>Administrator</dc:creator>
  <cp:lastModifiedBy>Admin</cp:lastModifiedBy>
  <cp:revision>17</cp:revision>
  <dcterms:created xsi:type="dcterms:W3CDTF">2006-08-16T00:00:00Z</dcterms:created>
  <dcterms:modified xsi:type="dcterms:W3CDTF">2023-10-16T12:49:52Z</dcterms:modified>
  <dc:identifier>DAFGpaeUzTg</dc:identifier>
</cp:coreProperties>
</file>