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87" r:id="rId5"/>
    <p:sldId id="257" r:id="rId6"/>
    <p:sldId id="258" r:id="rId7"/>
    <p:sldId id="264" r:id="rId8"/>
    <p:sldId id="270" r:id="rId9"/>
    <p:sldId id="259" r:id="rId10"/>
    <p:sldId id="295" r:id="rId11"/>
    <p:sldId id="292" r:id="rId12"/>
    <p:sldId id="296" r:id="rId13"/>
    <p:sldId id="297" r:id="rId14"/>
    <p:sldId id="267" r:id="rId15"/>
    <p:sldId id="272" r:id="rId16"/>
    <p:sldId id="280" r:id="rId17"/>
    <p:sldId id="285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xmlns="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123468"/>
            <a:ext cx="4027010" cy="5506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xmlns="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xmlns="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xmlns="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xmlns="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2D8533-86B2-7341-92CA-B9FD38EBB691}"/>
              </a:ext>
            </a:extLst>
          </p:cNvPr>
          <p:cNvSpPr/>
          <p:nvPr/>
        </p:nvSpPr>
        <p:spPr>
          <a:xfrm>
            <a:off x="2868720" y="157817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6472B2-D485-424A-BA9B-DDC5CB32F883}"/>
              </a:ext>
            </a:extLst>
          </p:cNvPr>
          <p:cNvSpPr/>
          <p:nvPr/>
        </p:nvSpPr>
        <p:spPr>
          <a:xfrm>
            <a:off x="1619249" y="838854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DẤU TÍCH CỦA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QUÁ TRÌNH CHUYỂN BIẾN TỪ VƯỢN THÀNH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NGƯỜI  Ở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x-none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̂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VIỆT NAM 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" y="1700582"/>
            <a:ext cx="4027010" cy="550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xmlns="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xmlns="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xmlns="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xmlns="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EB248F-8CDF-4866-8FB5-5DC49FC20D67}"/>
              </a:ext>
            </a:extLst>
          </p:cNvPr>
          <p:cNvSpPr txBox="1"/>
          <p:nvPr/>
        </p:nvSpPr>
        <p:spPr>
          <a:xfrm>
            <a:off x="537234" y="6033690"/>
            <a:ext cx="111562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</a:pP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 của loài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38" y="3760750"/>
            <a:ext cx="11282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Việt Nam: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 Khuyên, Thẩm Hai (Lạng Sơn): răng hóa thạch của Người tối cổ </a:t>
            </a:r>
            <a:endParaRPr lang="it-IT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Công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 ghè đẽo thô s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 (Thanh Hóa);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 (Gia Lai), Xuân Lộc (Đồng Nai)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xmlns="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xmlns="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899C2A-1564-7D4A-9D6B-458A188D0E11}"/>
              </a:ext>
            </a:extLst>
          </p:cNvPr>
          <p:cNvSpPr/>
          <p:nvPr/>
        </p:nvSpPr>
        <p:spPr>
          <a:xfrm>
            <a:off x="4640042" y="157817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3CD74-AEE6-AC41-9A39-73659189DDC9}"/>
              </a:ext>
            </a:extLst>
          </p:cNvPr>
          <p:cNvSpPr txBox="1"/>
          <p:nvPr/>
        </p:nvSpPr>
        <p:spPr>
          <a:xfrm>
            <a:off x="1611824" y="681037"/>
            <a:ext cx="9329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EF82E2-DC8E-4748-BE1B-8323E23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3" y="1664729"/>
            <a:ext cx="4415489" cy="5193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6099EB-B8F1-014C-AA2E-E8381B96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848" y="1664729"/>
            <a:ext cx="4584700" cy="5168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500" b="1" u="sng" dirty="0" smtClean="0">
                <a:solidFill>
                  <a:srgbClr val="C00000"/>
                </a:solidFill>
              </a:rPr>
              <a:t>Mục tiêu bài học</a:t>
            </a:r>
            <a:endParaRPr lang="vi-VN" sz="3500" b="1" u="sng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Mô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tả được quá trình tiến hoá từ Vượn người thành người trên Trái Đất. </a:t>
            </a: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Xác định được dấu tích Sự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5C869E-A134-4444-BAD3-18D5D5713FC9}"/>
              </a:ext>
            </a:extLst>
          </p:cNvPr>
          <p:cNvSpPr txBox="1"/>
          <p:nvPr/>
        </p:nvSpPr>
        <p:spPr>
          <a:xfrm>
            <a:off x="1755399" y="1097282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(H3.2;H3.3)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xmlns="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xmlns="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87936" y="3872431"/>
            <a:ext cx="4804064" cy="29855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91956" y="3477314"/>
            <a:ext cx="48782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3336348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3336348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6" y="1822144"/>
            <a:ext cx="3566455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2169" y="-27480"/>
            <a:ext cx="5241702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-27480"/>
            <a:ext cx="1880315" cy="14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xmlns="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xmlns="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xmlns="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xmlns="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xmlns="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B52621-703D-B949-B35E-1F68089FE372}"/>
              </a:ext>
            </a:extLst>
          </p:cNvPr>
          <p:cNvSpPr txBox="1"/>
          <p:nvPr/>
        </p:nvSpPr>
        <p:spPr>
          <a:xfrm>
            <a:off x="735601" y="984387"/>
            <a:ext cx="82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962</Words>
  <Application>Microsoft Office PowerPoint</Application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 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HIEP</cp:lastModifiedBy>
  <cp:revision>97</cp:revision>
  <dcterms:created xsi:type="dcterms:W3CDTF">2021-07-25T09:08:06Z</dcterms:created>
  <dcterms:modified xsi:type="dcterms:W3CDTF">2024-09-17T01:58:39Z</dcterms:modified>
</cp:coreProperties>
</file>