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1" r:id="rId2"/>
    <p:sldId id="285" r:id="rId3"/>
    <p:sldId id="318" r:id="rId4"/>
    <p:sldId id="315" r:id="rId5"/>
    <p:sldId id="324" r:id="rId6"/>
    <p:sldId id="316" r:id="rId7"/>
    <p:sldId id="320" r:id="rId8"/>
    <p:sldId id="322" r:id="rId9"/>
    <p:sldId id="326" r:id="rId10"/>
    <p:sldId id="323" r:id="rId11"/>
    <p:sldId id="274" r:id="rId12"/>
    <p:sldId id="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BF1E6-51CE-4633-9B2A-DB814C81210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D8CDC-0B8A-45DA-ABD4-782518C4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9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5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9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8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895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4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7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4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7FB4-7A2C-4317-AE37-7D4F5C27781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9DA36-E159-428E-829E-4B9DE034D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floral border with red flowers Royalty Free Vector Image">
            <a:extLst>
              <a:ext uri="{FF2B5EF4-FFF2-40B4-BE49-F238E27FC236}">
                <a16:creationId xmlns:a16="http://schemas.microsoft.com/office/drawing/2014/main" id="{9590AD69-E28F-4909-8CA6-4D25340D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8157"/>
          <a:stretch>
            <a:fillRect/>
          </a:stretch>
        </p:blipFill>
        <p:spPr bwMode="auto">
          <a:xfrm>
            <a:off x="-862933" y="-338909"/>
            <a:ext cx="13054933" cy="7802965"/>
          </a:xfrm>
          <a:prstGeom prst="rect">
            <a:avLst/>
          </a:prstGeom>
          <a:noFill/>
        </p:spPr>
      </p:pic>
      <p:pic>
        <p:nvPicPr>
          <p:cNvPr id="13" name="Picture 3" descr="Kết quả hình ảnh cho hoa để bục phát biểu">
            <a:extLst>
              <a:ext uri="{FF2B5EF4-FFF2-40B4-BE49-F238E27FC236}">
                <a16:creationId xmlns:a16="http://schemas.microsoft.com/office/drawing/2014/main" id="{029DB77C-52E5-43B4-AE80-B4FBF5F6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008" y="3973905"/>
            <a:ext cx="12784330" cy="35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6">
            <a:extLst>
              <a:ext uri="{FF2B5EF4-FFF2-40B4-BE49-F238E27FC236}">
                <a16:creationId xmlns:a16="http://schemas.microsoft.com/office/drawing/2014/main" id="{5FBC3C23-D8C8-45AA-84F0-ED29177B1C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71089">
            <a:off x="1364449" y="1480331"/>
            <a:ext cx="9087265" cy="63992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liệt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mừng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quý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thầy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,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cô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vê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̀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dư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̣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giơ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̀</a:t>
            </a:r>
          </a:p>
          <a:p>
            <a:pPr algn="ctr"/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4DF07E-6FEE-4FF1-8B22-9642D014564A}"/>
              </a:ext>
            </a:extLst>
          </p:cNvPr>
          <p:cNvSpPr txBox="1"/>
          <p:nvPr/>
        </p:nvSpPr>
        <p:spPr>
          <a:xfrm>
            <a:off x="3281947" y="1471430"/>
            <a:ext cx="498522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00" b="1" u="sng" kern="0" dirty="0" err="1">
                <a:solidFill>
                  <a:srgbClr val="0033CC"/>
                </a:solidFill>
                <a:latin typeface="iCiel Cadena" panose="02000503000000020004" pitchFamily="50" charset="0"/>
                <a:cs typeface="Arial"/>
                <a:sym typeface="Arial"/>
              </a:rPr>
              <a:t>Môn</a:t>
            </a:r>
            <a:r>
              <a:rPr lang="en-US" sz="4500" b="1" u="sng" kern="0" err="1">
                <a:solidFill>
                  <a:srgbClr val="0033CC"/>
                </a:solidFill>
                <a:latin typeface="iCiel Cadena" panose="02000503000000020004" pitchFamily="50" charset="0"/>
                <a:cs typeface="Arial"/>
                <a:sym typeface="Arial"/>
              </a:rPr>
              <a:t>:</a:t>
            </a:r>
            <a:r>
              <a:rPr lang="en-US" sz="4500" b="1" u="sng" kern="0">
                <a:solidFill>
                  <a:srgbClr val="0033CC"/>
                </a:solidFill>
                <a:latin typeface="iCiel Cadena" panose="02000503000000020004" pitchFamily="50" charset="0"/>
                <a:cs typeface="Arial"/>
                <a:sym typeface="Arial"/>
              </a:rPr>
              <a:t>TIẾNG VIỆT</a:t>
            </a:r>
            <a:endParaRPr lang="en-US" sz="4500" b="1" u="sng" kern="0" dirty="0">
              <a:solidFill>
                <a:srgbClr val="0033CC"/>
              </a:solidFill>
              <a:latin typeface="iCiel Cadena" panose="02000503000000020004" pitchFamily="50" charset="0"/>
              <a:cs typeface="Arial"/>
              <a:sym typeface="Arial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E9369C3-E56A-4969-83E9-90582A684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80" y="-248069"/>
            <a:ext cx="1811642" cy="18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14">
            <a:extLst>
              <a:ext uri="{FF2B5EF4-FFF2-40B4-BE49-F238E27FC236}">
                <a16:creationId xmlns:a16="http://schemas.microsoft.com/office/drawing/2014/main" id="{76B96608-D7B3-49AF-B083-CF81664482A4}"/>
              </a:ext>
            </a:extLst>
          </p:cNvPr>
          <p:cNvSpPr/>
          <p:nvPr/>
        </p:nvSpPr>
        <p:spPr>
          <a:xfrm>
            <a:off x="3281947" y="3327701"/>
            <a:ext cx="4736951" cy="646204"/>
          </a:xfrm>
          <a:prstGeom prst="rect">
            <a:avLst/>
          </a:prstGeom>
        </p:spPr>
        <p:txBody>
          <a:bodyPr wrap="none" lIns="91319" tIns="45657" rIns="91319" bIns="45657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lang="en-US" altLang="zh-CN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PHAN THỊ XINH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259">
            <a:extLst>
              <a:ext uri="{FF2B5EF4-FFF2-40B4-BE49-F238E27FC236}">
                <a16:creationId xmlns:a16="http://schemas.microsoft.com/office/drawing/2014/main" id="{A41C67A3-1ADB-42D4-9172-B1D80EB1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29" y="2469431"/>
            <a:ext cx="3671945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8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3C</a:t>
            </a:r>
            <a:endParaRPr lang="zh-CN" altLang="en-US" sz="3800" b="1" cap="all" spc="234" dirty="0">
              <a:solidFill>
                <a:srgbClr val="FF000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 descr="Firewrk8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7" y="3670776"/>
            <a:ext cx="1604957" cy="10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rewrk8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03" y="3894809"/>
            <a:ext cx="1604957" cy="10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ền p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29/0b/bd/290bbdd5b4be74c3ef1e8702b23ab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3097" r="6198" b="3033"/>
          <a:stretch/>
        </p:blipFill>
        <p:spPr bwMode="auto">
          <a:xfrm>
            <a:off x="-199754" y="1339444"/>
            <a:ext cx="1634121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231434">
            <a:off x="-93144" y="2014805"/>
            <a:ext cx="1292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luân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N2 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mẫu</a:t>
            </a:r>
            <a:endParaRPr lang="en-US" sz="2000" dirty="0">
              <a:latin typeface="Times New Roman" panose="02020603050405020304" pitchFamily="18" charset="0"/>
              <a:ea typeface="Architecture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418499" y="524682"/>
            <a:ext cx="11842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sz="2400" b="1" i="0" u="sng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24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Việt</a:t>
            </a:r>
            <a:endParaRPr kumimoji="0" lang="en-US" sz="2400" b="1" i="0" u="sng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vốn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.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hỏi</a:t>
            </a:r>
            <a:endParaRPr kumimoji="0" lang="en-US" sz="3200" b="1" i="0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47234" y="2219079"/>
            <a:ext cx="1800117" cy="619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58820" y="3563453"/>
            <a:ext cx="997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7234" y="4573814"/>
            <a:ext cx="6361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29309" y="1716443"/>
            <a:ext cx="1046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1709" y="3016751"/>
            <a:ext cx="997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5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599" y="3055212"/>
            <a:ext cx="2263295" cy="3827929"/>
          </a:xfrm>
          <a:prstGeom prst="rect">
            <a:avLst/>
          </a:prstGeom>
        </p:spPr>
      </p:pic>
      <p:pic>
        <p:nvPicPr>
          <p:cNvPr id="8" name="Picture 7" descr="5Untitled.png">
            <a:extLst>
              <a:ext uri="{FF2B5EF4-FFF2-40B4-BE49-F238E27FC236}">
                <a16:creationId xmlns:a16="http://schemas.microsoft.com/office/drawing/2014/main" id="{90C58961-2599-4E98-86F6-B05A8C25FC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  <a14:foregroundMark x1="14178" y1="5274" x2="14178" y2="5274"/>
                        <a14:foregroundMark x1="10289" y1="4665" x2="13676" y2="8722"/>
                        <a14:foregroundMark x1="14053" y1="8722" x2="14053" y2="8722"/>
                        <a14:foregroundMark x1="18946" y1="9331" x2="18946" y2="9331"/>
                        <a14:foregroundMark x1="21079" y1="3854" x2="21079" y2="3854"/>
                        <a14:foregroundMark x1="2635" y1="7911" x2="2635" y2="7911"/>
                        <a14:foregroundMark x1="2509" y1="2840" x2="2509" y2="2840"/>
                        <a14:foregroundMark x1="1757" y1="3043" x2="1757" y2="3043"/>
                        <a14:foregroundMark x1="1757" y1="5071" x2="1757" y2="5071"/>
                        <a14:foregroundMark x1="2886" y1="9736" x2="2886" y2="9736"/>
                        <a14:foregroundMark x1="4642" y1="11156" x2="4642" y2="11156"/>
                        <a14:foregroundMark x1="2384" y1="15010" x2="2384" y2="15010"/>
                        <a14:foregroundMark x1="2384" y1="15010" x2="2384" y2="15010"/>
                        <a14:foregroundMark x1="9034" y1="20690" x2="9034" y2="20690"/>
                        <a14:foregroundMark x1="1506" y1="8114" x2="6901" y2="16836"/>
                        <a14:foregroundMark x1="12171" y1="9128" x2="25721" y2="16227"/>
                        <a14:foregroundMark x1="12673" y1="4057" x2="25094" y2="9533"/>
                      </a14:backgroundRemoval>
                    </a14:imgEffect>
                  </a14:imgLayer>
                </a14:imgProps>
              </a:ext>
            </a:extLst>
          </a:blip>
          <a:srcRect r="73490" b="86250"/>
          <a:stretch/>
        </p:blipFill>
        <p:spPr>
          <a:xfrm>
            <a:off x="152400" y="457200"/>
            <a:ext cx="4018295" cy="111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3792" y="2112263"/>
            <a:ext cx="1062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507"/>
            <a:ext cx="12192000" cy="6858000"/>
          </a:xfrm>
        </p:spPr>
      </p:pic>
      <p:pic>
        <p:nvPicPr>
          <p:cNvPr id="10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" y="1330850"/>
            <a:ext cx="11713684" cy="55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8">
            <a:extLst>
              <a:ext uri="{FF2B5EF4-FFF2-40B4-BE49-F238E27FC236}">
                <a16:creationId xmlns:a16="http://schemas.microsoft.com/office/drawing/2014/main" id="{C5F1B821-8DCB-43A8-983C-0D5A3A8793E7}"/>
              </a:ext>
            </a:extLst>
          </p:cNvPr>
          <p:cNvSpPr txBox="1"/>
          <p:nvPr/>
        </p:nvSpPr>
        <p:spPr>
          <a:xfrm>
            <a:off x="2390503" y="3396864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3C.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928" y="-704091"/>
            <a:ext cx="15867529" cy="89960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628854"/>
            <a:ext cx="8364071" cy="5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TH AN THẮNG</a:t>
            </a:r>
            <a:endParaRPr lang="en-US" altLang="en-US" sz="2622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30624" y="2808122"/>
            <a:ext cx="10111048" cy="569705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 TIẾNG VIỆT LỚP 3</a:t>
            </a:r>
          </a:p>
        </p:txBody>
      </p:sp>
      <p:pic>
        <p:nvPicPr>
          <p:cNvPr id="9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87746" y="4871904"/>
            <a:ext cx="3032857" cy="22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3039036" y="1154578"/>
            <a:ext cx="4598163" cy="14332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524000" y="3825354"/>
            <a:ext cx="10111048" cy="1353637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12. LUYỆN TẬP: MRVT VỀ NHÀ TRƯỜNG. CÂU HỎI </a:t>
            </a:r>
          </a:p>
        </p:txBody>
      </p:sp>
      <p:pic>
        <p:nvPicPr>
          <p:cNvPr id="14" name="Picture 5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35048" y="5033319"/>
            <a:ext cx="2319117" cy="22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58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87746" y="4871904"/>
            <a:ext cx="3032857" cy="22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35048" y="5033319"/>
            <a:ext cx="2319117" cy="22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peech Bubble: Oval 19">
            <a:extLst>
              <a:ext uri="{FF2B5EF4-FFF2-40B4-BE49-F238E27FC236}">
                <a16:creationId xmlns:a16="http://schemas.microsoft.com/office/drawing/2014/main" id="{AB2D7F06-3216-4C1C-AFB9-D450DB59F2AB}"/>
              </a:ext>
            </a:extLst>
          </p:cNvPr>
          <p:cNvSpPr/>
          <p:nvPr/>
        </p:nvSpPr>
        <p:spPr>
          <a:xfrm>
            <a:off x="1988033" y="2083443"/>
            <a:ext cx="7341161" cy="354185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4456252" y="737258"/>
            <a:ext cx="2905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sz="3200" b="1" i="0" u="sng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2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Việt</a:t>
            </a:r>
            <a:endParaRPr kumimoji="0" lang="en-US" sz="3200" b="1" i="0" u="sng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41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29/0b/bd/290bbdd5b4be74c3ef1e8702b23ab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3097" r="6198" b="3033"/>
          <a:stretch/>
        </p:blipFill>
        <p:spPr bwMode="auto">
          <a:xfrm>
            <a:off x="-558176" y="1316742"/>
            <a:ext cx="2041989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231434">
            <a:off x="-132455" y="2432265"/>
            <a:ext cx="1582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lời</a:t>
            </a:r>
            <a:endParaRPr lang="en-US" sz="2000" dirty="0">
              <a:latin typeface="Times New Roman" panose="02020603050405020304" pitchFamily="18" charset="0"/>
              <a:ea typeface="Architecture" panose="020B0500000000000000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2000" dirty="0">
              <a:latin typeface="Times New Roman" panose="02020603050405020304" pitchFamily="18" charset="0"/>
              <a:ea typeface="Architecture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3767" y="1813527"/>
            <a:ext cx="1053101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5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8800" y="4495800"/>
            <a:ext cx="1028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F3F493-30D0-402A-89AC-6DA2DF0E1BEA}"/>
              </a:ext>
            </a:extLst>
          </p:cNvPr>
          <p:cNvSpPr/>
          <p:nvPr/>
        </p:nvSpPr>
        <p:spPr>
          <a:xfrm>
            <a:off x="1813389" y="3937424"/>
            <a:ext cx="10051062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4067053" y="556763"/>
            <a:ext cx="2905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sz="3200" b="1" i="0" u="sng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2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Việt</a:t>
            </a:r>
            <a:endParaRPr kumimoji="0" lang="en-US" sz="3200" b="1" i="0" u="sng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7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87746" y="4871904"/>
            <a:ext cx="3032857" cy="22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35048" y="5033319"/>
            <a:ext cx="2319117" cy="22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peech Bubble: Oval 19">
            <a:extLst>
              <a:ext uri="{FF2B5EF4-FFF2-40B4-BE49-F238E27FC236}">
                <a16:creationId xmlns:a16="http://schemas.microsoft.com/office/drawing/2014/main" id="{AB2D7F06-3216-4C1C-AFB9-D450DB59F2AB}"/>
              </a:ext>
            </a:extLst>
          </p:cNvPr>
          <p:cNvSpPr/>
          <p:nvPr/>
        </p:nvSpPr>
        <p:spPr>
          <a:xfrm>
            <a:off x="1988033" y="2083443"/>
            <a:ext cx="7341161" cy="354185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349956" y="933297"/>
            <a:ext cx="11842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sz="2400" b="1" i="0" u="sng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24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Việt</a:t>
            </a:r>
            <a:endParaRPr kumimoji="0" lang="en-US" sz="2400" b="1" i="0" u="sng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vốn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.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hỏi</a:t>
            </a:r>
            <a:endParaRPr kumimoji="0" lang="en-US" sz="3200" b="1" i="0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27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795760" y="1642242"/>
            <a:ext cx="9296400" cy="6951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64481"/>
              </p:ext>
            </p:extLst>
          </p:nvPr>
        </p:nvGraphicFramePr>
        <p:xfrm>
          <a:off x="72681" y="2440891"/>
          <a:ext cx="11049000" cy="438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57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6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Nunito Black" pitchFamily="2" charset="0"/>
                        </a:rPr>
                      </a:b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3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605867" y="2512544"/>
            <a:ext cx="6515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vi-VN" sz="2800" dirty="0">
                <a:latin typeface="+mj-lt"/>
              </a:rPr>
              <a:t>thầy giáo, bác bảo vệ, </a:t>
            </a:r>
            <a:r>
              <a:rPr lang="en-US" sz="2800" dirty="0" err="1">
                <a:latin typeface="+mj-lt"/>
              </a:rPr>
              <a:t>cô</a:t>
            </a:r>
            <a:r>
              <a:rPr lang="vi-VN" sz="2800" dirty="0">
                <a:latin typeface="+mj-lt"/>
              </a:rPr>
              <a:t> hiệu trưởng, cô </a:t>
            </a:r>
            <a:r>
              <a:rPr lang="en-US" sz="2800" dirty="0" err="1">
                <a:latin typeface="+mj-lt"/>
              </a:rPr>
              <a:t>hiệu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cô</a:t>
            </a:r>
            <a:r>
              <a:rPr lang="en-US" sz="2800" dirty="0">
                <a:latin typeface="+mj-lt"/>
              </a:rPr>
              <a:t> y </a:t>
            </a:r>
            <a:r>
              <a:rPr lang="en-US" sz="2800" dirty="0" err="1">
                <a:latin typeface="+mj-lt"/>
              </a:rPr>
              <a:t>tế</a:t>
            </a:r>
            <a:r>
              <a:rPr lang="en-US" sz="2800" dirty="0">
                <a:latin typeface="+mj-lt"/>
              </a:rPr>
              <a:t>,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6844" y="3715523"/>
            <a:ext cx="6594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vi-VN" sz="2800" dirty="0">
                <a:latin typeface="+mj-lt"/>
              </a:rPr>
              <a:t>cổng trường, lớp học, thư viện, phòng </a:t>
            </a:r>
            <a:r>
              <a:rPr lang="en-US" sz="2800" dirty="0" err="1">
                <a:latin typeface="+mj-lt"/>
              </a:rPr>
              <a:t>đọc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sách</a:t>
            </a:r>
            <a:r>
              <a:rPr lang="vi-VN" sz="2800" dirty="0">
                <a:latin typeface="+mj-lt"/>
              </a:rPr>
              <a:t>, sân trường, sân bóng,…</a:t>
            </a:r>
            <a:endParaRPr lang="en-US" sz="28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5867" y="4764616"/>
            <a:ext cx="6328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5867" y="5878475"/>
            <a:ext cx="6723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63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349956" y="470696"/>
            <a:ext cx="11842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sz="2400" b="1" i="0" u="sng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24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Việt</a:t>
            </a:r>
            <a:endParaRPr kumimoji="0" lang="en-US" sz="2400" b="1" i="0" u="sng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vốn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.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hỏi</a:t>
            </a:r>
            <a:endParaRPr kumimoji="0" lang="en-US" sz="3200" b="1" i="0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2173328" y="2389433"/>
            <a:ext cx="202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sinh</a:t>
            </a:r>
            <a:endParaRPr kumimoji="0" lang="en-US" sz="2800" b="1" i="0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1783644" y="3727594"/>
            <a:ext cx="3138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cổng</a:t>
            </a:r>
            <a:r>
              <a:rPr 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trường</a:t>
            </a:r>
            <a:endParaRPr kumimoji="0" lang="en-US" sz="2800" b="1" i="0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2173328" y="4693772"/>
            <a:ext cx="202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bàn</a:t>
            </a:r>
            <a:endParaRPr kumimoji="0" lang="en-US" sz="2800" b="1" i="0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2173328" y="6166230"/>
            <a:ext cx="202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Viết</a:t>
            </a:r>
            <a:endParaRPr kumimoji="0" lang="en-US" sz="2800" b="1" i="0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155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  <p:bldP spid="15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29/0b/bd/290bbdd5b4be74c3ef1e8702b23ab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3097" r="6198" b="3033"/>
          <a:stretch/>
        </p:blipFill>
        <p:spPr bwMode="auto">
          <a:xfrm>
            <a:off x="5886" y="1310640"/>
            <a:ext cx="1634121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231434">
            <a:off x="170670" y="1886174"/>
            <a:ext cx="1292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luân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N2 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lời</a:t>
            </a:r>
            <a:endParaRPr lang="en-US" sz="2000" dirty="0">
              <a:latin typeface="Times New Roman" panose="02020603050405020304" pitchFamily="18" charset="0"/>
              <a:ea typeface="Architecture" panose="020B0500000000000000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2000" dirty="0">
              <a:latin typeface="Times New Roman" panose="02020603050405020304" pitchFamily="18" charset="0"/>
              <a:ea typeface="Architecture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7293" y="4158607"/>
            <a:ext cx="8957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418499" y="524682"/>
            <a:ext cx="11842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sz="2400" b="1" i="0" u="sng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24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Việt</a:t>
            </a:r>
            <a:endParaRPr kumimoji="0" lang="en-US" sz="2400" b="1" i="0" u="sng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vốn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.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hỏi</a:t>
            </a:r>
            <a:endParaRPr kumimoji="0" lang="en-US" sz="3200" b="1" i="0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4211" y="2527523"/>
            <a:ext cx="623082" cy="619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47293" y="2583979"/>
            <a:ext cx="70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02706" y="3403622"/>
            <a:ext cx="6361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29309" y="1716443"/>
            <a:ext cx="1046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Oval 22"/>
          <p:cNvSpPr/>
          <p:nvPr/>
        </p:nvSpPr>
        <p:spPr>
          <a:xfrm>
            <a:off x="1943996" y="3403622"/>
            <a:ext cx="623082" cy="619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Oval 23"/>
          <p:cNvSpPr/>
          <p:nvPr/>
        </p:nvSpPr>
        <p:spPr>
          <a:xfrm>
            <a:off x="1957409" y="4113124"/>
            <a:ext cx="623082" cy="619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Oval 24"/>
          <p:cNvSpPr/>
          <p:nvPr/>
        </p:nvSpPr>
        <p:spPr>
          <a:xfrm>
            <a:off x="1943996" y="2536086"/>
            <a:ext cx="623082" cy="619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60813" y="5584176"/>
            <a:ext cx="8957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A0FA3D-35A4-4FA1-93E7-C8D65ACE7B48}"/>
              </a:ext>
            </a:extLst>
          </p:cNvPr>
          <p:cNvSpPr txBox="1"/>
          <p:nvPr/>
        </p:nvSpPr>
        <p:spPr>
          <a:xfrm>
            <a:off x="418499" y="524682"/>
            <a:ext cx="11842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sz="2400" b="1" i="0" u="sng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2400" b="1" i="0" u="sng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Việt</a:t>
            </a:r>
            <a:endParaRPr kumimoji="0" lang="en-US" sz="2400" b="1" i="0" u="sng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vốn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.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hỏi</a:t>
            </a:r>
            <a:endParaRPr kumimoji="0" lang="en-US" sz="3200" b="1" i="0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6175" y="1658569"/>
            <a:ext cx="1046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456795"/>
            <a:ext cx="120955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(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7714" y="3157064"/>
            <a:ext cx="2263295" cy="3827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344" y="817012"/>
            <a:ext cx="256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65248" y="3723690"/>
            <a:ext cx="3136983" cy="1597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0123" y="2214763"/>
            <a:ext cx="120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0781" y="2969226"/>
            <a:ext cx="256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9407" y="5264763"/>
            <a:ext cx="256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0123" y="5993486"/>
            <a:ext cx="256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503" y="3051718"/>
            <a:ext cx="256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991" y="4929310"/>
            <a:ext cx="256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6178630" y="3501592"/>
            <a:ext cx="1065945" cy="6099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2540750" y="3801399"/>
            <a:ext cx="865356" cy="410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6212223" y="4974135"/>
            <a:ext cx="1423626" cy="5812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4357186" y="5289020"/>
            <a:ext cx="361570" cy="839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4333784" y="2821413"/>
            <a:ext cx="414559" cy="9419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2336944" y="4969176"/>
            <a:ext cx="1213179" cy="203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9579" y="339762"/>
            <a:ext cx="68524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>
            <a:cxnSpLocks/>
            <a:stCxn id="12" idx="0"/>
          </p:cNvCxnSpPr>
          <p:nvPr/>
        </p:nvCxnSpPr>
        <p:spPr>
          <a:xfrm flipV="1">
            <a:off x="8413561" y="1960143"/>
            <a:ext cx="338625" cy="1009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6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661</Words>
  <Application>Microsoft Office PowerPoint</Application>
  <PresentationFormat>Widescreen</PresentationFormat>
  <Paragraphs>84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iCiel Cadena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TQC</dc:creator>
  <cp:lastModifiedBy>Administrator</cp:lastModifiedBy>
  <cp:revision>134</cp:revision>
  <dcterms:created xsi:type="dcterms:W3CDTF">2022-09-24T08:31:20Z</dcterms:created>
  <dcterms:modified xsi:type="dcterms:W3CDTF">2024-10-22T02:25:22Z</dcterms:modified>
</cp:coreProperties>
</file>