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325" r:id="rId3"/>
    <p:sldId id="347" r:id="rId4"/>
    <p:sldId id="348" r:id="rId5"/>
    <p:sldId id="392" r:id="rId6"/>
    <p:sldId id="350" r:id="rId7"/>
    <p:sldId id="387" r:id="rId8"/>
    <p:sldId id="389" r:id="rId9"/>
    <p:sldId id="393" r:id="rId10"/>
    <p:sldId id="394" r:id="rId11"/>
    <p:sldId id="388" r:id="rId12"/>
    <p:sldId id="395" r:id="rId13"/>
    <p:sldId id="280" r:id="rId14"/>
    <p:sldId id="385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EC3730"/>
    <a:srgbClr val="DBE648"/>
    <a:srgbClr val="31ADB9"/>
    <a:srgbClr val="FF9900"/>
    <a:srgbClr val="29304A"/>
    <a:srgbClr val="FF0066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660"/>
  </p:normalViewPr>
  <p:slideViewPr>
    <p:cSldViewPr>
      <p:cViewPr varScale="1">
        <p:scale>
          <a:sx n="101" d="100"/>
          <a:sy n="101" d="100"/>
        </p:scale>
        <p:origin x="300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0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91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69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241759"/>
            <a:ext cx="50405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2024/10/20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:a16="http://schemas.microsoft.com/office/drawing/2014/main" id="{5CC00CC7-D20B-6054-BCF9-A79CD4AD9C0F}"/>
              </a:ext>
            </a:extLst>
          </p:cNvPr>
          <p:cNvSpPr txBox="1"/>
          <p:nvPr/>
        </p:nvSpPr>
        <p:spPr>
          <a:xfrm>
            <a:off x="719805" y="561570"/>
            <a:ext cx="783821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3A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Hà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331133" y="2211710"/>
            <a:ext cx="826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solidFill>
                  <a:srgbClr val="FF0000"/>
                </a:solidFill>
              </a:rPr>
              <a:t>Luyện</a:t>
            </a:r>
            <a:r>
              <a:rPr lang="en-GB" sz="4800" b="1" dirty="0">
                <a:solidFill>
                  <a:srgbClr val="FF0000"/>
                </a:solidFill>
              </a:rPr>
              <a:t> </a:t>
            </a:r>
            <a:r>
              <a:rPr lang="en-GB" sz="4800" b="1" dirty="0" err="1">
                <a:solidFill>
                  <a:srgbClr val="FF0000"/>
                </a:solidFill>
              </a:rPr>
              <a:t>tập</a:t>
            </a:r>
            <a:r>
              <a:rPr lang="en-GB" sz="4800" b="1" dirty="0">
                <a:solidFill>
                  <a:srgbClr val="FF0000"/>
                </a:solidFill>
              </a:rPr>
              <a:t>:</a:t>
            </a:r>
            <a:r>
              <a:rPr lang="vi-VN" sz="4800" b="1" dirty="0">
                <a:solidFill>
                  <a:srgbClr val="FF0000"/>
                </a:solidFill>
              </a:rPr>
              <a:t>VIẾT ĐOẠN VĂN GIỚI THIỆU </a:t>
            </a:r>
            <a:r>
              <a:rPr lang="en-US" sz="4800" b="1" dirty="0">
                <a:solidFill>
                  <a:srgbClr val="FF0000"/>
                </a:solidFill>
              </a:rPr>
              <a:t>VỀ </a:t>
            </a:r>
            <a:r>
              <a:rPr lang="vi-VN" sz="4800" b="1" dirty="0">
                <a:solidFill>
                  <a:srgbClr val="FF0000"/>
                </a:solidFill>
              </a:rPr>
              <a:t>BẢN THÂN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15" name="Picture 4">
            <a:extLst>
              <a:ext uri="{FF2B5EF4-FFF2-40B4-BE49-F238E27FC236}">
                <a16:creationId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6849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467544" y="699542"/>
            <a:ext cx="8326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 ý: Khi viết tên riêng của người hoặc địa danh em cần viết hoa các chữ cái đầu mỗi tiếng. Em có thể viết vào một </a:t>
            </a:r>
            <a:r>
              <a:rPr lang="en-US" sz="3600" spc="3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 thẻ bằng giấy có kích thước như vở của em hoặc viết vào vở rồi trang trí thật đẹp. 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5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251520" y="393343"/>
            <a:ext cx="8892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làm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Em tên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là Lò Bích Chiển.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Năm nay em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tuổi.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là học sinh lớp 3A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trường Tiểu học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hị trấn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Mường Tè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Em thích học môn Toán và chơi nhảy dây.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Lớn lên em muốn làm một bác sĩ giỏi để chữa bệnh cho mọi người.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 rất vui khi được làm quen với thầy cô và các bạn.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8" y="1017270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>
                <a:solidFill>
                  <a:srgbClr val="FF00FF"/>
                </a:solidFill>
                <a:latin typeface="HP-087" panose="020B0803050302020204" pitchFamily="34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5301771" y="1985392"/>
            <a:ext cx="2592089" cy="245856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8" name="Google Shape;418;p36"/>
          <p:cNvSpPr/>
          <p:nvPr/>
        </p:nvSpPr>
        <p:spPr>
          <a:xfrm>
            <a:off x="971600" y="1985392"/>
            <a:ext cx="2592089" cy="2458566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9" name="Google Shape;419;p36"/>
          <p:cNvSpPr/>
          <p:nvPr/>
        </p:nvSpPr>
        <p:spPr>
          <a:xfrm>
            <a:off x="3163448" y="1357858"/>
            <a:ext cx="2592089" cy="2458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3219096" y="2264376"/>
            <a:ext cx="2426227" cy="59147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002060"/>
                </a:solidFill>
              </a:rPr>
              <a:t>Hoàn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thành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bài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045903" y="2926809"/>
            <a:ext cx="2376082" cy="54604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>
                <a:solidFill>
                  <a:srgbClr val="FFFFFF"/>
                </a:solidFill>
              </a:rPr>
              <a:t>Xem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lại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bài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đã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học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5508244" y="2922708"/>
            <a:ext cx="2179144" cy="59269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>
                <a:solidFill>
                  <a:srgbClr val="FFFFFF"/>
                </a:solidFill>
              </a:rPr>
              <a:t>Chuẩn bị bài mới</a:t>
            </a: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4045E8F-4702-FA05-A08F-AC8F30DB76A8}"/>
              </a:ext>
            </a:extLst>
          </p:cNvPr>
          <p:cNvSpPr/>
          <p:nvPr/>
        </p:nvSpPr>
        <p:spPr>
          <a:xfrm>
            <a:off x="755576" y="1203598"/>
            <a:ext cx="8064896" cy="1594179"/>
          </a:xfrm>
          <a:prstGeom prst="roundRect">
            <a:avLst/>
          </a:prstGeom>
          <a:noFill/>
          <a:ln w="38100">
            <a:solidFill>
              <a:srgbClr val="31ADB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Nghe bài hát: “ Tình bạn thân”</a:t>
            </a:r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prstClr val="black"/>
                </a:solidFill>
                <a:latin typeface="UTM Cookies" panose="020406030505060202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0009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5FC71B5-3CC3-3D1A-87C2-7BCB7FD030FC}"/>
              </a:ext>
            </a:extLst>
          </p:cNvPr>
          <p:cNvSpPr/>
          <p:nvPr/>
        </p:nvSpPr>
        <p:spPr>
          <a:xfrm>
            <a:off x="1425975" y="90577"/>
            <a:ext cx="6768752" cy="1289150"/>
          </a:xfrm>
          <a:prstGeom prst="roundRect">
            <a:avLst/>
          </a:prstGeom>
          <a:solidFill>
            <a:schemeClr val="bg1"/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5" name="Rectangle: Rounded Corners 25">
            <a:extLst>
              <a:ext uri="{FF2B5EF4-FFF2-40B4-BE49-F238E27FC236}">
                <a16:creationId xmlns:a16="http://schemas.microsoft.com/office/drawing/2014/main" id="{65FC71B5-3CC3-3D1A-87C2-7BCB7FD030FC}"/>
              </a:ext>
            </a:extLst>
          </p:cNvPr>
          <p:cNvSpPr/>
          <p:nvPr/>
        </p:nvSpPr>
        <p:spPr>
          <a:xfrm>
            <a:off x="1425975" y="90577"/>
            <a:ext cx="6768752" cy="1289150"/>
          </a:xfrm>
          <a:prstGeom prst="roundRect">
            <a:avLst/>
          </a:prstGeom>
          <a:solidFill>
            <a:schemeClr val="bg1"/>
          </a:solid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Quan sát tranh và đóng vai bạn nhỏ để giới thiệu về bạn ấy.</a:t>
            </a:r>
          </a:p>
        </p:txBody>
      </p:sp>
    </p:spTree>
    <p:extLst>
      <p:ext uri="{BB962C8B-B14F-4D97-AF65-F5344CB8AC3E}">
        <p14:creationId xmlns:p14="http://schemas.microsoft.com/office/powerpoint/2010/main" val="18781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6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107504" y="370384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Tranh vẽ cảnh sinh nhật của bạn nào? Vì sao em biết?</a:t>
            </a:r>
            <a:endParaRPr lang="en-US" sz="4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vi-VN" sz="4000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4000" spc="-4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 gái áo vàng đã giới thiệu những gì về mình?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4000" spc="-4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Trong lời giới thiệu của bạn nhỏ, em thấy bạn ấy đã nói những thông tin gì về mình?</a:t>
            </a:r>
            <a:endParaRPr lang="en-US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5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UTM Cookies" panose="02040603050506020204" pitchFamily="18" charset="0"/>
              </a:rPr>
              <a:t>LUYỆN TẬP THỰC HÀNH</a:t>
            </a:r>
          </a:p>
        </p:txBody>
      </p:sp>
    </p:spTree>
    <p:extLst>
      <p:ext uri="{BB962C8B-B14F-4D97-AF65-F5344CB8AC3E}">
        <p14:creationId xmlns:p14="http://schemas.microsoft.com/office/powerpoint/2010/main" val="31877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179512" y="507306"/>
            <a:ext cx="86863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Họ và tên em là gì?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Em học lớp nào, trường nào?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Sở thích của em là gì?</a:t>
            </a:r>
            <a:endParaRPr lang="en-US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283</Words>
  <Application>Microsoft Office PowerPoint</Application>
  <PresentationFormat>On-screen Show (16:9)</PresentationFormat>
  <Paragraphs>32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HP-087</vt:lpstr>
      <vt:lpstr>Impact</vt:lpstr>
      <vt:lpstr>Times New Roman</vt:lpstr>
      <vt:lpstr>UTM Avo</vt:lpstr>
      <vt:lpstr>UTM Cookies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Luong Yen</cp:lastModifiedBy>
  <cp:revision>96</cp:revision>
  <dcterms:created xsi:type="dcterms:W3CDTF">2015-02-26T08:23:36Z</dcterms:created>
  <dcterms:modified xsi:type="dcterms:W3CDTF">2024-10-20T09:07:25Z</dcterms:modified>
</cp:coreProperties>
</file>