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sldIdLst>
    <p:sldId id="598" r:id="rId2"/>
    <p:sldId id="543" r:id="rId3"/>
    <p:sldId id="599" r:id="rId4"/>
    <p:sldId id="542" r:id="rId5"/>
    <p:sldId id="496" r:id="rId6"/>
    <p:sldId id="577" r:id="rId7"/>
    <p:sldId id="601" r:id="rId8"/>
    <p:sldId id="600" r:id="rId9"/>
    <p:sldId id="585" r:id="rId10"/>
    <p:sldId id="586" r:id="rId11"/>
    <p:sldId id="587" r:id="rId12"/>
    <p:sldId id="602" r:id="rId13"/>
    <p:sldId id="588" r:id="rId14"/>
    <p:sldId id="589" r:id="rId15"/>
    <p:sldId id="590" r:id="rId16"/>
    <p:sldId id="591" r:id="rId17"/>
    <p:sldId id="592" r:id="rId18"/>
    <p:sldId id="593" r:id="rId19"/>
    <p:sldId id="594" r:id="rId20"/>
    <p:sldId id="595" r:id="rId21"/>
    <p:sldId id="596" r:id="rId22"/>
    <p:sldId id="603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1212" y="-4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2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microsoft.com/office/2007/relationships/hdphoto" Target="../media/hdphoto24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microsoft.com/office/2007/relationships/hdphoto" Target="../media/hdphoto22.wdp"/><Relationship Id="rId10" Type="http://schemas.microsoft.com/office/2007/relationships/hdphoto" Target="../media/hdphoto11.wdp"/><Relationship Id="rId4" Type="http://schemas.openxmlformats.org/officeDocument/2006/relationships/image" Target="../media/image2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microsoft.com/office/2007/relationships/hdphoto" Target="../media/hdphoto2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microsoft.com/office/2007/relationships/hdphoto" Target="../media/hdphoto22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6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4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2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23.wdp"/><Relationship Id="rId5" Type="http://schemas.microsoft.com/office/2007/relationships/hdphoto" Target="../media/hdphoto24.wdp"/><Relationship Id="rId10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12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microsoft.com/office/2007/relationships/hdphoto" Target="../media/hdphoto22.wdp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microsoft.com/office/2007/relationships/hdphoto" Target="../media/hdphoto23.wdp"/><Relationship Id="rId12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24.wdp"/><Relationship Id="rId5" Type="http://schemas.microsoft.com/office/2007/relationships/hdphoto" Target="../media/hdphoto22.wdp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microsoft.com/office/2007/relationships/hdphoto" Target="../media/hdphoto22.wdp"/><Relationship Id="rId10" Type="http://schemas.microsoft.com/office/2007/relationships/hdphoto" Target="../media/hdphoto24.wdp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2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27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4.png"/><Relationship Id="rId3" Type="http://schemas.microsoft.com/office/2007/relationships/hdphoto" Target="../media/hdphoto8.wdp"/><Relationship Id="rId7" Type="http://schemas.openxmlformats.org/officeDocument/2006/relationships/image" Target="../media/image3.png"/><Relationship Id="rId12" Type="http://schemas.microsoft.com/office/2007/relationships/hdphoto" Target="../media/hdphoto15.wdp"/><Relationship Id="rId2" Type="http://schemas.openxmlformats.org/officeDocument/2006/relationships/image" Target="../media/image8.png"/><Relationship Id="rId16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5.png"/><Relationship Id="rId15" Type="http://schemas.openxmlformats.org/officeDocument/2006/relationships/image" Target="../media/image30.png"/><Relationship Id="rId10" Type="http://schemas.microsoft.com/office/2007/relationships/hdphoto" Target="../media/hdphoto14.wdp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11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8.wdp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8.wdp"/><Relationship Id="rId7" Type="http://schemas.microsoft.com/office/2007/relationships/hdphoto" Target="../media/hdphoto1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1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8.wdp"/><Relationship Id="rId7" Type="http://schemas.microsoft.com/office/2007/relationships/hdphoto" Target="../media/hdphoto1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microsoft.com/office/2007/relationships/hdphoto" Target="../media/hdphoto11.wdp"/><Relationship Id="rId10" Type="http://schemas.microsoft.com/office/2007/relationships/hdphoto" Target="../media/hdphoto15.wdp"/><Relationship Id="rId4" Type="http://schemas.microsoft.com/office/2007/relationships/hdphoto" Target="../media/hdphoto8.wdp"/><Relationship Id="rId9" Type="http://schemas.openxmlformats.org/officeDocument/2006/relationships/image" Target="../media/image18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2.wdp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8149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4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9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6223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EA36E82-12A4-700F-5775-EE3654716F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4749189"/>
            <a:ext cx="3948484" cy="2051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9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705969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7" y="691108"/>
            <a:ext cx="10020613" cy="287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14" y="4151057"/>
            <a:ext cx="741617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40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63" y="997558"/>
            <a:ext cx="9012501" cy="25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760297" y="692696"/>
            <a:ext cx="2880319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99" b="40827"/>
          <a:stretch/>
        </p:blipFill>
        <p:spPr bwMode="auto">
          <a:xfrm>
            <a:off x="1727176" y="4437112"/>
            <a:ext cx="8761312" cy="628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30" b="79092"/>
          <a:stretch/>
        </p:blipFill>
        <p:spPr bwMode="auto">
          <a:xfrm>
            <a:off x="695400" y="3919567"/>
            <a:ext cx="7058941" cy="44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453"/>
          <a:stretch/>
        </p:blipFill>
        <p:spPr bwMode="auto">
          <a:xfrm>
            <a:off x="1715344" y="5279662"/>
            <a:ext cx="8761312" cy="66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7" b="41897"/>
          <a:stretch/>
        </p:blipFill>
        <p:spPr bwMode="auto">
          <a:xfrm>
            <a:off x="682010" y="3789040"/>
            <a:ext cx="1081458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39" b="2545"/>
          <a:stretch/>
        </p:blipFill>
        <p:spPr bwMode="auto">
          <a:xfrm>
            <a:off x="682010" y="3789040"/>
            <a:ext cx="10814589" cy="10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86" b="1927"/>
          <a:stretch/>
        </p:blipFill>
        <p:spPr bwMode="auto">
          <a:xfrm>
            <a:off x="682010" y="3140968"/>
            <a:ext cx="10814589" cy="23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081487" cy="10570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959570"/>
            <a:ext cx="2945921" cy="153034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99370"/>
            <a:ext cx="2304256" cy="68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11" y="1700808"/>
            <a:ext cx="10814589" cy="3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868"/>
          <a:stretch/>
        </p:blipFill>
        <p:spPr bwMode="auto">
          <a:xfrm>
            <a:off x="682011" y="1484784"/>
            <a:ext cx="10814589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085841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426" y="3159015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5" y="3085841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3054755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829" y="3127929"/>
            <a:ext cx="607137" cy="6021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87" y="3090502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233" y="4938534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46" y="5023485"/>
            <a:ext cx="607137" cy="6021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65" y="4919097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04" y="501170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80" y="4940684"/>
            <a:ext cx="754702" cy="748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703" y="4992271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E5B6B461-139A-5629-BF2D-EE848826A3F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3041097"/>
            <a:ext cx="754702" cy="7484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A41FFED-BF89-022E-0B2D-54FF59142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56" y="3142130"/>
            <a:ext cx="607137" cy="6021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80AABCFE-8B04-9E9F-A00A-AFA5BF3552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431" y="4877135"/>
            <a:ext cx="754702" cy="7484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077AD41-AC05-A531-58EE-8FAA996B3C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18" y="4950934"/>
            <a:ext cx="607137" cy="602139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827"/>
          <a:stretch/>
        </p:blipFill>
        <p:spPr bwMode="auto">
          <a:xfrm>
            <a:off x="682010" y="4005064"/>
            <a:ext cx="10814589" cy="103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4195812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Nói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tên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và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cách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nốt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có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dấu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chấm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dôi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trong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số</a:t>
            </a:r>
            <a:r>
              <a:rPr lang="en-US" sz="3200" dirty="0" smtClean="0">
                <a:latin typeface="Cambria" pitchFamily="18" charset="0"/>
              </a:rPr>
              <a:t> 2.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49080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047163" y="457220"/>
            <a:ext cx="2063552" cy="2893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3" y="3277145"/>
            <a:ext cx="3240360" cy="74701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68" y="3861048"/>
            <a:ext cx="1728192" cy="974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4695602"/>
            <a:ext cx="1875328" cy="952378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344" y="5327456"/>
            <a:ext cx="2160240" cy="64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5" y="4000558"/>
            <a:ext cx="4373005" cy="22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48" y="2060848"/>
            <a:ext cx="11230476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/>
          <a:stretch/>
        </p:blipFill>
        <p:spPr bwMode="auto">
          <a:xfrm>
            <a:off x="623392" y="2255356"/>
            <a:ext cx="10980118" cy="361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916" b="87456"/>
          <a:stretch/>
        </p:blipFill>
        <p:spPr bwMode="auto">
          <a:xfrm>
            <a:off x="1127448" y="1454482"/>
            <a:ext cx="6926683" cy="4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621102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277145"/>
            <a:ext cx="3960441" cy="91301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4005064"/>
            <a:ext cx="2448272" cy="138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664295" cy="63211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012"/>
          <a:stretch/>
        </p:blipFill>
        <p:spPr bwMode="auto">
          <a:xfrm>
            <a:off x="793918" y="1537555"/>
            <a:ext cx="9893115" cy="96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075"/>
          <a:stretch/>
        </p:blipFill>
        <p:spPr bwMode="auto">
          <a:xfrm>
            <a:off x="1253359" y="2996952"/>
            <a:ext cx="9451153" cy="307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760296" y="692696"/>
            <a:ext cx="2808311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ĂN QUANG THĂP SANG BINH M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916832"/>
            <a:ext cx="11233248" cy="42700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423178" y="1042436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2236140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59" b="23930"/>
          <a:stretch/>
        </p:blipFill>
        <p:spPr bwMode="auto">
          <a:xfrm>
            <a:off x="852493" y="3818894"/>
            <a:ext cx="10500091" cy="20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692696"/>
            <a:ext cx="3268489" cy="103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873054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492896"/>
            <a:ext cx="11233248" cy="3694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906" b="85491"/>
          <a:stretch/>
        </p:blipFill>
        <p:spPr bwMode="auto">
          <a:xfrm>
            <a:off x="551384" y="1479634"/>
            <a:ext cx="3296558" cy="8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9" b="63955"/>
          <a:stretch/>
        </p:blipFill>
        <p:spPr bwMode="auto">
          <a:xfrm>
            <a:off x="767408" y="3028228"/>
            <a:ext cx="10500091" cy="132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253" b="-1182"/>
          <a:stretch/>
        </p:blipFill>
        <p:spPr bwMode="auto">
          <a:xfrm>
            <a:off x="767407" y="4509120"/>
            <a:ext cx="10500091" cy="126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688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2952327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84789"/>
            <a:ext cx="1800200" cy="10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351"/>
          <a:stretch/>
        </p:blipFill>
        <p:spPr bwMode="auto">
          <a:xfrm>
            <a:off x="839416" y="3717032"/>
            <a:ext cx="1051316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46" b="73143"/>
          <a:stretch/>
        </p:blipFill>
        <p:spPr bwMode="auto">
          <a:xfrm>
            <a:off x="551384" y="1268760"/>
            <a:ext cx="2113717" cy="73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97" r="4522" b="47026"/>
          <a:stretch/>
        </p:blipFill>
        <p:spPr bwMode="auto">
          <a:xfrm>
            <a:off x="551384" y="2132857"/>
            <a:ext cx="10873208" cy="4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6955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1824" y="4675127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8208" y="4653136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6480" y="462351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&gt;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9656" y="4581128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90718" y="4581127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904312" y="4545994"/>
            <a:ext cx="32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1028547"/>
            <a:ext cx="3268489" cy="10323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8914929" y="1208905"/>
            <a:ext cx="2592288" cy="719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57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5" grpId="0"/>
      <p:bldP spid="16" grpId="0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694" y="4005064"/>
            <a:ext cx="3290611" cy="97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14841</TotalTime>
  <Words>73</Words>
  <Application>Microsoft Office PowerPoint</Application>
  <PresentationFormat>Custom</PresentationFormat>
  <Paragraphs>29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686</cp:revision>
  <dcterms:created xsi:type="dcterms:W3CDTF">2010-04-30T18:19:48Z</dcterms:created>
  <dcterms:modified xsi:type="dcterms:W3CDTF">2024-11-04T07:02:52Z</dcterms:modified>
</cp:coreProperties>
</file>