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2"/>
  </p:notesMasterIdLst>
  <p:sldIdLst>
    <p:sldId id="297" r:id="rId2"/>
    <p:sldId id="256" r:id="rId3"/>
    <p:sldId id="257" r:id="rId4"/>
    <p:sldId id="258" r:id="rId5"/>
    <p:sldId id="259" r:id="rId6"/>
    <p:sldId id="281" r:id="rId7"/>
    <p:sldId id="282" r:id="rId8"/>
    <p:sldId id="261" r:id="rId9"/>
    <p:sldId id="283" r:id="rId10"/>
    <p:sldId id="284" r:id="rId11"/>
    <p:sldId id="286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6" r:id="rId20"/>
    <p:sldId id="294" r:id="rId21"/>
    <p:sldId id="276" r:id="rId22"/>
    <p:sldId id="298" r:id="rId23"/>
    <p:sldId id="275" r:id="rId24"/>
    <p:sldId id="274" r:id="rId25"/>
    <p:sldId id="273" r:id="rId26"/>
    <p:sldId id="277" r:id="rId27"/>
    <p:sldId id="278" r:id="rId28"/>
    <p:sldId id="279" r:id="rId29"/>
    <p:sldId id="280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3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luli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3388"/>
            <a:ext cx="92202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1"/>
          <p:cNvSpPr>
            <a:spLocks noChangeArrowheads="1" noChangeShapeType="1" noTextEdit="1"/>
          </p:cNvSpPr>
          <p:nvPr/>
        </p:nvSpPr>
        <p:spPr bwMode="auto">
          <a:xfrm>
            <a:off x="723900" y="576263"/>
            <a:ext cx="777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2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Thắng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43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90513" y="1296988"/>
            <a:ext cx="8545512" cy="1065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63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2319338" y="4800600"/>
            <a:ext cx="47244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LỚP2B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Rectangle 3"/>
          <p:cNvSpPr txBox="1">
            <a:spLocks noChangeArrowheads="1"/>
          </p:cNvSpPr>
          <p:nvPr/>
        </p:nvSpPr>
        <p:spPr bwMode="auto">
          <a:xfrm>
            <a:off x="381000" y="5784850"/>
            <a:ext cx="845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hiện:Trần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8" y="-42863"/>
            <a:ext cx="38576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6400800"/>
            <a:ext cx="615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58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TIẾT 2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633</Words>
  <Application>Microsoft Office PowerPoint</Application>
  <PresentationFormat>On-screen Show (4:3)</PresentationFormat>
  <Paragraphs>86</Paragraphs>
  <Slides>30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Microsoft YaHei</vt:lpstr>
      <vt:lpstr>Arial</vt:lpstr>
      <vt:lpstr>Calibri</vt:lpstr>
      <vt:lpstr>Century Gothic</vt:lpstr>
      <vt:lpstr>Courier New</vt:lpstr>
      <vt:lpstr>Palatino Linotype</vt:lpstr>
      <vt:lpstr>Tahoma</vt:lpstr>
      <vt:lpstr>Times New Roman</vt:lpstr>
      <vt:lpstr>Wingdings 2</vt:lpstr>
      <vt:lpstr>等线</vt:lpstr>
      <vt:lpstr>Executive</vt:lpstr>
      <vt:lpstr>PowerPoint Presentation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Admin</cp:lastModifiedBy>
  <cp:revision>50</cp:revision>
  <dcterms:created xsi:type="dcterms:W3CDTF">2021-10-21T06:56:42Z</dcterms:created>
  <dcterms:modified xsi:type="dcterms:W3CDTF">2024-11-04T07:23:56Z</dcterms:modified>
</cp:coreProperties>
</file>