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98" r:id="rId4"/>
    <p:sldMasterId id="2147483712" r:id="rId5"/>
    <p:sldMasterId id="2147483724" r:id="rId6"/>
    <p:sldMasterId id="2147483729" r:id="rId7"/>
  </p:sldMasterIdLst>
  <p:notesMasterIdLst>
    <p:notesMasterId r:id="rId31"/>
  </p:notesMasterIdLst>
  <p:sldIdLst>
    <p:sldId id="314" r:id="rId8"/>
    <p:sldId id="257" r:id="rId9"/>
    <p:sldId id="258" r:id="rId10"/>
    <p:sldId id="259" r:id="rId11"/>
    <p:sldId id="260" r:id="rId12"/>
    <p:sldId id="261" r:id="rId13"/>
    <p:sldId id="262" r:id="rId14"/>
    <p:sldId id="265" r:id="rId15"/>
    <p:sldId id="263" r:id="rId16"/>
    <p:sldId id="264" r:id="rId17"/>
    <p:sldId id="266" r:id="rId18"/>
    <p:sldId id="312" r:id="rId19"/>
    <p:sldId id="268" r:id="rId20"/>
    <p:sldId id="313" r:id="rId21"/>
    <p:sldId id="270" r:id="rId22"/>
    <p:sldId id="271" r:id="rId23"/>
    <p:sldId id="274" r:id="rId24"/>
    <p:sldId id="272" r:id="rId25"/>
    <p:sldId id="273" r:id="rId26"/>
    <p:sldId id="275" r:id="rId27"/>
    <p:sldId id="276" r:id="rId28"/>
    <p:sldId id="277" r:id="rId29"/>
    <p:sldId id="29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65" d="100"/>
          <a:sy n="65" d="100"/>
        </p:scale>
        <p:origin x="68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81921"/>
          <p:cNvSpPr>
            <a:spLocks noGrp="1" noRot="1" noChangeAspect="1" noTextEdit="1"/>
          </p:cNvSpPr>
          <p:nvPr>
            <p:ph type="sldImg"/>
          </p:nvPr>
        </p:nvSpPr>
        <p:spPr bwMode="auto">
          <a:xfrm>
            <a:off x="993775" y="768350"/>
            <a:ext cx="5116513"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文本占位符 81922"/>
          <p:cNvSpPr>
            <a:spLocks noGrp="1"/>
          </p:cNvSpPr>
          <p:nvPr>
            <p:ph type="body"/>
          </p:nvPr>
        </p:nvSpPr>
        <p:spPr bwMode="auto">
          <a:xfrm>
            <a:off x="711200" y="4860925"/>
            <a:ext cx="568325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244" name="灯片编号占位符 1"/>
          <p:cNvSpPr txBox="1">
            <a:spLocks noGrp="1"/>
          </p:cNvSpPr>
          <p:nvPr/>
        </p:nvSpPr>
        <p:spPr bwMode="auto">
          <a:xfrm>
            <a:off x="4024313" y="9721850"/>
            <a:ext cx="30781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75" tIns="49538" rIns="99075" bIns="49538" anchor="b"/>
          <a:lstStyle>
            <a:lvl1pPr defTabSz="990600">
              <a:defRPr>
                <a:solidFill>
                  <a:schemeClr val="tx1"/>
                </a:solidFill>
                <a:latin typeface="Calibri" panose="020F0502020204030204" pitchFamily="34" charset="0"/>
              </a:defRPr>
            </a:lvl1pPr>
            <a:lvl2pPr marL="742950" indent="-285750" defTabSz="990600">
              <a:defRPr>
                <a:solidFill>
                  <a:schemeClr val="tx1"/>
                </a:solidFill>
                <a:latin typeface="Calibri" panose="020F0502020204030204" pitchFamily="34" charset="0"/>
              </a:defRPr>
            </a:lvl2pPr>
            <a:lvl3pPr marL="1143000" indent="-228600" defTabSz="990600">
              <a:defRPr>
                <a:solidFill>
                  <a:schemeClr val="tx1"/>
                </a:solidFill>
                <a:latin typeface="Calibri" panose="020F0502020204030204" pitchFamily="34" charset="0"/>
              </a:defRPr>
            </a:lvl3pPr>
            <a:lvl4pPr marL="1600200" indent="-228600" defTabSz="990600">
              <a:defRPr>
                <a:solidFill>
                  <a:schemeClr val="tx1"/>
                </a:solidFill>
                <a:latin typeface="Calibri" panose="020F0502020204030204" pitchFamily="34" charset="0"/>
              </a:defRPr>
            </a:lvl4pPr>
            <a:lvl5pPr marL="2057400" indent="-228600" defTabSz="990600">
              <a:defRPr>
                <a:solidFill>
                  <a:schemeClr val="tx1"/>
                </a:solidFill>
                <a:latin typeface="Calibri" panose="020F0502020204030204" pitchFamily="34" charset="0"/>
              </a:defRPr>
            </a:lvl5pPr>
            <a:lvl6pPr marL="2514600" indent="-228600" defTabSz="990600" eaLnBrk="0" fontAlgn="base" hangingPunct="0">
              <a:spcBef>
                <a:spcPct val="0"/>
              </a:spcBef>
              <a:spcAft>
                <a:spcPct val="0"/>
              </a:spcAft>
              <a:defRPr>
                <a:solidFill>
                  <a:schemeClr val="tx1"/>
                </a:solidFill>
                <a:latin typeface="Calibri" panose="020F0502020204030204" pitchFamily="34" charset="0"/>
              </a:defRPr>
            </a:lvl6pPr>
            <a:lvl7pPr marL="2971800" indent="-228600" defTabSz="990600" eaLnBrk="0" fontAlgn="base" hangingPunct="0">
              <a:spcBef>
                <a:spcPct val="0"/>
              </a:spcBef>
              <a:spcAft>
                <a:spcPct val="0"/>
              </a:spcAft>
              <a:defRPr>
                <a:solidFill>
                  <a:schemeClr val="tx1"/>
                </a:solidFill>
                <a:latin typeface="Calibri" panose="020F0502020204030204" pitchFamily="34" charset="0"/>
              </a:defRPr>
            </a:lvl7pPr>
            <a:lvl8pPr marL="3429000" indent="-228600" defTabSz="990600" eaLnBrk="0" fontAlgn="base" hangingPunct="0">
              <a:spcBef>
                <a:spcPct val="0"/>
              </a:spcBef>
              <a:spcAft>
                <a:spcPct val="0"/>
              </a:spcAft>
              <a:defRPr>
                <a:solidFill>
                  <a:schemeClr val="tx1"/>
                </a:solidFill>
                <a:latin typeface="Calibri" panose="020F0502020204030204" pitchFamily="34" charset="0"/>
              </a:defRPr>
            </a:lvl8pPr>
            <a:lvl9pPr marL="3886200" indent="-228600" defTabSz="990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CFA3B8AD-C618-4BE6-A517-49F47119B23A}" type="slidenum">
              <a:rPr kumimoji="0" lang="en-US" altLang="zh-CN" sz="1300" b="0" i="0" u="none" strike="noStrike" kern="1200" cap="none" spc="0" normalizeH="0" baseline="0" noProof="0" smtClean="0">
                <a:ln>
                  <a:noFill/>
                </a:ln>
                <a:solidFill>
                  <a:srgbClr val="000000"/>
                </a:solidFill>
                <a:effectLst/>
                <a:uLnTx/>
                <a:uFillTx/>
                <a:latin typeface="Arial" panose="020B0604020202020204" pitchFamily="34" charset="0"/>
                <a:ea typeface="SimSun" panose="02010600030101010101" pitchFamily="2" charset="-122"/>
                <a:cs typeface="+mn-cs"/>
              </a:rPr>
              <a:pPr marL="0" marR="0" lvl="0" indent="0" algn="r" defTabSz="990600" rtl="0" eaLnBrk="1" fontAlgn="base" latinLnBrk="0" hangingPunct="1">
                <a:lnSpc>
                  <a:spcPct val="100000"/>
                </a:lnSpc>
                <a:spcBef>
                  <a:spcPct val="0"/>
                </a:spcBef>
                <a:spcAft>
                  <a:spcPct val="0"/>
                </a:spcAft>
                <a:buClrTx/>
                <a:buSzTx/>
                <a:buFontTx/>
                <a:buNone/>
                <a:tabLst/>
                <a:defRPr/>
              </a:pPr>
              <a:t>1</a:t>
            </a:fld>
            <a:endParaRPr kumimoji="0" lang="en-US" altLang="zh-CN" sz="1300" b="0" i="0" u="none" strike="noStrike" kern="1200" cap="none" spc="0" normalizeH="0" baseline="0" noProof="0" smtClean="0">
              <a:ln>
                <a:noFill/>
              </a:ln>
              <a:solidFill>
                <a:srgbClr val="000000"/>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3015472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11/25/2024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t>11/25/2024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11/25/2024</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t>11/25/2024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11/25/2024</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cSld>
  <p:clrMapOvr>
    <a:masterClrMapping/>
  </p:clrMapOvr>
  <p:transition spd="slow">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BDCF5A09-A4AE-4EB7-BFF3-951FADEEE4F9}" type="datetimeFigureOut">
              <a:rPr lang="en-US" smtClean="0"/>
              <a:pPr>
                <a:defRPr/>
              </a:pPr>
              <a:t>11/25/2024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C9C6B8-9F9A-4CD7-96D0-73B6E6059C82}" type="slidenum">
              <a:rPr lang="en-US" smtClean="0"/>
              <a:pPr>
                <a:defRPr/>
              </a:pPr>
              <a:t>‹#›</a:t>
            </a:fld>
            <a:endParaRPr lang="en-US"/>
          </a:p>
        </p:txBody>
      </p:sp>
    </p:spTree>
    <p:extLst>
      <p:ext uri="{BB962C8B-B14F-4D97-AF65-F5344CB8AC3E}">
        <p14:creationId xmlns:p14="http://schemas.microsoft.com/office/powerpoint/2010/main" val="13996698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3A9D1AB-3FEF-4601-9679-10A68DDA07E5}" type="datetimeFigureOut">
              <a:rPr lang="en-US" smtClean="0"/>
              <a:pPr>
                <a:defRPr/>
              </a:pPr>
              <a:t>11/25/2024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677570-5DB9-4950-8D27-071405DC800C}" type="slidenum">
              <a:rPr lang="en-US" smtClean="0"/>
              <a:pPr>
                <a:defRPr/>
              </a:pPr>
              <a:t>‹#›</a:t>
            </a:fld>
            <a:endParaRPr lang="en-US"/>
          </a:p>
        </p:txBody>
      </p:sp>
    </p:spTree>
    <p:extLst>
      <p:ext uri="{BB962C8B-B14F-4D97-AF65-F5344CB8AC3E}">
        <p14:creationId xmlns:p14="http://schemas.microsoft.com/office/powerpoint/2010/main" val="20276455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6"/>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DD9D125-8FF6-45F6-8877-D5BF74949C59}" type="datetimeFigureOut">
              <a:rPr lang="en-US" smtClean="0"/>
              <a:pPr>
                <a:defRPr/>
              </a:pPr>
              <a:t>11/25/2024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95DEF19-2A46-4491-8DBE-E062FF30E1A7}" type="slidenum">
              <a:rPr lang="en-US" smtClean="0"/>
              <a:pPr>
                <a:defRPr/>
              </a:pPr>
              <a:t>‹#›</a:t>
            </a:fld>
            <a:endParaRPr lang="en-US"/>
          </a:p>
        </p:txBody>
      </p:sp>
    </p:spTree>
    <p:extLst>
      <p:ext uri="{BB962C8B-B14F-4D97-AF65-F5344CB8AC3E}">
        <p14:creationId xmlns:p14="http://schemas.microsoft.com/office/powerpoint/2010/main" val="20184172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368E1F73-D378-4837-BC07-D5832707D3BA}" type="datetimeFigureOut">
              <a:rPr lang="en-US" smtClean="0"/>
              <a:pPr>
                <a:defRPr/>
              </a:pPr>
              <a:t>11/25/2024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F4DD42C-4B00-4EA0-BDA5-85E1F4CD061C}" type="slidenum">
              <a:rPr lang="en-US" smtClean="0"/>
              <a:pPr>
                <a:defRPr/>
              </a:pPr>
              <a:t>‹#›</a:t>
            </a:fld>
            <a:endParaRPr lang="en-US"/>
          </a:p>
        </p:txBody>
      </p:sp>
    </p:spTree>
    <p:extLst>
      <p:ext uri="{BB962C8B-B14F-4D97-AF65-F5344CB8AC3E}">
        <p14:creationId xmlns:p14="http://schemas.microsoft.com/office/powerpoint/2010/main" val="23992187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8"/>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13835229-61BC-4BDF-BD98-20C7224484F7}" type="datetimeFigureOut">
              <a:rPr lang="en-US" smtClean="0"/>
              <a:pPr>
                <a:defRPr/>
              </a:pPr>
              <a:t>11/25/2024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9CCFA8C-C2B5-44FD-B747-BF384CB8394F}" type="slidenum">
              <a:rPr lang="en-US" smtClean="0"/>
              <a:pPr>
                <a:defRPr/>
              </a:pPr>
              <a:t>‹#›</a:t>
            </a:fld>
            <a:endParaRPr lang="en-US"/>
          </a:p>
        </p:txBody>
      </p:sp>
    </p:spTree>
    <p:extLst>
      <p:ext uri="{BB962C8B-B14F-4D97-AF65-F5344CB8AC3E}">
        <p14:creationId xmlns:p14="http://schemas.microsoft.com/office/powerpoint/2010/main" val="33352711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6559FB62-FCAB-4693-BB27-524583BAC892}" type="datetimeFigureOut">
              <a:rPr lang="en-US" smtClean="0"/>
              <a:pPr>
                <a:defRPr/>
              </a:pPr>
              <a:t>11/25/2024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9EE4CAD-63DA-4664-9122-7BB2AC876520}" type="slidenum">
              <a:rPr lang="en-US" smtClean="0"/>
              <a:pPr>
                <a:defRPr/>
              </a:pPr>
              <a:t>‹#›</a:t>
            </a:fld>
            <a:endParaRPr lang="en-US"/>
          </a:p>
        </p:txBody>
      </p:sp>
    </p:spTree>
    <p:extLst>
      <p:ext uri="{BB962C8B-B14F-4D97-AF65-F5344CB8AC3E}">
        <p14:creationId xmlns:p14="http://schemas.microsoft.com/office/powerpoint/2010/main" val="41400779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72B7226-C79E-4AE1-87DE-0B65517938EA}" type="datetimeFigureOut">
              <a:rPr lang="en-US" smtClean="0"/>
              <a:pPr>
                <a:defRPr/>
              </a:pPr>
              <a:t>11/25/2024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EB0CDCD-A633-4BA2-909C-6D06DC932C81}" type="slidenum">
              <a:rPr lang="en-US" smtClean="0"/>
              <a:pPr>
                <a:defRPr/>
              </a:pPr>
              <a:t>‹#›</a:t>
            </a:fld>
            <a:endParaRPr lang="en-US"/>
          </a:p>
        </p:txBody>
      </p:sp>
    </p:spTree>
    <p:extLst>
      <p:ext uri="{BB962C8B-B14F-4D97-AF65-F5344CB8AC3E}">
        <p14:creationId xmlns:p14="http://schemas.microsoft.com/office/powerpoint/2010/main" val="4485912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F4774B3-5562-42B2-84D2-5DDF4910F9FD}" type="datetimeFigureOut">
              <a:rPr lang="en-US" smtClean="0"/>
              <a:pPr>
                <a:defRPr/>
              </a:pPr>
              <a:t>11/25/2024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021082A-9141-486C-9489-EBAE9B556C3F}" type="slidenum">
              <a:rPr lang="en-US" smtClean="0"/>
              <a:pPr>
                <a:defRPr/>
              </a:pPr>
              <a:t>‹#›</a:t>
            </a:fld>
            <a:endParaRPr lang="en-US"/>
          </a:p>
        </p:txBody>
      </p:sp>
    </p:spTree>
    <p:extLst>
      <p:ext uri="{BB962C8B-B14F-4D97-AF65-F5344CB8AC3E}">
        <p14:creationId xmlns:p14="http://schemas.microsoft.com/office/powerpoint/2010/main" val="3153845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t>11/25/2024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BE69F82-CA82-4024-9366-E33AD8F2876C}" type="datetimeFigureOut">
              <a:rPr lang="en-US" smtClean="0"/>
              <a:pPr>
                <a:defRPr/>
              </a:pPr>
              <a:t>11/25/2024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B41FF54-626E-4E23-8274-60E90E295B5F}" type="slidenum">
              <a:rPr lang="en-US" smtClean="0"/>
              <a:pPr>
                <a:defRPr/>
              </a:pPr>
              <a:t>‹#›</a:t>
            </a:fld>
            <a:endParaRPr lang="en-US"/>
          </a:p>
        </p:txBody>
      </p:sp>
    </p:spTree>
    <p:extLst>
      <p:ext uri="{BB962C8B-B14F-4D97-AF65-F5344CB8AC3E}">
        <p14:creationId xmlns:p14="http://schemas.microsoft.com/office/powerpoint/2010/main" val="7543927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0960A35-6FFB-4FFE-877D-F32B89C32E8C}" type="datetimeFigureOut">
              <a:rPr lang="en-US" smtClean="0"/>
              <a:pPr>
                <a:defRPr/>
              </a:pPr>
              <a:t>11/25/2024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ABEA64-EE4B-4121-ABE0-8A0851CA5B50}" type="slidenum">
              <a:rPr lang="en-US" smtClean="0"/>
              <a:pPr>
                <a:defRPr/>
              </a:pPr>
              <a:t>‹#›</a:t>
            </a:fld>
            <a:endParaRPr lang="en-US"/>
          </a:p>
        </p:txBody>
      </p:sp>
    </p:spTree>
    <p:extLst>
      <p:ext uri="{BB962C8B-B14F-4D97-AF65-F5344CB8AC3E}">
        <p14:creationId xmlns:p14="http://schemas.microsoft.com/office/powerpoint/2010/main" val="40025248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97A0662-FDED-4C6E-98AB-AEC31BC38408}" type="datetimeFigureOut">
              <a:rPr lang="en-US" smtClean="0"/>
              <a:pPr>
                <a:defRPr/>
              </a:pPr>
              <a:t>11/25/2024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1E7897-6E83-4E9F-A377-7930B0F15383}" type="slidenum">
              <a:rPr lang="en-US" smtClean="0"/>
              <a:pPr>
                <a:defRPr/>
              </a:pPr>
              <a:t>‹#›</a:t>
            </a:fld>
            <a:endParaRPr lang="en-US"/>
          </a:p>
        </p:txBody>
      </p:sp>
    </p:spTree>
    <p:extLst>
      <p:ext uri="{BB962C8B-B14F-4D97-AF65-F5344CB8AC3E}">
        <p14:creationId xmlns:p14="http://schemas.microsoft.com/office/powerpoint/2010/main" val="19111910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2" name="图片 13"/>
          <p:cNvPicPr>
            <a:picLocks noChangeAspect="1"/>
          </p:cNvPicPr>
          <p:nvPr userDrawn="1"/>
        </p:nvPicPr>
        <p:blipFill>
          <a:blip r:embed="rId2">
            <a:extLst>
              <a:ext uri="{28A0092B-C50C-407E-A947-70E740481C1C}">
                <a14:useLocalDpi xmlns:a14="http://schemas.microsoft.com/office/drawing/2010/main" val="0"/>
              </a:ext>
            </a:extLst>
          </a:blip>
          <a:srcRect r="2711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611688"/>
            <a:ext cx="12192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3630769"/>
      </p:ext>
    </p:extLst>
  </p:cSld>
  <p:clrMapOvr>
    <a:masterClrMapping/>
  </p:clrMapOvr>
  <p:transition spd="slow" advTm="1000">
    <p:blinds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11/25/2024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11/25/2024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image" Target="../media/image4.jpeg"/><Relationship Id="rId5" Type="http://schemas.openxmlformats.org/officeDocument/2006/relationships/theme" Target="../theme/theme6.xml"/><Relationship Id="rId4"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t>11/25/2024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11/25/2024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11/25/2024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a:solidFill>
                  <a:prstClr val="black">
                    <a:tint val="75000"/>
                  </a:prstClr>
                </a:solidFill>
                <a:latin typeface="Calibri"/>
              </a:defRPr>
            </a:lvl1pPr>
          </a:lstStyle>
          <a:p>
            <a:pPr>
              <a:defRPr/>
            </a:pPr>
            <a:fld id="{319D3D7F-888B-44EF-81A6-BB605730D50C}" type="datetimeFigureOut">
              <a:rPr lang="en-US" smtClean="0"/>
              <a:pPr>
                <a:defRPr/>
              </a:pPr>
              <a:t>11/25/2024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defTabSz="685800" eaLnBrk="1" fontAlgn="auto" hangingPunct="1">
              <a:spcBef>
                <a:spcPts val="0"/>
              </a:spcBef>
              <a:spcAft>
                <a:spcPts val="0"/>
              </a:spcAft>
              <a:defRPr sz="900">
                <a:solidFill>
                  <a:prstClr val="black">
                    <a:tint val="75000"/>
                  </a:prstClr>
                </a:solidFill>
                <a:latin typeface="Calibri"/>
              </a:defRPr>
            </a:lvl1pPr>
          </a:lstStyle>
          <a:p>
            <a:pPr>
              <a:defRPr/>
            </a:pPr>
            <a:fld id="{21D7D322-336C-4974-9F3B-5855F28A9FD8}" type="slidenum">
              <a:rPr lang="en-US" smtClean="0"/>
              <a:pPr>
                <a:defRPr/>
              </a:pPr>
              <a:t>‹#›</a:t>
            </a:fld>
            <a:endParaRPr lang="en-US"/>
          </a:p>
        </p:txBody>
      </p:sp>
    </p:spTree>
    <p:extLst>
      <p:ext uri="{BB962C8B-B14F-4D97-AF65-F5344CB8AC3E}">
        <p14:creationId xmlns:p14="http://schemas.microsoft.com/office/powerpoint/2010/main" val="209308707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68.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6.xml"/><Relationship Id="rId5" Type="http://schemas.openxmlformats.org/officeDocument/2006/relationships/image" Target="../media/image37.jpe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5.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6.xml"/><Relationship Id="rId5" Type="http://schemas.openxmlformats.org/officeDocument/2006/relationships/image" Target="../media/image45.jpe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3.png"/><Relationship Id="rId1" Type="http://schemas.openxmlformats.org/officeDocument/2006/relationships/slideLayout" Target="../slideLayouts/slideLayout26.xml"/><Relationship Id="rId5" Type="http://schemas.openxmlformats.org/officeDocument/2006/relationships/image" Target="../media/image52.jpe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audio" Target="../media/audio5.wav"/><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13" Type="http://schemas.openxmlformats.org/officeDocument/2006/relationships/image" Target="../media/image15.png"/><Relationship Id="rId18" Type="http://schemas.microsoft.com/office/2007/relationships/hdphoto" Target="../media/hdphoto6.wdp"/><Relationship Id="rId26" Type="http://schemas.microsoft.com/office/2007/relationships/hdphoto" Target="../media/hdphoto10.wdp"/><Relationship Id="rId39" Type="http://schemas.openxmlformats.org/officeDocument/2006/relationships/image" Target="../media/image28.png"/><Relationship Id="rId21" Type="http://schemas.openxmlformats.org/officeDocument/2006/relationships/image" Target="../media/image19.png"/><Relationship Id="rId34" Type="http://schemas.microsoft.com/office/2007/relationships/hdphoto" Target="../media/hdphoto14.wdp"/><Relationship Id="rId42" Type="http://schemas.microsoft.com/office/2007/relationships/hdphoto" Target="../media/hdphoto18.wdp"/><Relationship Id="rId7" Type="http://schemas.microsoft.com/office/2007/relationships/hdphoto" Target="../media/hdphoto3.wdp"/><Relationship Id="rId2" Type="http://schemas.openxmlformats.org/officeDocument/2006/relationships/image" Target="../media/image11.png"/><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23.png"/><Relationship Id="rId41"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slide" Target="slide5.xml"/><Relationship Id="rId24" Type="http://schemas.microsoft.com/office/2007/relationships/hdphoto" Target="../media/hdphoto9.wdp"/><Relationship Id="rId32" Type="http://schemas.microsoft.com/office/2007/relationships/hdphoto" Target="../media/hdphoto13.wdp"/><Relationship Id="rId37" Type="http://schemas.openxmlformats.org/officeDocument/2006/relationships/image" Target="../media/image27.png"/><Relationship Id="rId40" Type="http://schemas.microsoft.com/office/2007/relationships/hdphoto" Target="../media/hdphoto17.wdp"/><Relationship Id="rId5" Type="http://schemas.microsoft.com/office/2007/relationships/hdphoto" Target="../media/hdphoto2.wdp"/><Relationship Id="rId15" Type="http://schemas.openxmlformats.org/officeDocument/2006/relationships/image" Target="../media/image16.png"/><Relationship Id="rId23" Type="http://schemas.openxmlformats.org/officeDocument/2006/relationships/image" Target="../media/image20.png"/><Relationship Id="rId28" Type="http://schemas.microsoft.com/office/2007/relationships/hdphoto" Target="../media/hdphoto11.wdp"/><Relationship Id="rId36" Type="http://schemas.microsoft.com/office/2007/relationships/hdphoto" Target="../media/hdphoto15.wdp"/><Relationship Id="rId10" Type="http://schemas.openxmlformats.org/officeDocument/2006/relationships/slide" Target="slide7.xml"/><Relationship Id="rId19" Type="http://schemas.openxmlformats.org/officeDocument/2006/relationships/image" Target="../media/image18.png"/><Relationship Id="rId31" Type="http://schemas.openxmlformats.org/officeDocument/2006/relationships/image" Target="../media/image24.png"/><Relationship Id="rId44" Type="http://schemas.microsoft.com/office/2007/relationships/hdphoto" Target="../media/hdphoto19.wdp"/><Relationship Id="rId4" Type="http://schemas.openxmlformats.org/officeDocument/2006/relationships/image" Target="../media/image12.png"/><Relationship Id="rId9" Type="http://schemas.openxmlformats.org/officeDocument/2006/relationships/slide" Target="slide6.xml"/><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22.png"/><Relationship Id="rId30" Type="http://schemas.microsoft.com/office/2007/relationships/hdphoto" Target="../media/hdphoto12.wdp"/><Relationship Id="rId35" Type="http://schemas.openxmlformats.org/officeDocument/2006/relationships/image" Target="../media/image26.png"/><Relationship Id="rId43" Type="http://schemas.openxmlformats.org/officeDocument/2006/relationships/image" Target="../media/image30.png"/><Relationship Id="rId8" Type="http://schemas.openxmlformats.org/officeDocument/2006/relationships/slide" Target="slide4.xml"/><Relationship Id="rId3" Type="http://schemas.microsoft.com/office/2007/relationships/hdphoto" Target="../media/hdphoto1.wdp"/><Relationship Id="rId12" Type="http://schemas.openxmlformats.org/officeDocument/2006/relationships/image" Target="../media/image14.GIF"/><Relationship Id="rId17" Type="http://schemas.openxmlformats.org/officeDocument/2006/relationships/image" Target="../media/image17.png"/><Relationship Id="rId25" Type="http://schemas.openxmlformats.org/officeDocument/2006/relationships/image" Target="../media/image21.png"/><Relationship Id="rId33" Type="http://schemas.openxmlformats.org/officeDocument/2006/relationships/image" Target="../media/image25.png"/><Relationship Id="rId38" Type="http://schemas.microsoft.com/office/2007/relationships/hdphoto" Target="../media/hdphoto16.wdp"/></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3.wav"/><Relationship Id="rId7" Type="http://schemas.microsoft.com/office/2007/relationships/hdphoto" Target="../media/hdphoto2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4.png"/><Relationship Id="rId5" Type="http://schemas.openxmlformats.org/officeDocument/2006/relationships/image" Target="../media/image31.png"/><Relationship Id="rId10" Type="http://schemas.openxmlformats.org/officeDocument/2006/relationships/image" Target="../media/image33.png"/><Relationship Id="rId4" Type="http://schemas.openxmlformats.org/officeDocument/2006/relationships/audio" Target="../media/audio4.wav"/><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4.png"/><Relationship Id="rId11" Type="http://schemas.microsoft.com/office/2007/relationships/hdphoto" Target="../media/hdphoto5.wdp"/><Relationship Id="rId5" Type="http://schemas.openxmlformats.org/officeDocument/2006/relationships/image" Target="../media/image33.png"/><Relationship Id="rId10" Type="http://schemas.openxmlformats.org/officeDocument/2006/relationships/image" Target="../media/image16.png"/><Relationship Id="rId4" Type="http://schemas.openxmlformats.org/officeDocument/2006/relationships/audio" Target="../media/audio4.wav"/><Relationship Id="rId9" Type="http://schemas.microsoft.com/office/2007/relationships/hdphoto" Target="../media/hdphoto20.wdp"/></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4.png"/><Relationship Id="rId11" Type="http://schemas.microsoft.com/office/2007/relationships/hdphoto" Target="../media/hdphoto5.wdp"/><Relationship Id="rId5" Type="http://schemas.openxmlformats.org/officeDocument/2006/relationships/image" Target="../media/image33.png"/><Relationship Id="rId10" Type="http://schemas.openxmlformats.org/officeDocument/2006/relationships/image" Target="../media/image16.png"/><Relationship Id="rId4" Type="http://schemas.openxmlformats.org/officeDocument/2006/relationships/audio" Target="../media/audio4.wav"/><Relationship Id="rId9" Type="http://schemas.microsoft.com/office/2007/relationships/hdphoto" Target="../media/hdphoto20.wdp"/></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microsoft.com/office/2007/relationships/hdphoto" Target="../media/hdphoto5.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20.wdp"/><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6.xml"/><Relationship Id="rId5" Type="http://schemas.openxmlformats.org/officeDocument/2006/relationships/image" Target="../media/image37.jpe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37.jpe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1" y="857250"/>
            <a:ext cx="902176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F46DA02-F02D-4620-A33C-7EF5A18F9064}"/>
              </a:ext>
            </a:extLst>
          </p:cNvPr>
          <p:cNvSpPr txBox="1"/>
          <p:nvPr/>
        </p:nvSpPr>
        <p:spPr>
          <a:xfrm>
            <a:off x="2738697" y="2674096"/>
            <a:ext cx="7169002" cy="2377574"/>
          </a:xfrm>
          <a:prstGeom prst="rect">
            <a:avLst/>
          </a:prstGeom>
          <a:noFill/>
        </p:spPr>
        <p:txBody>
          <a:bodyPr>
            <a:spAutoFit/>
          </a:bodyPr>
          <a:lstStyle/>
          <a:p>
            <a:pPr algn="ctr" defTabSz="685800">
              <a:defRPr/>
            </a:pPr>
            <a:r>
              <a:rPr lang="en-US" altLang="zh-CN" sz="495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Chào</a:t>
            </a:r>
            <a:r>
              <a:rPr lang="en-US" altLang="zh-CN" sz="495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  </a:t>
            </a:r>
            <a:r>
              <a:rPr lang="en-US" altLang="zh-CN" sz="495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mừng</a:t>
            </a:r>
            <a:r>
              <a:rPr lang="en-US" altLang="zh-CN" sz="495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 </a:t>
            </a:r>
            <a:r>
              <a:rPr lang="en-US" altLang="zh-CN" sz="495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thầy</a:t>
            </a:r>
            <a:r>
              <a:rPr lang="en-US" altLang="zh-CN" sz="495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 </a:t>
            </a:r>
            <a:r>
              <a:rPr lang="en-US" altLang="zh-CN" sz="495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cô</a:t>
            </a:r>
            <a:r>
              <a:rPr lang="en-US" altLang="zh-CN" sz="495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 </a:t>
            </a:r>
            <a:r>
              <a:rPr lang="en-US" altLang="zh-CN" sz="495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và</a:t>
            </a:r>
            <a:r>
              <a:rPr lang="en-US" altLang="zh-CN" sz="495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 </a:t>
            </a:r>
            <a:r>
              <a:rPr lang="en-US" altLang="zh-CN" sz="495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các</a:t>
            </a:r>
            <a:r>
              <a:rPr lang="en-US" altLang="zh-CN" sz="495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 </a:t>
            </a:r>
            <a:r>
              <a:rPr lang="en-US" altLang="zh-CN" sz="495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em</a:t>
            </a:r>
            <a:r>
              <a:rPr lang="en-US" altLang="zh-CN" sz="495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 </a:t>
            </a:r>
          </a:p>
          <a:p>
            <a:pPr algn="ctr" defTabSz="685800">
              <a:defRPr/>
            </a:pPr>
            <a:r>
              <a:rPr lang="en-US" altLang="zh-CN" sz="495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đến</a:t>
            </a:r>
            <a:r>
              <a:rPr lang="en-US" altLang="zh-CN" sz="495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 </a:t>
            </a:r>
            <a:r>
              <a:rPr lang="en-US" altLang="zh-CN" sz="495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với</a:t>
            </a:r>
            <a:r>
              <a:rPr lang="en-US" altLang="zh-CN" sz="495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 </a:t>
            </a:r>
            <a:r>
              <a:rPr lang="en-US" altLang="zh-CN" sz="495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tiết</a:t>
            </a:r>
            <a:r>
              <a:rPr lang="en-US" altLang="zh-CN" sz="495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 T</a:t>
            </a:r>
            <a:r>
              <a:rPr lang="en-US" altLang="zh-CN" sz="495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iếng</a:t>
            </a:r>
            <a:r>
              <a:rPr lang="en-US" altLang="zh-CN" sz="495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 V</a:t>
            </a:r>
            <a:r>
              <a:rPr lang="en-US" altLang="zh-CN" sz="495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iệt</a:t>
            </a:r>
            <a:r>
              <a:rPr lang="en-US" altLang="zh-CN" sz="495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 </a:t>
            </a:r>
          </a:p>
        </p:txBody>
      </p:sp>
    </p:spTree>
    <p:extLst>
      <p:ext uri="{BB962C8B-B14F-4D97-AF65-F5344CB8AC3E}">
        <p14:creationId xmlns:p14="http://schemas.microsoft.com/office/powerpoint/2010/main" val="3161308454"/>
      </p:ext>
    </p:extLst>
  </p:cSld>
  <p:clrMapOvr>
    <a:masterClrMapping/>
  </p:clrMapOvr>
  <p:transition>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sp>
        <p:nvSpPr>
          <p:cNvPr id="8" name="Title 7"/>
          <p:cNvSpPr>
            <a:spLocks noGrp="1"/>
          </p:cNvSpPr>
          <p:nvPr>
            <p:ph type="title"/>
          </p:nvPr>
        </p:nvSpPr>
        <p:spPr/>
        <p:txBody>
          <a:bodyPr/>
          <a:lstStyle/>
          <a:p>
            <a:endParaRPr lang="en-US"/>
          </a:p>
        </p:txBody>
      </p:sp>
      <p:pic>
        <p:nvPicPr>
          <p:cNvPr id="9" name="Picture 8"/>
          <p:cNvPicPr>
            <a:picLocks noChangeAspect="1"/>
          </p:cNvPicPr>
          <p:nvPr/>
        </p:nvPicPr>
        <p:blipFill>
          <a:blip r:embed="rId4"/>
          <a:stretch>
            <a:fillRect/>
          </a:stretch>
        </p:blipFill>
        <p:spPr>
          <a:xfrm>
            <a:off x="2075815" y="436245"/>
            <a:ext cx="8841105" cy="4620260"/>
          </a:xfrm>
          <a:prstGeom prst="rect">
            <a:avLst/>
          </a:prstGeom>
        </p:spPr>
      </p:pic>
      <p:pic>
        <p:nvPicPr>
          <p:cNvPr id="6" name="Picture 5">
            <a:extLst>
              <a:ext uri="{FF2B5EF4-FFF2-40B4-BE49-F238E27FC236}">
                <a16:creationId xmlns:a16="http://schemas.microsoft.com/office/drawing/2014/main" id="{2A05FE5C-EE06-4FAE-A060-963C866622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Tớ là lê-gô. Nhiều bạn gọi tớ là đồ chơi lắp ráp. Các bạn có nhận ra tớ không?</a:t>
            </a:r>
          </a:p>
          <a:p>
            <a:pPr marL="0" indent="0" algn="just">
              <a:buNone/>
            </a:pPr>
            <a:r>
              <a:rPr lang="en-US" sz="27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indent="0" algn="just">
              <a:buNone/>
            </a:pPr>
            <a:r>
              <a:rPr lang="en-US" sz="27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p>
          <a:p>
            <a:pPr marL="0" indent="0" algn="just">
              <a:buNone/>
            </a:pPr>
            <a:r>
              <a:rPr lang="en-US" sz="27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p>
          <a:p>
            <a:pPr marL="0" indent="0" algn="r">
              <a:buNone/>
            </a:pPr>
            <a:r>
              <a:rPr lang="en-US" sz="2700">
                <a:latin typeface="Arial-Rounded" panose="020B0500000000000000" pitchFamily="34" charset="0"/>
                <a:cs typeface="Arial-Rounded" panose="020B0500000000000000" pitchFamily="34" charset="0"/>
              </a:rPr>
              <a:t>(Bảo châu)</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Cloud 9"/>
          <p:cNvSpPr/>
          <p:nvPr/>
        </p:nvSpPr>
        <p:spPr>
          <a:xfrm>
            <a:off x="8953508" y="213229"/>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 mẫu</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 y="0"/>
            <a:ext cx="12258502" cy="6858000"/>
          </a:xfrm>
          <a:prstGeom prst="rect">
            <a:avLst/>
          </a:prstGeom>
          <a:solidFill>
            <a:srgbClr val="FFFF00"/>
          </a:solidFill>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6804" y="0"/>
            <a:ext cx="1179463" cy="1173846"/>
          </a:xfrm>
          <a:prstGeom prst="rect">
            <a:avLst/>
          </a:prstGeom>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20089245" flipH="1">
            <a:off x="2565085" y="469565"/>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2">
            <a:extLst>
              <a:ext uri="{FF2B5EF4-FFF2-40B4-BE49-F238E27FC236}">
                <a16:creationId xmlns:a16="http://schemas.microsoft.com/office/drawing/2014/main" id="{7DE47404-171D-49CA-BCFB-2BFC1974FDBA}"/>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8" name="Group 7">
            <a:extLst>
              <a:ext uri="{FF2B5EF4-FFF2-40B4-BE49-F238E27FC236}">
                <a16:creationId xmlns:a16="http://schemas.microsoft.com/office/drawing/2014/main" id="{464E7113-8301-43F2-A680-3ED95EC95F44}"/>
              </a:ext>
            </a:extLst>
          </p:cNvPr>
          <p:cNvGrpSpPr/>
          <p:nvPr/>
        </p:nvGrpSpPr>
        <p:grpSpPr>
          <a:xfrm>
            <a:off x="3820795" y="2201545"/>
            <a:ext cx="6916420" cy="2098675"/>
            <a:chOff x="172324" y="1157225"/>
            <a:chExt cx="2109019" cy="1406784"/>
          </a:xfrm>
        </p:grpSpPr>
        <p:sp>
          <p:nvSpPr>
            <p:cNvPr id="13" name="Hexagon 12">
              <a:extLst>
                <a:ext uri="{FF2B5EF4-FFF2-40B4-BE49-F238E27FC236}">
                  <a16:creationId xmlns:a16="http://schemas.microsoft.com/office/drawing/2014/main" id="{FB93DBB4-655E-4E30-B228-69F6F15D586B}"/>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51D49F6C-D2F3-4A84-969E-BA03F7318159}"/>
                </a:ext>
              </a:extLst>
            </p:cNvPr>
            <p:cNvSpPr txBox="1"/>
            <p:nvPr/>
          </p:nvSpPr>
          <p:spPr>
            <a:xfrm>
              <a:off x="288889" y="1370052"/>
              <a:ext cx="1954115" cy="1010075"/>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lắp ráp</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Lắp các bộ phận vào với nhau cho đúng vị trí để tạo nên một đồ vật hoàn chỉnh</a:t>
              </a:r>
            </a:p>
          </p:txBody>
        </p:sp>
      </p:grpSp>
      <p:grpSp>
        <p:nvGrpSpPr>
          <p:cNvPr id="15" name="Group 14">
            <a:extLst>
              <a:ext uri="{FF2B5EF4-FFF2-40B4-BE49-F238E27FC236}">
                <a16:creationId xmlns:a16="http://schemas.microsoft.com/office/drawing/2014/main" id="{D92C19B3-8611-4CDA-9482-A6221F25D003}"/>
              </a:ext>
            </a:extLst>
          </p:cNvPr>
          <p:cNvGrpSpPr/>
          <p:nvPr/>
        </p:nvGrpSpPr>
        <p:grpSpPr>
          <a:xfrm>
            <a:off x="1125033" y="2191201"/>
            <a:ext cx="2109019" cy="2109019"/>
            <a:chOff x="156834" y="1993081"/>
            <a:chExt cx="2109019" cy="2109019"/>
          </a:xfrm>
        </p:grpSpPr>
        <p:sp>
          <p:nvSpPr>
            <p:cNvPr id="16" name="Oval 15">
              <a:extLst>
                <a:ext uri="{FF2B5EF4-FFF2-40B4-BE49-F238E27FC236}">
                  <a16:creationId xmlns:a16="http://schemas.microsoft.com/office/drawing/2014/main" id="{8F08A08B-D82A-4196-8685-8BEFBEA011EA}"/>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60FD4B5-4F94-4091-9407-2FE64979D1EF}"/>
                </a:ext>
              </a:extLst>
            </p:cNvPr>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199642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56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Arial-Rounded" panose="020B0500000000000000" pitchFamily="34" charset="0"/>
                <a:cs typeface="Arial-Rounded" panose="020B0500000000000000" pitchFamily="34" charset="0"/>
              </a:rPr>
              <a:t>(</a:t>
            </a:r>
            <a:r>
              <a:rPr lang="en-US" sz="2700" dirty="0" err="1">
                <a:latin typeface="Arial-Rounded" panose="020B0500000000000000" pitchFamily="34" charset="0"/>
                <a:cs typeface="Arial-Rounded" panose="020B0500000000000000" pitchFamily="34" charset="0"/>
              </a:rPr>
              <a:t>Bảo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châu</a:t>
            </a:r>
            <a:r>
              <a:rPr lang="en-US" sz="2700" dirty="0">
                <a:latin typeface="Arial-Rounded" panose="020B0500000000000000" pitchFamily="34" charset="0"/>
                <a:cs typeface="Arial-Rounded" panose="020B0500000000000000" pitchFamily="34"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cxnSp>
        <p:nvCxnSpPr>
          <p:cNvPr id="9" name="Straight Connector 8"/>
          <p:cNvCxnSpPr/>
          <p:nvPr/>
        </p:nvCxnSpPr>
        <p:spPr>
          <a:xfrm flipH="1">
            <a:off x="2267268" y="7848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flipH="1">
            <a:off x="7377026" y="70739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H="1">
            <a:off x="3377565" y="119761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flipH="1">
            <a:off x="7718425" y="165417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3291060" y="207010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963930" y="245554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6025644" y="248285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7308532" y="284162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4640450" y="37439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5264150" y="413999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4570310" y="458914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4959465" y="547981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3926724" y="5932805"/>
            <a:ext cx="111125" cy="412750"/>
          </a:xfrm>
          <a:prstGeom prst="line">
            <a:avLst/>
          </a:prstGeom>
        </p:spPr>
        <p:style>
          <a:lnRef idx="3">
            <a:schemeClr val="accent2"/>
          </a:lnRef>
          <a:fillRef idx="0">
            <a:schemeClr val="accent2"/>
          </a:fillRef>
          <a:effectRef idx="2">
            <a:schemeClr val="accent2"/>
          </a:effectRef>
          <a:fontRef idx="minor">
            <a:schemeClr val="tx1"/>
          </a:fontRef>
        </p:style>
      </p:cxnSp>
      <p:sp>
        <p:nvSpPr>
          <p:cNvPr id="29" name="TextBox 21"/>
          <p:cNvSpPr txBox="1"/>
          <p:nvPr/>
        </p:nvSpPr>
        <p:spPr>
          <a:xfrm>
            <a:off x="7718425" y="6085205"/>
            <a:ext cx="4178300" cy="520700"/>
          </a:xfrm>
          <a:prstGeom prst="rect">
            <a:avLst/>
          </a:prstGeom>
          <a:solidFill>
            <a:srgbClr val="92D050"/>
          </a:solidFill>
        </p:spPr>
        <p:txBody>
          <a:bodyPr wrap="square" lIns="91403" tIns="45702" rIns="91403" bIns="45702" rtlCol="0">
            <a:spAutoFit/>
          </a:bodyPr>
          <a:lstStyle/>
          <a:p>
            <a:pPr algn="ctr"/>
            <a:r>
              <a:rPr lang="en-US" sz="2800" dirty="0">
                <a:latin typeface="Times New Roman" panose="02020603050405020304" pitchFamily="18" charset="0"/>
                <a:ea typeface="Arial-Rounded" panose="020B0500000000000000" pitchFamily="34" charset="0"/>
                <a:cs typeface="Times New Roman" panose="02020603050405020304" pitchFamily="18" charset="0"/>
              </a:rPr>
              <a:t>Đọc nối tiếp câu</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1+#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23997-6896-44A2-B90E-6D38F05A8906}"/>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A033925C-0B70-4352-B4DF-3B744170CD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22093"/>
          </a:xfrm>
        </p:spPr>
      </p:pic>
      <p:pic>
        <p:nvPicPr>
          <p:cNvPr id="6" name="62" descr="E:\素材\春\7ff96c0408d5f1ad90e6490e1fb39ea4.png7ff96c0408d5f1ad90e6490e1fb39ea4">
            <a:extLst>
              <a:ext uri="{FF2B5EF4-FFF2-40B4-BE49-F238E27FC236}">
                <a16:creationId xmlns:a16="http://schemas.microsoft.com/office/drawing/2014/main" id="{64F6A5FC-3DEC-4D9C-9791-F66677AA0FDE}"/>
              </a:ext>
            </a:extLst>
          </p:cNvPr>
          <p:cNvPicPr>
            <a:picLocks noChangeAspect="1"/>
          </p:cNvPicPr>
          <p:nvPr/>
        </p:nvPicPr>
        <p:blipFill>
          <a:blip r:embed="rId3" cstate="screen"/>
          <a:srcRect/>
          <a:stretch>
            <a:fillRect/>
          </a:stretch>
        </p:blipFill>
        <p:spPr>
          <a:xfrm rot="11111076" flipH="1">
            <a:off x="-189865" y="-125095"/>
            <a:ext cx="1796415" cy="1758315"/>
          </a:xfrm>
          <a:prstGeom prst="rect">
            <a:avLst/>
          </a:prstGeom>
        </p:spPr>
      </p:pic>
      <p:pic>
        <p:nvPicPr>
          <p:cNvPr id="7" name="1" descr="E:\素材\春\7ff96c0408d5f1ad90e6490e1fb39ea4.png7ff96c0408d5f1ad90e6490e1fb39ea4">
            <a:extLst>
              <a:ext uri="{FF2B5EF4-FFF2-40B4-BE49-F238E27FC236}">
                <a16:creationId xmlns:a16="http://schemas.microsoft.com/office/drawing/2014/main" id="{17494F8F-C358-4D73-89D2-7A0FF02C3F60}"/>
              </a:ext>
            </a:extLst>
          </p:cNvPr>
          <p:cNvPicPr>
            <a:picLocks noChangeAspect="1"/>
          </p:cNvPicPr>
          <p:nvPr/>
        </p:nvPicPr>
        <p:blipFill>
          <a:blip r:embed="rId4" cstate="screen"/>
          <a:srcRect/>
          <a:stretch>
            <a:fillRect/>
          </a:stretch>
        </p:blipFill>
        <p:spPr>
          <a:xfrm rot="21000000">
            <a:off x="10031048" y="4756299"/>
            <a:ext cx="2396490" cy="2344420"/>
          </a:xfrm>
          <a:prstGeom prst="rect">
            <a:avLst/>
          </a:prstGeom>
        </p:spPr>
      </p:pic>
      <p:sp>
        <p:nvSpPr>
          <p:cNvPr id="8" name="Title 1">
            <a:extLst>
              <a:ext uri="{FF2B5EF4-FFF2-40B4-BE49-F238E27FC236}">
                <a16:creationId xmlns:a16="http://schemas.microsoft.com/office/drawing/2014/main" id="{46882B6E-9ABA-4673-A485-74913E905E59}"/>
              </a:ext>
            </a:extLst>
          </p:cNvPr>
          <p:cNvSpPr txBox="1">
            <a:spLocks/>
          </p:cNvSpPr>
          <p:nvPr/>
        </p:nvSpPr>
        <p:spPr>
          <a:xfrm>
            <a:off x="935515" y="-130978"/>
            <a:ext cx="10515600"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latin typeface="Times New Roman" panose="02020603050405020304" pitchFamily="18" charset="0"/>
                <a:cs typeface="Times New Roman" panose="02020603050405020304" pitchFamily="18" charset="0"/>
              </a:rPr>
              <a:t>Luyện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dài</a:t>
            </a:r>
            <a:r>
              <a:rPr lang="en-US" dirty="0">
                <a:latin typeface="Times New Roman" panose="02020603050405020304" pitchFamily="18" charset="0"/>
                <a:cs typeface="Times New Roman" panose="02020603050405020304" pitchFamily="18" charset="0"/>
              </a:rPr>
              <a:t>:</a:t>
            </a:r>
          </a:p>
        </p:txBody>
      </p:sp>
      <p:sp>
        <p:nvSpPr>
          <p:cNvPr id="9" name="Content Placeholder 2">
            <a:extLst>
              <a:ext uri="{FF2B5EF4-FFF2-40B4-BE49-F238E27FC236}">
                <a16:creationId xmlns:a16="http://schemas.microsoft.com/office/drawing/2014/main" id="{0619242C-A2C1-4B76-BD9F-CACA87CF6667}"/>
              </a:ext>
            </a:extLst>
          </p:cNvPr>
          <p:cNvSpPr txBox="1">
            <a:spLocks/>
          </p:cNvSpPr>
          <p:nvPr/>
        </p:nvSpPr>
        <p:spPr>
          <a:xfrm>
            <a:off x="935515" y="1397250"/>
            <a:ext cx="10515600" cy="43513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err="1">
                <a:latin typeface="Times New Roman" panose="02020603050405020304" pitchFamily="18" charset="0"/>
                <a:cs typeface="Times New Roman" panose="02020603050405020304" pitchFamily="18" charset="0"/>
                <a:sym typeface="+mn-ea"/>
              </a:rPr>
              <a:t>Chúng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tớ</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giúp</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các</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bạn</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có</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trí</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tưởng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tượng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phong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phú</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khả</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năng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sáng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tạo</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và</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tính</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kiên</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nhẫn</a:t>
            </a:r>
            <a:r>
              <a:rPr lang="en-US" dirty="0">
                <a:latin typeface="Times New Roman" panose="02020603050405020304" pitchFamily="18" charset="0"/>
                <a:cs typeface="Times New Roman" panose="02020603050405020304" pitchFamily="18" charset="0"/>
                <a:sym typeface="+mn-ea"/>
              </a:rPr>
              <a:t>.</a:t>
            </a:r>
            <a:endParaRPr lang="en-US" dirty="0">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B08EC81E-DDE3-4F05-BF4F-D2F12D0EACC2}"/>
              </a:ext>
            </a:extLst>
          </p:cNvPr>
          <p:cNvCxnSpPr/>
          <p:nvPr/>
        </p:nvCxnSpPr>
        <p:spPr>
          <a:xfrm flipH="1">
            <a:off x="4772164" y="150441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6F2B82A0-ABCB-49F0-9292-6E925FD495D0}"/>
              </a:ext>
            </a:extLst>
          </p:cNvPr>
          <p:cNvCxnSpPr/>
          <p:nvPr/>
        </p:nvCxnSpPr>
        <p:spPr>
          <a:xfrm flipH="1">
            <a:off x="5586295" y="201861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B7D4E10A-5366-4507-9378-D6474EE6570E}"/>
              </a:ext>
            </a:extLst>
          </p:cNvPr>
          <p:cNvCxnSpPr/>
          <p:nvPr/>
        </p:nvCxnSpPr>
        <p:spPr>
          <a:xfrm flipH="1">
            <a:off x="9726148" y="1485901"/>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6879C744-A22F-4B18-88B8-8E1F553311D8}"/>
              </a:ext>
            </a:extLst>
          </p:cNvPr>
          <p:cNvCxnSpPr/>
          <p:nvPr/>
        </p:nvCxnSpPr>
        <p:spPr>
          <a:xfrm flipH="1">
            <a:off x="2364164" y="194593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B35B40FE-1D52-4417-B4C8-50A328DF3391}"/>
              </a:ext>
            </a:extLst>
          </p:cNvPr>
          <p:cNvCxnSpPr/>
          <p:nvPr/>
        </p:nvCxnSpPr>
        <p:spPr>
          <a:xfrm flipH="1">
            <a:off x="5452568" y="2003704"/>
            <a:ext cx="111125" cy="412750"/>
          </a:xfrm>
          <a:prstGeom prst="line">
            <a:avLst/>
          </a:prstGeom>
        </p:spPr>
        <p:style>
          <a:lnRef idx="3">
            <a:schemeClr val="accent2"/>
          </a:lnRef>
          <a:fillRef idx="0">
            <a:schemeClr val="accent2"/>
          </a:fillRef>
          <a:effectRef idx="2">
            <a:schemeClr val="accent2"/>
          </a:effectRef>
          <a:fontRef idx="minor">
            <a:schemeClr val="tx1"/>
          </a:fontRef>
        </p:style>
      </p:cxnSp>
      <p:pic>
        <p:nvPicPr>
          <p:cNvPr id="16" name="Picture 15">
            <a:extLst>
              <a:ext uri="{FF2B5EF4-FFF2-40B4-BE49-F238E27FC236}">
                <a16:creationId xmlns:a16="http://schemas.microsoft.com/office/drawing/2014/main" id="{4BF5B0B3-1AAC-4952-B9E1-ECCFC8ECE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p14="http://schemas.microsoft.com/office/powerpoint/2010/main" val="58518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pic>
        <p:nvPicPr>
          <p:cNvPr id="5"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87680"/>
            <a:ext cx="527050" cy="119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60" y="1552575"/>
            <a:ext cx="52705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62910"/>
            <a:ext cx="527050" cy="205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697095"/>
            <a:ext cx="527050" cy="1753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7400290" y="6179820"/>
            <a:ext cx="4656455" cy="582295"/>
          </a:xfrm>
          <a:prstGeom prst="rect">
            <a:avLst/>
          </a:prstGeom>
          <a:solidFill>
            <a:srgbClr val="92D050"/>
          </a:solidFill>
        </p:spPr>
        <p:txBody>
          <a:bodyPr wrap="square" lIns="91403" tIns="45702" rIns="91403" bIns="45702" rtlCol="0">
            <a:spAutoFit/>
          </a:bodyPr>
          <a:lstStyle/>
          <a:p>
            <a:pPr algn="ctr"/>
            <a:r>
              <a:rPr lang="en-US" sz="3200" dirty="0">
                <a:latin typeface="Times New Roman" panose="02020603050405020304" pitchFamily="18" charset="0"/>
                <a:ea typeface="Arial-Rounded" panose="020B0500000000000000" pitchFamily="34" charset="0"/>
                <a:cs typeface="Times New Roman" panose="02020603050405020304" pitchFamily="18" charset="0"/>
              </a:rPr>
              <a:t>Đọc nối tiếp đoạn</a:t>
            </a:r>
          </a:p>
        </p:txBody>
      </p:sp>
      <p:pic>
        <p:nvPicPr>
          <p:cNvPr id="12" name="Picture 11">
            <a:extLst>
              <a:ext uri="{FF2B5EF4-FFF2-40B4-BE49-F238E27FC236}">
                <a16:creationId xmlns:a16="http://schemas.microsoft.com/office/drawing/2014/main" id="{295B0C38-07B1-4CA6-8646-6C30193C52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Cloud 9"/>
          <p:cNvSpPr/>
          <p:nvPr/>
        </p:nvSpPr>
        <p:spPr>
          <a:xfrm>
            <a:off x="8953500" y="0"/>
            <a:ext cx="3048000" cy="1268730"/>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Đọc toàn bài</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algn="ctr" defTabSz="457200">
              <a:defRPr/>
            </a:pPr>
            <a:r>
              <a:rPr lang="en-US" altLang="zh-CN" sz="9600" b="1" i="1" dirty="0" err="1">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Trả lời câu hỏi</a:t>
            </a:r>
            <a:endParaRPr lang="en-US" sz="9600" b="1" i="1" dirty="0">
              <a:solidFill>
                <a:srgbClr val="FF0000"/>
              </a:solidFill>
              <a:latin typeface="Verdana" panose="020B0604030504040204" charset="0"/>
              <a:cs typeface="Verdan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Rounded Rectangle 9"/>
          <p:cNvSpPr/>
          <p:nvPr/>
        </p:nvSpPr>
        <p:spPr>
          <a:xfrm>
            <a:off x="609600" y="5842000"/>
            <a:ext cx="11243945"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1. Đồ chơi lê-gô còn được các bạn nhỏ gọi là gì?</a:t>
            </a:r>
          </a:p>
        </p:txBody>
      </p:sp>
      <p:cxnSp>
        <p:nvCxnSpPr>
          <p:cNvPr id="5" name="Straight Connector 4"/>
          <p:cNvCxnSpPr/>
          <p:nvPr/>
        </p:nvCxnSpPr>
        <p:spPr>
          <a:xfrm>
            <a:off x="5121275" y="1200785"/>
            <a:ext cx="199834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Rounded Rectangle 9"/>
          <p:cNvSpPr/>
          <p:nvPr/>
        </p:nvSpPr>
        <p:spPr>
          <a:xfrm>
            <a:off x="609600" y="5842000"/>
            <a:ext cx="6639560"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2. Nêu cách chơi lê-gô</a:t>
            </a:r>
          </a:p>
        </p:txBody>
      </p:sp>
      <p:cxnSp>
        <p:nvCxnSpPr>
          <p:cNvPr id="6" name="Straight Connector 5"/>
          <p:cNvCxnSpPr/>
          <p:nvPr/>
        </p:nvCxnSpPr>
        <p:spPr>
          <a:xfrm>
            <a:off x="609600" y="3797300"/>
            <a:ext cx="423799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65015" y="4213225"/>
            <a:ext cx="423799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65760" y="4588510"/>
            <a:ext cx="5019675" cy="3048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71800" y="304800"/>
            <a:ext cx="609600" cy="609600"/>
          </a:xfrm>
          <a:prstGeom prst="rect">
            <a:avLst/>
          </a:prstGeom>
        </p:spPr>
      </p:pic>
      <p:sp>
        <p:nvSpPr>
          <p:cNvPr id="8" name="TextBox 7"/>
          <p:cNvSpPr txBox="1"/>
          <p:nvPr/>
        </p:nvSpPr>
        <p:spPr>
          <a:xfrm>
            <a:off x="4038600" y="2590801"/>
            <a:ext cx="4773168" cy="1086209"/>
          </a:xfrm>
          <a:prstGeom prst="rect">
            <a:avLst/>
          </a:prstGeom>
          <a:noFill/>
        </p:spPr>
        <p:txBody>
          <a:bodyPr>
            <a:prstTxWarp prst="textStop">
              <a:avLst/>
            </a:prstTxWarp>
            <a:spAutoFit/>
          </a:bodyPr>
          <a:lstStyle/>
          <a:p>
            <a:pPr>
              <a:defRPr/>
            </a:pPr>
            <a:r>
              <a:rPr lang="en-GB"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Ôn và 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12" repeatCount="indefinite"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lê-gô</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Nhiều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gọi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đồ</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chơi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lắp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ráp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nhận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không</a:t>
            </a:r>
            <a:r>
              <a:rPr lang="en-US" sz="2700" dirty="0">
                <a:latin typeface="Arial-Rounded" panose="020B0500000000000000" pitchFamily="34" charset="0"/>
                <a:cs typeface="Arial-Rounded" panose="020B0500000000000000" pitchFamily="34" charset="0"/>
              </a:rPr>
              <a:t>?</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thiệu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về</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của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nhé</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rất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nhiều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anh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chị</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em</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những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khối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nhỏ</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đủ</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màu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sắc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Hầu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hết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gạch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Một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số</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nhân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vật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tí</a:t>
            </a:r>
            <a:r>
              <a:rPr lang="en-US" sz="2700" dirty="0">
                <a:latin typeface="Arial-Rounded" panose="020B0500000000000000" pitchFamily="34" charset="0"/>
                <a:cs typeface="Arial-Rounded" panose="020B0500000000000000" pitchFamily="34" charset="0"/>
              </a:rPr>
              <a:t> hon </a:t>
            </a:r>
            <a:r>
              <a:rPr lang="en-US" sz="2700" dirty="0" err="1">
                <a:latin typeface="Arial-Rounded" panose="020B0500000000000000" pitchFamily="34" charset="0"/>
                <a:cs typeface="Arial-Rounded" panose="020B0500000000000000" pitchFamily="34" charset="0"/>
              </a:rPr>
              <a:t>và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xinh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xắn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khác</a:t>
            </a:r>
            <a:r>
              <a:rPr lang="en-US" sz="2700" dirty="0">
                <a:latin typeface="Arial-Rounded" panose="020B0500000000000000" pitchFamily="34" charset="0"/>
                <a:cs typeface="Arial-Rounded" panose="020B0500000000000000" pitchFamily="34" charset="0"/>
              </a:rPr>
              <a:t>.</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Từ</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những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mảnh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ghép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nhỏ</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bé</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kết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hợp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nhau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một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thế</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kì</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diệu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lắp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ráp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cửa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xe</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cộ</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máy</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theo</a:t>
            </a:r>
            <a:r>
              <a:rPr lang="en-US" sz="2700" dirty="0">
                <a:latin typeface="Arial-Rounded" panose="020B0500000000000000" pitchFamily="34" charset="0"/>
                <a:cs typeface="Arial-Rounded" panose="020B0500000000000000" pitchFamily="34" charset="0"/>
              </a:rPr>
              <a:t> ý </a:t>
            </a:r>
            <a:r>
              <a:rPr lang="en-US" sz="2700" dirty="0" err="1">
                <a:latin typeface="Arial-Rounded" panose="020B0500000000000000" pitchFamily="34" charset="0"/>
                <a:cs typeface="Arial-Rounded" panose="020B0500000000000000" pitchFamily="34" charset="0"/>
              </a:rPr>
              <a:t>thích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Sau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rời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nhân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vật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khác</a:t>
            </a:r>
            <a:r>
              <a:rPr lang="en-US" sz="2700" dirty="0">
                <a:latin typeface="Arial-Rounded" panose="020B0500000000000000" pitchFamily="34" charset="0"/>
                <a:cs typeface="Arial-Rounded" panose="020B0500000000000000" pitchFamily="34" charset="0"/>
              </a:rPr>
              <a:t>. </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giúp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trí</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tưởng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tượng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phong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phú</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khả</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năng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sáng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tính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nhẫn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Nào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đã</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sẵn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sàng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chơi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cùng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chưa</a:t>
            </a:r>
            <a:r>
              <a:rPr lang="en-US" sz="2700" dirty="0">
                <a:latin typeface="Arial-Rounded" panose="020B0500000000000000" pitchFamily="34" charset="0"/>
                <a:cs typeface="Arial-Rounded" panose="020B0500000000000000" pitchFamily="34" charset="0"/>
              </a:rPr>
              <a:t>?</a:t>
            </a:r>
          </a:p>
          <a:p>
            <a:pPr marL="0" indent="0" algn="r">
              <a:buNone/>
            </a:pPr>
            <a:r>
              <a:rPr lang="en-US" sz="2700" dirty="0">
                <a:latin typeface="Arial-Rounded" panose="020B0500000000000000" pitchFamily="34" charset="0"/>
                <a:cs typeface="Arial-Rounded" panose="020B0500000000000000" pitchFamily="34" charset="0"/>
              </a:rPr>
              <a:t>(</a:t>
            </a:r>
            <a:r>
              <a:rPr lang="en-US" sz="2700" dirty="0" err="1">
                <a:latin typeface="Arial-Rounded" panose="020B0500000000000000" pitchFamily="34" charset="0"/>
                <a:cs typeface="Arial-Rounded" panose="020B0500000000000000" pitchFamily="34" charset="0"/>
              </a:rPr>
              <a:t>Bảo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châu</a:t>
            </a:r>
            <a:r>
              <a:rPr lang="en-US" sz="2700" dirty="0">
                <a:latin typeface="Arial-Rounded" panose="020B0500000000000000" pitchFamily="34" charset="0"/>
                <a:cs typeface="Arial-Rounded" panose="020B0500000000000000" pitchFamily="34" charset="0"/>
              </a:rPr>
              <a:t>)</a:t>
            </a:r>
          </a:p>
        </p:txBody>
      </p:sp>
      <p:pic>
        <p:nvPicPr>
          <p:cNvPr id="4" name="Picture 3"/>
          <p:cNvPicPr>
            <a:picLocks noChangeAspect="1"/>
          </p:cNvPicPr>
          <p:nvPr/>
        </p:nvPicPr>
        <p:blipFill>
          <a:blip r:embed="rId3"/>
          <a:stretch>
            <a:fillRect/>
          </a:stretch>
        </p:blipFill>
        <p:spPr>
          <a:xfrm>
            <a:off x="8722995" y="854710"/>
            <a:ext cx="3333750" cy="4652010"/>
          </a:xfrm>
          <a:prstGeom prst="rect">
            <a:avLst/>
          </a:prstGeom>
        </p:spPr>
      </p:pic>
      <p:sp>
        <p:nvSpPr>
          <p:cNvPr id="10" name="Rounded Rectangle 9"/>
          <p:cNvSpPr/>
          <p:nvPr/>
        </p:nvSpPr>
        <p:spPr>
          <a:xfrm>
            <a:off x="5650230" y="6066155"/>
            <a:ext cx="6639560"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3.  Trò chơi lê-gô đem lại lợi ích gì?</a:t>
            </a:r>
          </a:p>
        </p:txBody>
      </p:sp>
      <p:cxnSp>
        <p:nvCxnSpPr>
          <p:cNvPr id="6" name="Straight Connector 5"/>
          <p:cNvCxnSpPr/>
          <p:nvPr/>
        </p:nvCxnSpPr>
        <p:spPr>
          <a:xfrm flipV="1">
            <a:off x="2029460" y="5553075"/>
            <a:ext cx="6570980" cy="1968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65760" y="5928360"/>
            <a:ext cx="5638165" cy="952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4473"/>
            <a:ext cx="10972800" cy="1143000"/>
          </a:xfrm>
        </p:spPr>
        <p:txBody>
          <a:bodyPr>
            <a:normAutofit/>
          </a:bodyPr>
          <a:lstStyle/>
          <a:p>
            <a:r>
              <a:rPr lang="en-US" dirty="0" err="1">
                <a:latin typeface="Times New Roman" panose="02020603050405020304" pitchFamily="18" charset="0"/>
                <a:cs typeface="Times New Roman" panose="02020603050405020304" pitchFamily="18" charset="0"/>
              </a:rPr>
              <a:t>Chọn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phù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đọc</a:t>
            </a:r>
            <a:endParaRPr lang="en-US"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4"/>
          <a:stretch>
            <a:fillRect/>
          </a:stretch>
        </p:blipFill>
        <p:spPr>
          <a:xfrm>
            <a:off x="2372995" y="2056881"/>
            <a:ext cx="7728585" cy="3026410"/>
          </a:xfrm>
          <a:prstGeom prst="rect">
            <a:avLst/>
          </a:prstGeom>
        </p:spPr>
      </p:pic>
      <p:cxnSp>
        <p:nvCxnSpPr>
          <p:cNvPr id="5" name="Straight Arrow Connector 4"/>
          <p:cNvCxnSpPr/>
          <p:nvPr/>
        </p:nvCxnSpPr>
        <p:spPr>
          <a:xfrm>
            <a:off x="4178300" y="2449830"/>
            <a:ext cx="882650" cy="149098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6" name="Straight Arrow Connector 5"/>
          <p:cNvCxnSpPr/>
          <p:nvPr/>
        </p:nvCxnSpPr>
        <p:spPr>
          <a:xfrm>
            <a:off x="4147820" y="3200400"/>
            <a:ext cx="923290" cy="140970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flipV="1">
            <a:off x="4157980" y="2459990"/>
            <a:ext cx="923290" cy="150114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V="1">
            <a:off x="4168140" y="3149600"/>
            <a:ext cx="882650" cy="152146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linds(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Rounded" panose="020B0500000000000000" pitchFamily="34" charset="0"/>
                <a:cs typeface="Arial-Rounded" panose="020B0500000000000000" pitchFamily="34" charset="0"/>
              </a:rPr>
              <a:t>1.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lê-gô</a:t>
            </a:r>
            <a:r>
              <a:rPr lang="en-US"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609600" y="1600200"/>
            <a:ext cx="10972800" cy="955675"/>
          </a:xfrm>
        </p:spPr>
        <p:txBody>
          <a:bodyPr/>
          <a:lstStyle/>
          <a:p>
            <a:pPr marL="0" indent="0" algn="ctr">
              <a:buNone/>
            </a:pPr>
            <a:r>
              <a:rPr lang="en-US" dirty="0" err="1">
                <a:latin typeface="Times New Roman" panose="02020603050405020304" pitchFamily="18" charset="0"/>
                <a:cs typeface="Times New Roman" panose="02020603050405020304" pitchFamily="18" charset="0"/>
              </a:rPr>
              <a:t>Đầy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xắn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viên</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gạch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tí</a:t>
            </a:r>
            <a:r>
              <a:rPr lang="en-US" dirty="0" smtClean="0">
                <a:latin typeface="Times New Roman" panose="02020603050405020304" pitchFamily="18" charset="0"/>
                <a:cs typeface="Times New Roman" panose="02020603050405020304" pitchFamily="18" charset="0"/>
              </a:rPr>
              <a:t> hon, </a:t>
            </a:r>
            <a:r>
              <a:rPr lang="en-US" dirty="0" err="1" smtClean="0">
                <a:latin typeface="Times New Roman" panose="02020603050405020304" pitchFamily="18" charset="0"/>
                <a:cs typeface="Times New Roman" panose="02020603050405020304" pitchFamily="18" charset="0"/>
              </a:rPr>
              <a:t>khối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nhỏ</a:t>
            </a:r>
            <a:r>
              <a:rPr lang="en-US"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4" name="Content Placeholder 2"/>
          <p:cNvSpPr>
            <a:spLocks noGrp="1"/>
          </p:cNvSpPr>
          <p:nvPr/>
        </p:nvSpPr>
        <p:spPr>
          <a:xfrm>
            <a:off x="1329055" y="2950845"/>
            <a:ext cx="10972800" cy="9556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sz="4800" dirty="0">
                <a:latin typeface="Times New Roman" panose="02020603050405020304" pitchFamily="18" charset="0"/>
                <a:cs typeface="Times New Roman" panose="02020603050405020304" pitchFamily="18" charset="0"/>
              </a:rPr>
              <a:t>2. </a:t>
            </a:r>
            <a:r>
              <a:rPr lang="en-US" sz="4800" dirty="0" err="1">
                <a:latin typeface="Times New Roman" panose="02020603050405020304" pitchFamily="18" charset="0"/>
                <a:cs typeface="Times New Roman" panose="02020603050405020304" pitchFamily="18" charset="0"/>
              </a:rPr>
              <a:t>Đặt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câu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từ</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ngữ</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vừa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được</a:t>
            </a:r>
            <a:endParaRPr lang="en-US" sz="4800" dirty="0">
              <a:latin typeface="Times New Roman" panose="02020603050405020304" pitchFamily="18" charset="0"/>
              <a:cs typeface="Times New Roman" panose="02020603050405020304" pitchFamily="18" charset="0"/>
            </a:endParaRPr>
          </a:p>
        </p:txBody>
      </p:sp>
      <p:sp>
        <p:nvSpPr>
          <p:cNvPr id="5" name="Content Placeholder 2"/>
          <p:cNvSpPr>
            <a:spLocks noGrp="1"/>
          </p:cNvSpPr>
          <p:nvPr/>
        </p:nvSpPr>
        <p:spPr>
          <a:xfrm>
            <a:off x="731520" y="4044950"/>
            <a:ext cx="10972800" cy="9556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err="1">
                <a:latin typeface="Times New Roman" panose="02020603050405020304" pitchFamily="18" charset="0"/>
                <a:cs typeface="Times New Roman" panose="02020603050405020304" pitchFamily="18" charset="0"/>
              </a:rPr>
              <a:t>Vườn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checkerboard(across)">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checkerboard(across)">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48000">
              <a:schemeClr val="accent6">
                <a:lumMod val="97000"/>
                <a:lumOff val="3000"/>
              </a:schemeClr>
            </a:gs>
            <a:gs pos="100000">
              <a:schemeClr val="accent6">
                <a:lumMod val="60000"/>
                <a:lumOff val="40000"/>
              </a:schemeClr>
            </a:gs>
          </a:gsLst>
          <a:lin ang="15600000" scaled="0"/>
          <a:tileRect/>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53516" y1="19518" x2="55273" y2="19956"/>
                        <a14:foregroundMark x1="53320" y1="41228" x2="52930" y2="43421"/>
                        <a14:foregroundMark x1="81836" y1="35088" x2="83984" y2="39693"/>
                        <a14:foregroundMark x1="88281" y1="33772" x2="88672" y2="36623"/>
                        <a14:foregroundMark x1="87109" y1="38158" x2="87305" y2="43202"/>
                        <a14:foregroundMark x1="23438" y1="31140" x2="21289" y2="32895"/>
                        <a14:foregroundMark x1="50977" y1="25219" x2="48828" y2="26535"/>
                      </a14:backgroundRemoval>
                    </a14:imgEffect>
                  </a14:imgLayer>
                </a14:imgProps>
              </a:ext>
              <a:ext uri="{28A0092B-C50C-407E-A947-70E740481C1C}">
                <a14:useLocalDpi xmlns:a14="http://schemas.microsoft.com/office/drawing/2010/main" val="0"/>
              </a:ext>
            </a:extLst>
          </a:blip>
          <a:srcRect l="20533" t="16815" r="16324" b="53562"/>
          <a:stretch>
            <a:fillRect/>
          </a:stretch>
        </p:blipFill>
        <p:spPr>
          <a:xfrm>
            <a:off x="1981200" y="-114407"/>
            <a:ext cx="8686800" cy="1732090"/>
          </a:xfrm>
          <a:prstGeom prst="rect">
            <a:avLst/>
          </a:prstGeom>
        </p:spPr>
      </p:pic>
      <p:pic>
        <p:nvPicPr>
          <p:cNvPr id="44" name="Picture 4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a:fillRect/>
          </a:stretch>
        </p:blipFill>
        <p:spPr>
          <a:xfrm>
            <a:off x="9296873" y="-273484"/>
            <a:ext cx="1851860" cy="3086891"/>
          </a:xfrm>
          <a:prstGeom prst="rect">
            <a:avLst/>
          </a:prstGeom>
        </p:spPr>
      </p:pic>
      <p:pic>
        <p:nvPicPr>
          <p:cNvPr id="43" name="Picture 4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a:fillRect/>
          </a:stretch>
        </p:blipFill>
        <p:spPr>
          <a:xfrm rot="163765">
            <a:off x="637710" y="326556"/>
            <a:ext cx="2359139" cy="3932481"/>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Cloud 20"/>
          <p:cNvSpPr/>
          <p:nvPr/>
        </p:nvSpPr>
        <p:spPr>
          <a:xfrm>
            <a:off x="4371838" y="139627"/>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Cloud 21"/>
          <p:cNvSpPr/>
          <p:nvPr/>
        </p:nvSpPr>
        <p:spPr>
          <a:xfrm>
            <a:off x="8342579" y="79276"/>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a:hlinkClick r:id="rId8" action="ppaction://hlinksldjump"/>
          </p:cNvPr>
          <p:cNvSpPr/>
          <p:nvPr/>
        </p:nvSpPr>
        <p:spPr>
          <a:xfrm>
            <a:off x="4610493" y="2432018"/>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1</a:t>
            </a:r>
          </a:p>
        </p:txBody>
      </p:sp>
      <p:sp>
        <p:nvSpPr>
          <p:cNvPr id="29" name="Oval 28">
            <a:hlinkClick r:id="rId9" action="ppaction://hlinksldjump"/>
          </p:cNvPr>
          <p:cNvSpPr/>
          <p:nvPr/>
        </p:nvSpPr>
        <p:spPr>
          <a:xfrm>
            <a:off x="9502917" y="297179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3</a:t>
            </a:r>
          </a:p>
        </p:txBody>
      </p:sp>
      <p:sp>
        <p:nvSpPr>
          <p:cNvPr id="31" name="Oval 30">
            <a:hlinkClick r:id="rId10" action="ppaction://hlinksldjump"/>
          </p:cNvPr>
          <p:cNvSpPr/>
          <p:nvPr/>
        </p:nvSpPr>
        <p:spPr>
          <a:xfrm>
            <a:off x="6068397" y="5650340"/>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4</a:t>
            </a:r>
          </a:p>
        </p:txBody>
      </p:sp>
      <p:sp>
        <p:nvSpPr>
          <p:cNvPr id="32" name="Oval 31">
            <a:hlinkClick r:id="rId11" action="ppaction://hlinksldjump"/>
          </p:cNvPr>
          <p:cNvSpPr/>
          <p:nvPr/>
        </p:nvSpPr>
        <p:spPr>
          <a:xfrm>
            <a:off x="2607561" y="630533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2</a:t>
            </a:r>
          </a:p>
        </p:txBody>
      </p:sp>
      <p:pic>
        <p:nvPicPr>
          <p:cNvPr id="40" name="Picture 39"/>
          <p:cNvPicPr>
            <a:picLocks noChangeAspect="1"/>
          </p:cNvPicPr>
          <p:nvPr/>
        </p:nvPicPr>
        <p:blipFill>
          <a:blip r:embed="rId12"/>
          <a:stretch>
            <a:fillRect/>
          </a:stretch>
        </p:blipFill>
        <p:spPr>
          <a:xfrm>
            <a:off x="7472139" y="1412586"/>
            <a:ext cx="600441" cy="371915"/>
          </a:xfrm>
          <a:prstGeom prst="rect">
            <a:avLst/>
          </a:prstGeom>
        </p:spPr>
      </p:pic>
      <p:pic>
        <p:nvPicPr>
          <p:cNvPr id="2" name="Picture 1"/>
          <p:cNvPicPr>
            <a:picLocks noChangeAspect="1"/>
          </p:cNvPicPr>
          <p:nvPr/>
        </p:nvPicPr>
        <p:blipFill>
          <a:blip r:embed="rId13" cstate="print">
            <a:extLst>
              <a:ext uri="{BEBA8EAE-BF5A-486C-A8C5-ECC9F3942E4B}">
                <a14:imgProps xmlns:a14="http://schemas.microsoft.com/office/drawing/2010/main">
                  <a14:imgLayer r:embed="rId14">
                    <a14:imgEffect>
                      <a14:backgroundRemoval t="3538" b="97615" l="9953" r="98460">
                        <a14:foregroundMark x1="55332" y1="27077" x2="58649" y2="28846"/>
                        <a14:foregroundMark x1="71564" y1="28462" x2="75355" y2="31308"/>
                      </a14:backgroundRemoval>
                    </a14:imgEffect>
                  </a14:imgLayer>
                </a14:imgProps>
              </a:ext>
              <a:ext uri="{28A0092B-C50C-407E-A947-70E740481C1C}">
                <a14:useLocalDpi xmlns:a14="http://schemas.microsoft.com/office/drawing/2010/main" val="0"/>
              </a:ext>
            </a:extLst>
          </a:blip>
          <a:stretch>
            <a:fillRect/>
          </a:stretch>
        </p:blipFill>
        <p:spPr>
          <a:xfrm flipH="1">
            <a:off x="5053998" y="891200"/>
            <a:ext cx="725628" cy="1501707"/>
          </a:xfrm>
          <a:prstGeom prst="rect">
            <a:avLst/>
          </a:prstGeom>
        </p:spPr>
      </p:pic>
      <p:pic>
        <p:nvPicPr>
          <p:cNvPr id="3" name="Picture 2"/>
          <p:cNvPicPr>
            <a:picLocks noChangeAspect="1"/>
          </p:cNvPicPr>
          <p:nvPr/>
        </p:nvPicPr>
        <p:blipFill rotWithShape="1">
          <a:blip r:embed="rId15">
            <a:extLst>
              <a:ext uri="{BEBA8EAE-BF5A-486C-A8C5-ECC9F3942E4B}">
                <a14:imgProps xmlns:a14="http://schemas.microsoft.com/office/drawing/2010/main">
                  <a14:imgLayer r:embed="rId16">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a:off x="1474081" y="3352800"/>
            <a:ext cx="1824781" cy="2286000"/>
          </a:xfrm>
          <a:prstGeom prst="rect">
            <a:avLst/>
          </a:prstGeom>
        </p:spPr>
      </p:pic>
      <p:pic>
        <p:nvPicPr>
          <p:cNvPr id="5" name="Picture 4"/>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7759" b="96552" l="1250" r="92841">
                        <a14:foregroundMark x1="32159" y1="68448" x2="32500" y2="71724"/>
                        <a14:foregroundMark x1="81932" y1="65862" x2="81705" y2="67414"/>
                        <a14:foregroundMark x1="81250" y1="64655" x2="80227" y2="65172"/>
                        <a14:backgroundMark x1="21364" y1="48103" x2="21364" y2="49138"/>
                        <a14:backgroundMark x1="76591" y1="52931" x2="79205" y2="55690"/>
                      </a14:backgroundRemoval>
                    </a14:imgEffect>
                  </a14:imgLayer>
                </a14:imgProps>
              </a:ext>
              <a:ext uri="{28A0092B-C50C-407E-A947-70E740481C1C}">
                <a14:useLocalDpi xmlns:a14="http://schemas.microsoft.com/office/drawing/2010/main" val="0"/>
              </a:ext>
            </a:extLst>
          </a:blip>
          <a:srcRect l="14172" t="4464" r="10893"/>
          <a:stretch>
            <a:fillRect/>
          </a:stretch>
        </p:blipFill>
        <p:spPr>
          <a:xfrm>
            <a:off x="5543714" y="2731775"/>
            <a:ext cx="2186690" cy="2248037"/>
          </a:xfrm>
          <a:prstGeom prst="rect">
            <a:avLst/>
          </a:prstGeom>
        </p:spPr>
      </p:pic>
      <p:pic>
        <p:nvPicPr>
          <p:cNvPr id="7" name="Picture 6"/>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0" b="100000" l="6385" r="99077">
                        <a14:foregroundMark x1="56615" y1="25385" x2="55846" y2="39308"/>
                        <a14:foregroundMark x1="43077" y1="30462" x2="50769" y2="40000"/>
                        <a14:foregroundMark x1="57692" y1="30462" x2="59538" y2="39308"/>
                        <a14:foregroundMark x1="45231" y1="88000" x2="41231" y2="89462"/>
                      </a14:backgroundRemoval>
                    </a14:imgEffect>
                  </a14:imgLayer>
                </a14:imgProps>
              </a:ext>
              <a:ext uri="{28A0092B-C50C-407E-A947-70E740481C1C}">
                <a14:useLocalDpi xmlns:a14="http://schemas.microsoft.com/office/drawing/2010/main" val="0"/>
              </a:ext>
            </a:extLst>
          </a:blip>
          <a:srcRect l="15704" r="19395"/>
          <a:stretch>
            <a:fillRect/>
          </a:stretch>
        </p:blipFill>
        <p:spPr>
          <a:xfrm flipH="1">
            <a:off x="4303258" y="1011179"/>
            <a:ext cx="737603" cy="1136505"/>
          </a:xfrm>
          <a:prstGeom prst="rect">
            <a:avLst/>
          </a:prstGeom>
        </p:spPr>
      </p:pic>
      <p:pic>
        <p:nvPicPr>
          <p:cNvPr id="18" name="Picture 17"/>
          <p:cNvPicPr>
            <a:picLocks noChangeAspect="1"/>
          </p:cNvPicPr>
          <p:nvPr/>
        </p:nvPicPr>
        <p:blipFill>
          <a:blip r:embed="rId21" cstate="print">
            <a:extLst>
              <a:ext uri="{BEBA8EAE-BF5A-486C-A8C5-ECC9F3942E4B}">
                <a14:imgProps xmlns:a14="http://schemas.microsoft.com/office/drawing/2010/main">
                  <a14:imgLayer r:embed="rId22">
                    <a14:imgEffect>
                      <a14:backgroundRemoval t="0" b="98538" l="0" r="94308">
                        <a14:foregroundMark x1="10615" y1="13538" x2="35000" y2="58385"/>
                        <a14:foregroundMark x1="22154" y1="47154" x2="40308" y2="63308"/>
                        <a14:foregroundMark x1="30692" y1="61385" x2="36000" y2="67615"/>
                        <a14:foregroundMark x1="23769" y1="66615" x2="40923" y2="67923"/>
                        <a14:foregroundMark x1="35692" y1="70615" x2="37615" y2="76154"/>
                        <a14:foregroundMark x1="38923" y1="79846" x2="41923" y2="84462"/>
                        <a14:foregroundMark x1="29077" y1="39615" x2="34000" y2="41923"/>
                        <a14:foregroundMark x1="25769" y1="63308" x2="20154" y2="67308"/>
                        <a14:foregroundMark x1="17538" y1="77538" x2="17538" y2="79462"/>
                        <a14:foregroundMark x1="11615" y1="42923" x2="10308" y2="45231"/>
                        <a14:foregroundMark x1="77231" y1="38308" x2="77538" y2="45846"/>
                        <a14:foregroundMark x1="61692" y1="54769" x2="70615" y2="66000"/>
                        <a14:foregroundMark x1="70308" y1="58077" x2="65692" y2="72538"/>
                        <a14:foregroundMark x1="68308" y1="55077" x2="65692" y2="62692"/>
                        <a14:foregroundMark x1="59692" y1="65615" x2="67615" y2="71538"/>
                        <a14:foregroundMark x1="61077" y1="60000" x2="62385" y2="65615"/>
                        <a14:foregroundMark x1="71615" y1="60385" x2="68923" y2="70231"/>
                        <a14:foregroundMark x1="84462" y1="78462" x2="89077" y2="78846"/>
                        <a14:foregroundMark x1="17538" y1="42923" x2="24154" y2="64615"/>
                        <a14:foregroundMark x1="26462" y1="71538" x2="21462" y2="77846"/>
                        <a14:foregroundMark x1="19538" y1="76154" x2="19538" y2="78462"/>
                        <a14:backgroundMark x1="27769" y1="80769" x2="25769" y2="90000"/>
                        <a14:backgroundMark x1="30385" y1="84077" x2="37000" y2="98923"/>
                        <a14:backgroundMark x1="33385" y1="80154" x2="34692" y2="95308"/>
                        <a14:backgroundMark x1="52154" y1="79462" x2="53769" y2="97923"/>
                        <a14:backgroundMark x1="31692" y1="91385" x2="88769" y2="91692"/>
                        <a14:backgroundMark x1="77846" y1="85769" x2="91077" y2="92692"/>
                        <a14:backgroundMark x1="92385" y1="83462" x2="90385" y2="88692"/>
                      </a14:backgroundRemoval>
                    </a14:imgEffect>
                  </a14:imgLayer>
                </a14:imgProps>
              </a:ext>
              <a:ext uri="{28A0092B-C50C-407E-A947-70E740481C1C}">
                <a14:useLocalDpi xmlns:a14="http://schemas.microsoft.com/office/drawing/2010/main" val="0"/>
              </a:ext>
            </a:extLst>
          </a:blip>
          <a:stretch>
            <a:fillRect/>
          </a:stretch>
        </p:blipFill>
        <p:spPr>
          <a:xfrm>
            <a:off x="3013160" y="944661"/>
            <a:ext cx="1346044" cy="1346044"/>
          </a:xfrm>
          <a:prstGeom prst="rect">
            <a:avLst/>
          </a:prstGeom>
        </p:spPr>
      </p:pic>
      <p:pic>
        <p:nvPicPr>
          <p:cNvPr id="27" name="Picture 26"/>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3674" b="89936" l="9904" r="95847">
                        <a14:backgroundMark x1="62300" y1="69329" x2="75399" y2="71086"/>
                        <a14:backgroundMark x1="60543" y1="65815" x2="72524" y2="87540"/>
                        <a14:backgroundMark x1="77157" y1="60703" x2="77157" y2="83546"/>
                        <a14:backgroundMark x1="59425" y1="64217" x2="80032" y2="59585"/>
                      </a14:backgroundRemoval>
                    </a14:imgEffect>
                  </a14:imgLayer>
                </a14:imgProps>
              </a:ext>
              <a:ext uri="{28A0092B-C50C-407E-A947-70E740481C1C}">
                <a14:useLocalDpi xmlns:a14="http://schemas.microsoft.com/office/drawing/2010/main" val="0"/>
              </a:ext>
            </a:extLst>
          </a:blip>
          <a:srcRect l="21915" t="4153" r="25046" b="9639"/>
          <a:stretch>
            <a:fillRect/>
          </a:stretch>
        </p:blipFill>
        <p:spPr>
          <a:xfrm flipH="1">
            <a:off x="2813605" y="3226095"/>
            <a:ext cx="1273988" cy="2173760"/>
          </a:xfrm>
          <a:prstGeom prst="rect">
            <a:avLst/>
          </a:prstGeom>
        </p:spPr>
      </p:pic>
      <p:pic>
        <p:nvPicPr>
          <p:cNvPr id="41" name="Picture 40"/>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8794783" y="1111479"/>
            <a:ext cx="1004181" cy="1507273"/>
          </a:xfrm>
          <a:prstGeom prst="rect">
            <a:avLst/>
          </a:prstGeom>
        </p:spPr>
      </p:pic>
      <p:grpSp>
        <p:nvGrpSpPr>
          <p:cNvPr id="56" name="Group 55"/>
          <p:cNvGrpSpPr/>
          <p:nvPr/>
        </p:nvGrpSpPr>
        <p:grpSpPr>
          <a:xfrm>
            <a:off x="2154233" y="5659007"/>
            <a:ext cx="1296366" cy="741793"/>
            <a:chOff x="268695" y="5485181"/>
            <a:chExt cx="1391225" cy="835768"/>
          </a:xfrm>
        </p:grpSpPr>
        <p:pic>
          <p:nvPicPr>
            <p:cNvPr id="46" name="Picture 45"/>
            <p:cNvPicPr>
              <a:picLocks noChangeAspect="1"/>
            </p:cNvPicPr>
            <p:nvPr/>
          </p:nvPicPr>
          <p:blipFill rotWithShape="1">
            <a:blip r:embed="rId27" cstate="print">
              <a:extLst>
                <a:ext uri="{BEBA8EAE-BF5A-486C-A8C5-ECC9F3942E4B}">
                  <a14:imgProps xmlns:a14="http://schemas.microsoft.com/office/drawing/2010/main">
                    <a14:imgLayer r:embed="rId28">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656598" y="5656605"/>
              <a:ext cx="209549" cy="539225"/>
            </a:xfrm>
            <a:prstGeom prst="rect">
              <a:avLst/>
            </a:prstGeom>
          </p:spPr>
        </p:pic>
        <p:pic>
          <p:nvPicPr>
            <p:cNvPr id="1031" name="Picture 7"/>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5273" b="98633" l="9961" r="97266"/>
                      </a14:imgEffect>
                    </a14:imgLayer>
                  </a14:imgProps>
                </a:ext>
                <a:ext uri="{28A0092B-C50C-407E-A947-70E740481C1C}">
                  <a14:useLocalDpi xmlns:a14="http://schemas.microsoft.com/office/drawing/2010/main" val="0"/>
                </a:ext>
              </a:extLst>
            </a:blip>
            <a:srcRect l="22172" t="3065" r="10979"/>
            <a:stretch>
              <a:fillRect/>
            </a:stretch>
          </p:blipFill>
          <p:spPr bwMode="auto">
            <a:xfrm>
              <a:off x="1083561" y="5485181"/>
              <a:ext cx="576359" cy="835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56"/>
            <p:cNvPicPr>
              <a:picLocks noChangeAspect="1"/>
            </p:cNvPicPr>
            <p:nvPr/>
          </p:nvPicPr>
          <p:blipFill rotWithShape="1">
            <a:blip r:embed="rId31" cstate="print">
              <a:extLst>
                <a:ext uri="{BEBA8EAE-BF5A-486C-A8C5-ECC9F3942E4B}">
                  <a14:imgProps xmlns:a14="http://schemas.microsoft.com/office/drawing/2010/main">
                    <a14:imgLayer r:embed="rId3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571620" y="5390807"/>
              <a:ext cx="385090" cy="990939"/>
            </a:xfrm>
            <a:prstGeom prst="rect">
              <a:avLst/>
            </a:prstGeom>
          </p:spPr>
        </p:pic>
      </p:grpSp>
      <p:grpSp>
        <p:nvGrpSpPr>
          <p:cNvPr id="60" name="Group 59"/>
          <p:cNvGrpSpPr/>
          <p:nvPr/>
        </p:nvGrpSpPr>
        <p:grpSpPr>
          <a:xfrm>
            <a:off x="4365504" y="2102425"/>
            <a:ext cx="1428762" cy="432840"/>
            <a:chOff x="2841504" y="2102425"/>
            <a:chExt cx="1428762" cy="336984"/>
          </a:xfrm>
        </p:grpSpPr>
        <p:grpSp>
          <p:nvGrpSpPr>
            <p:cNvPr id="48" name="Group 47"/>
            <p:cNvGrpSpPr/>
            <p:nvPr/>
          </p:nvGrpSpPr>
          <p:grpSpPr>
            <a:xfrm>
              <a:off x="3515357" y="2148928"/>
              <a:ext cx="754909" cy="290481"/>
              <a:chOff x="3148058" y="2171641"/>
              <a:chExt cx="754909" cy="290481"/>
            </a:xfrm>
          </p:grpSpPr>
          <p:pic>
            <p:nvPicPr>
              <p:cNvPr id="52" name="Picture 51"/>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393047" y="2171641"/>
                <a:ext cx="509920" cy="290481"/>
              </a:xfrm>
              <a:prstGeom prst="rect">
                <a:avLst/>
              </a:prstGeom>
            </p:spPr>
          </p:pic>
          <p:pic>
            <p:nvPicPr>
              <p:cNvPr id="53" name="Picture 52"/>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148058" y="2171641"/>
                <a:ext cx="471700" cy="268709"/>
              </a:xfrm>
              <a:prstGeom prst="rect">
                <a:avLst/>
              </a:prstGeom>
            </p:spPr>
          </p:pic>
        </p:grpSp>
        <p:grpSp>
          <p:nvGrpSpPr>
            <p:cNvPr id="61" name="Group 60"/>
            <p:cNvGrpSpPr/>
            <p:nvPr/>
          </p:nvGrpSpPr>
          <p:grpSpPr>
            <a:xfrm>
              <a:off x="2841504" y="2102425"/>
              <a:ext cx="754909" cy="290481"/>
              <a:chOff x="3148058" y="2171641"/>
              <a:chExt cx="754909" cy="290481"/>
            </a:xfrm>
          </p:grpSpPr>
          <p:pic>
            <p:nvPicPr>
              <p:cNvPr id="62" name="Picture 61"/>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393047" y="2171641"/>
                <a:ext cx="509920" cy="290481"/>
              </a:xfrm>
              <a:prstGeom prst="rect">
                <a:avLst/>
              </a:prstGeom>
            </p:spPr>
          </p:pic>
          <p:pic>
            <p:nvPicPr>
              <p:cNvPr id="63" name="Picture 62"/>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148058" y="2171641"/>
                <a:ext cx="471700" cy="268709"/>
              </a:xfrm>
              <a:prstGeom prst="rect">
                <a:avLst/>
              </a:prstGeom>
            </p:spPr>
          </p:pic>
        </p:grpSp>
      </p:grpSp>
      <p:grpSp>
        <p:nvGrpSpPr>
          <p:cNvPr id="55" name="Group 54"/>
          <p:cNvGrpSpPr/>
          <p:nvPr/>
        </p:nvGrpSpPr>
        <p:grpSpPr>
          <a:xfrm>
            <a:off x="5275208" y="4704323"/>
            <a:ext cx="1168745" cy="773532"/>
            <a:chOff x="4546255" y="4794241"/>
            <a:chExt cx="912992" cy="540834"/>
          </a:xfrm>
        </p:grpSpPr>
        <p:pic>
          <p:nvPicPr>
            <p:cNvPr id="1027" name="Picture 3"/>
            <p:cNvPicPr>
              <a:picLocks noChangeAspect="1" noChangeArrowheads="1"/>
            </p:cNvPicPr>
            <p:nvPr/>
          </p:nvPicPr>
          <p:blipFill rotWithShape="1">
            <a:blip r:embed="rId37" cstate="print">
              <a:extLst>
                <a:ext uri="{BEBA8EAE-BF5A-486C-A8C5-ECC9F3942E4B}">
                  <a14:imgProps xmlns:a14="http://schemas.microsoft.com/office/drawing/2010/main">
                    <a14:imgLayer r:embed="rId38">
                      <a14:imgEffect>
                        <a14:backgroundRemoval t="31250" b="73125" l="15156" r="90000"/>
                      </a14:imgEffect>
                    </a14:imgLayer>
                  </a14:imgProps>
                </a:ext>
                <a:ext uri="{28A0092B-C50C-407E-A947-70E740481C1C}">
                  <a14:useLocalDpi xmlns:a14="http://schemas.microsoft.com/office/drawing/2010/main" val="0"/>
                </a:ext>
              </a:extLst>
            </a:blip>
            <a:srcRect l="15822" t="31361" r="12651" b="27196"/>
            <a:stretch>
              <a:fillRect/>
            </a:stretch>
          </p:blipFill>
          <p:spPr bwMode="auto">
            <a:xfrm>
              <a:off x="4546255" y="4935629"/>
              <a:ext cx="324692" cy="18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39" cstate="print">
              <a:extLst>
                <a:ext uri="{BEBA8EAE-BF5A-486C-A8C5-ECC9F3942E4B}">
                  <a14:imgProps xmlns:a14="http://schemas.microsoft.com/office/drawing/2010/main">
                    <a14:imgLayer r:embed="rId40">
                      <a14:imgEffect>
                        <a14:backgroundRemoval t="6308" b="100000" l="10000" r="95846">
                          <a14:foregroundMark x1="36077" y1="36846" x2="37846" y2="44154"/>
                          <a14:foregroundMark x1="55462" y1="36385" x2="59308" y2="42385"/>
                          <a14:foregroundMark x1="62308" y1="38538" x2="61462" y2="42000"/>
                          <a14:foregroundMark x1="45538" y1="42385" x2="51154" y2="42846"/>
                          <a14:foregroundMark x1="60154" y1="12385" x2="49846" y2="18769"/>
                        </a14:backgroundRemoval>
                      </a14:imgEffect>
                    </a14:imgLayer>
                  </a14:imgProps>
                </a:ext>
                <a:ext uri="{28A0092B-C50C-407E-A947-70E740481C1C}">
                  <a14:useLocalDpi xmlns:a14="http://schemas.microsoft.com/office/drawing/2010/main" val="0"/>
                </a:ext>
              </a:extLst>
            </a:blip>
            <a:srcRect l="30701" t="7404" r="27681"/>
            <a:stretch>
              <a:fillRect/>
            </a:stretch>
          </p:blipFill>
          <p:spPr bwMode="auto">
            <a:xfrm rot="17886312" flipH="1">
              <a:off x="5003292" y="4621062"/>
              <a:ext cx="282776" cy="62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Cloud 50"/>
            <p:cNvSpPr/>
            <p:nvPr/>
          </p:nvSpPr>
          <p:spPr>
            <a:xfrm>
              <a:off x="4821873" y="5081996"/>
              <a:ext cx="269224" cy="25307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8687183" y="2581611"/>
            <a:ext cx="1111780" cy="390188"/>
            <a:chOff x="6629400" y="2640529"/>
            <a:chExt cx="958712" cy="306117"/>
          </a:xfrm>
        </p:grpSpPr>
        <p:grpSp>
          <p:nvGrpSpPr>
            <p:cNvPr id="49" name="Group 48"/>
            <p:cNvGrpSpPr/>
            <p:nvPr/>
          </p:nvGrpSpPr>
          <p:grpSpPr>
            <a:xfrm>
              <a:off x="7167587" y="2703864"/>
              <a:ext cx="420525" cy="242782"/>
              <a:chOff x="10049021" y="3553103"/>
              <a:chExt cx="990939" cy="385090"/>
            </a:xfrm>
          </p:grpSpPr>
          <p:pic>
            <p:nvPicPr>
              <p:cNvPr id="58" name="Picture 57"/>
              <p:cNvPicPr>
                <a:picLocks noChangeAspect="1"/>
              </p:cNvPicPr>
              <p:nvPr/>
            </p:nvPicPr>
            <p:blipFill rotWithShape="1">
              <a:blip r:embed="rId41" cstate="print">
                <a:extLst>
                  <a:ext uri="{BEBA8EAE-BF5A-486C-A8C5-ECC9F3942E4B}">
                    <a14:imgProps xmlns:a14="http://schemas.microsoft.com/office/drawing/2010/main">
                      <a14:imgLayer r:embed="rId4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10451839" y="3470353"/>
                <a:ext cx="209549" cy="539225"/>
              </a:xfrm>
              <a:prstGeom prst="rect">
                <a:avLst/>
              </a:prstGeom>
            </p:spPr>
          </p:pic>
          <p:pic>
            <p:nvPicPr>
              <p:cNvPr id="59" name="Picture 58"/>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10351946" y="3250178"/>
                <a:ext cx="385090" cy="990939"/>
              </a:xfrm>
              <a:prstGeom prst="rect">
                <a:avLst/>
              </a:prstGeom>
            </p:spPr>
          </p:pic>
        </p:grpSp>
        <p:grpSp>
          <p:nvGrpSpPr>
            <p:cNvPr id="64" name="Group 63"/>
            <p:cNvGrpSpPr/>
            <p:nvPr/>
          </p:nvGrpSpPr>
          <p:grpSpPr>
            <a:xfrm>
              <a:off x="6629400" y="2640529"/>
              <a:ext cx="724174" cy="242782"/>
              <a:chOff x="7426976" y="2692016"/>
              <a:chExt cx="724174" cy="242782"/>
            </a:xfrm>
          </p:grpSpPr>
          <p:sp>
            <p:nvSpPr>
              <p:cNvPr id="66" name="Cloud 65"/>
              <p:cNvSpPr/>
              <p:nvPr/>
            </p:nvSpPr>
            <p:spPr>
              <a:xfrm>
                <a:off x="7426976" y="2726968"/>
                <a:ext cx="139853" cy="12654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p:cNvGrpSpPr/>
              <p:nvPr/>
            </p:nvGrpSpPr>
            <p:grpSpPr>
              <a:xfrm>
                <a:off x="7730625" y="2692016"/>
                <a:ext cx="420525" cy="242782"/>
                <a:chOff x="10049021" y="3553103"/>
                <a:chExt cx="990939" cy="385090"/>
              </a:xfrm>
            </p:grpSpPr>
            <p:pic>
              <p:nvPicPr>
                <p:cNvPr id="75" name="Picture 74"/>
                <p:cNvPicPr>
                  <a:picLocks noChangeAspect="1"/>
                </p:cNvPicPr>
                <p:nvPr/>
              </p:nvPicPr>
              <p:blipFill rotWithShape="1">
                <a:blip r:embed="rId41" cstate="print">
                  <a:extLst>
                    <a:ext uri="{BEBA8EAE-BF5A-486C-A8C5-ECC9F3942E4B}">
                      <a14:imgProps xmlns:a14="http://schemas.microsoft.com/office/drawing/2010/main">
                        <a14:imgLayer r:embed="rId4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10451839" y="3470353"/>
                  <a:ext cx="209549" cy="539225"/>
                </a:xfrm>
                <a:prstGeom prst="rect">
                  <a:avLst/>
                </a:prstGeom>
              </p:spPr>
            </p:pic>
            <p:pic>
              <p:nvPicPr>
                <p:cNvPr id="76" name="Picture 75"/>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10351946" y="3250178"/>
                  <a:ext cx="385090" cy="990939"/>
                </a:xfrm>
                <a:prstGeom prst="rect">
                  <a:avLst/>
                </a:prstGeom>
              </p:spPr>
            </p:pic>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75" fill="hold">
                                          <p:stCondLst>
                                            <p:cond delay="0"/>
                                          </p:stCondLst>
                                        </p:cTn>
                                        <p:tgtEl>
                                          <p:spTgt spid="27"/>
                                        </p:tgtEl>
                                        <p:attrNameLst>
                                          <p:attrName>r</p:attrName>
                                        </p:attrNameLst>
                                      </p:cBhvr>
                                    </p:animRot>
                                    <p:animRot by="-240000">
                                      <p:cBhvr>
                                        <p:cTn id="7" dur="1150" fill="hold">
                                          <p:stCondLst>
                                            <p:cond delay="1150"/>
                                          </p:stCondLst>
                                        </p:cTn>
                                        <p:tgtEl>
                                          <p:spTgt spid="27"/>
                                        </p:tgtEl>
                                        <p:attrNameLst>
                                          <p:attrName>r</p:attrName>
                                        </p:attrNameLst>
                                      </p:cBhvr>
                                    </p:animRot>
                                    <p:animRot by="240000">
                                      <p:cBhvr>
                                        <p:cTn id="8" dur="1150" fill="hold">
                                          <p:stCondLst>
                                            <p:cond delay="2300"/>
                                          </p:stCondLst>
                                        </p:cTn>
                                        <p:tgtEl>
                                          <p:spTgt spid="27"/>
                                        </p:tgtEl>
                                        <p:attrNameLst>
                                          <p:attrName>r</p:attrName>
                                        </p:attrNameLst>
                                      </p:cBhvr>
                                    </p:animRot>
                                    <p:animRot by="-240000">
                                      <p:cBhvr>
                                        <p:cTn id="9" dur="1150" fill="hold">
                                          <p:stCondLst>
                                            <p:cond delay="3450"/>
                                          </p:stCondLst>
                                        </p:cTn>
                                        <p:tgtEl>
                                          <p:spTgt spid="27"/>
                                        </p:tgtEl>
                                        <p:attrNameLst>
                                          <p:attrName>r</p:attrName>
                                        </p:attrNameLst>
                                      </p:cBhvr>
                                    </p:animRot>
                                    <p:animRot by="120000">
                                      <p:cBhvr>
                                        <p:cTn id="10" dur="1150" fill="hold">
                                          <p:stCondLst>
                                            <p:cond delay="4600"/>
                                          </p:stCondLst>
                                        </p:cTn>
                                        <p:tgtEl>
                                          <p:spTgt spid="2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75" fill="hold">
                                          <p:stCondLst>
                                            <p:cond delay="0"/>
                                          </p:stCondLst>
                                        </p:cTn>
                                        <p:tgtEl>
                                          <p:spTgt spid="5"/>
                                        </p:tgtEl>
                                        <p:attrNameLst>
                                          <p:attrName>r</p:attrName>
                                        </p:attrNameLst>
                                      </p:cBhvr>
                                    </p:animRot>
                                    <p:animRot by="-240000">
                                      <p:cBhvr>
                                        <p:cTn id="13" dur="1150" fill="hold">
                                          <p:stCondLst>
                                            <p:cond delay="1150"/>
                                          </p:stCondLst>
                                        </p:cTn>
                                        <p:tgtEl>
                                          <p:spTgt spid="5"/>
                                        </p:tgtEl>
                                        <p:attrNameLst>
                                          <p:attrName>r</p:attrName>
                                        </p:attrNameLst>
                                      </p:cBhvr>
                                    </p:animRot>
                                    <p:animRot by="240000">
                                      <p:cBhvr>
                                        <p:cTn id="14" dur="1150" fill="hold">
                                          <p:stCondLst>
                                            <p:cond delay="2300"/>
                                          </p:stCondLst>
                                        </p:cTn>
                                        <p:tgtEl>
                                          <p:spTgt spid="5"/>
                                        </p:tgtEl>
                                        <p:attrNameLst>
                                          <p:attrName>r</p:attrName>
                                        </p:attrNameLst>
                                      </p:cBhvr>
                                    </p:animRot>
                                    <p:animRot by="-240000">
                                      <p:cBhvr>
                                        <p:cTn id="15" dur="1150" fill="hold">
                                          <p:stCondLst>
                                            <p:cond delay="3450"/>
                                          </p:stCondLst>
                                        </p:cTn>
                                        <p:tgtEl>
                                          <p:spTgt spid="5"/>
                                        </p:tgtEl>
                                        <p:attrNameLst>
                                          <p:attrName>r</p:attrName>
                                        </p:attrNameLst>
                                      </p:cBhvr>
                                    </p:animRot>
                                    <p:animRot by="120000">
                                      <p:cBhvr>
                                        <p:cTn id="16" dur="1150" fill="hold">
                                          <p:stCondLst>
                                            <p:cond delay="46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75" fill="hold">
                                          <p:stCondLst>
                                            <p:cond delay="0"/>
                                          </p:stCondLst>
                                        </p:cTn>
                                        <p:tgtEl>
                                          <p:spTgt spid="2"/>
                                        </p:tgtEl>
                                        <p:attrNameLst>
                                          <p:attrName>r</p:attrName>
                                        </p:attrNameLst>
                                      </p:cBhvr>
                                    </p:animRot>
                                    <p:animRot by="-240000">
                                      <p:cBhvr>
                                        <p:cTn id="19" dur="1150" fill="hold">
                                          <p:stCondLst>
                                            <p:cond delay="1150"/>
                                          </p:stCondLst>
                                        </p:cTn>
                                        <p:tgtEl>
                                          <p:spTgt spid="2"/>
                                        </p:tgtEl>
                                        <p:attrNameLst>
                                          <p:attrName>r</p:attrName>
                                        </p:attrNameLst>
                                      </p:cBhvr>
                                    </p:animRot>
                                    <p:animRot by="240000">
                                      <p:cBhvr>
                                        <p:cTn id="20" dur="1150" fill="hold">
                                          <p:stCondLst>
                                            <p:cond delay="2300"/>
                                          </p:stCondLst>
                                        </p:cTn>
                                        <p:tgtEl>
                                          <p:spTgt spid="2"/>
                                        </p:tgtEl>
                                        <p:attrNameLst>
                                          <p:attrName>r</p:attrName>
                                        </p:attrNameLst>
                                      </p:cBhvr>
                                    </p:animRot>
                                    <p:animRot by="-240000">
                                      <p:cBhvr>
                                        <p:cTn id="21" dur="1150" fill="hold">
                                          <p:stCondLst>
                                            <p:cond delay="3450"/>
                                          </p:stCondLst>
                                        </p:cTn>
                                        <p:tgtEl>
                                          <p:spTgt spid="2"/>
                                        </p:tgtEl>
                                        <p:attrNameLst>
                                          <p:attrName>r</p:attrName>
                                        </p:attrNameLst>
                                      </p:cBhvr>
                                    </p:animRot>
                                    <p:animRot by="120000">
                                      <p:cBhvr>
                                        <p:cTn id="22" dur="1150" fill="hold">
                                          <p:stCondLst>
                                            <p:cond delay="4600"/>
                                          </p:stCondLst>
                                        </p:cTn>
                                        <p:tgtEl>
                                          <p:spTgt spid="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575" fill="hold">
                                          <p:stCondLst>
                                            <p:cond delay="0"/>
                                          </p:stCondLst>
                                        </p:cTn>
                                        <p:tgtEl>
                                          <p:spTgt spid="7"/>
                                        </p:tgtEl>
                                        <p:attrNameLst>
                                          <p:attrName>r</p:attrName>
                                        </p:attrNameLst>
                                      </p:cBhvr>
                                    </p:animRot>
                                    <p:animRot by="-240000">
                                      <p:cBhvr>
                                        <p:cTn id="25" dur="1150" fill="hold">
                                          <p:stCondLst>
                                            <p:cond delay="1150"/>
                                          </p:stCondLst>
                                        </p:cTn>
                                        <p:tgtEl>
                                          <p:spTgt spid="7"/>
                                        </p:tgtEl>
                                        <p:attrNameLst>
                                          <p:attrName>r</p:attrName>
                                        </p:attrNameLst>
                                      </p:cBhvr>
                                    </p:animRot>
                                    <p:animRot by="240000">
                                      <p:cBhvr>
                                        <p:cTn id="26" dur="1150" fill="hold">
                                          <p:stCondLst>
                                            <p:cond delay="2300"/>
                                          </p:stCondLst>
                                        </p:cTn>
                                        <p:tgtEl>
                                          <p:spTgt spid="7"/>
                                        </p:tgtEl>
                                        <p:attrNameLst>
                                          <p:attrName>r</p:attrName>
                                        </p:attrNameLst>
                                      </p:cBhvr>
                                    </p:animRot>
                                    <p:animRot by="-240000">
                                      <p:cBhvr>
                                        <p:cTn id="27" dur="1150" fill="hold">
                                          <p:stCondLst>
                                            <p:cond delay="3450"/>
                                          </p:stCondLst>
                                        </p:cTn>
                                        <p:tgtEl>
                                          <p:spTgt spid="7"/>
                                        </p:tgtEl>
                                        <p:attrNameLst>
                                          <p:attrName>r</p:attrName>
                                        </p:attrNameLst>
                                      </p:cBhvr>
                                    </p:animRot>
                                    <p:animRot by="120000">
                                      <p:cBhvr>
                                        <p:cTn id="28" dur="1150" fill="hold">
                                          <p:stCondLst>
                                            <p:cond delay="4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0"/>
                    </p:tgtEl>
                  </p:cond>
                </p:stCondLst>
                <p:endSync evt="end" delay="0">
                  <p:rtn val="all"/>
                </p:endSync>
                <p:childTnLst>
                  <p:par>
                    <p:cTn id="30" fill="hold">
                      <p:stCondLst>
                        <p:cond delay="0"/>
                      </p:stCondLst>
                      <p:childTnLst>
                        <p:par>
                          <p:cTn id="31" fill="hold">
                            <p:stCondLst>
                              <p:cond delay="0"/>
                            </p:stCondLst>
                            <p:childTnLst>
                              <p:par>
                                <p:cTn id="32" presetID="64" presetClass="path" presetSubtype="0" accel="10000" decel="10000" fill="hold" nodeType="clickEffect">
                                  <p:stCondLst>
                                    <p:cond delay="0"/>
                                  </p:stCondLst>
                                  <p:childTnLst>
                                    <p:animMotion origin="layout" path="M 1.11111E-6 1.48148E-6 L -0.11389 -0.11991 " pathEditMode="relative" rAng="0" ptsTypes="AA">
                                      <p:cBhvr>
                                        <p:cTn id="33" dur="2000" fill="hold"/>
                                        <p:tgtEl>
                                          <p:spTgt spid="60"/>
                                        </p:tgtEl>
                                        <p:attrNameLst>
                                          <p:attrName>ppt_x</p:attrName>
                                          <p:attrName>ppt_y</p:attrName>
                                        </p:attrNameLst>
                                      </p:cBhvr>
                                      <p:rCtr x="-5694" y="-5995"/>
                                    </p:animMotion>
                                  </p:childTnLst>
                                </p:cTn>
                              </p:par>
                            </p:childTnLst>
                          </p:cTn>
                        </p:par>
                        <p:par>
                          <p:cTn id="34" fill="hold">
                            <p:stCondLst>
                              <p:cond delay="2000"/>
                            </p:stCondLst>
                            <p:childTnLst>
                              <p:par>
                                <p:cTn id="35" presetID="53" presetClass="exit" presetSubtype="32" fill="hold" nodeType="afterEffect">
                                  <p:stCondLst>
                                    <p:cond delay="0"/>
                                  </p:stCondLst>
                                  <p:childTnLst>
                                    <p:anim calcmode="lin" valueType="num">
                                      <p:cBhvr>
                                        <p:cTn id="36" dur="1000"/>
                                        <p:tgtEl>
                                          <p:spTgt spid="60"/>
                                        </p:tgtEl>
                                        <p:attrNameLst>
                                          <p:attrName>ppt_w</p:attrName>
                                        </p:attrNameLst>
                                      </p:cBhvr>
                                      <p:tavLst>
                                        <p:tav tm="0">
                                          <p:val>
                                            <p:strVal val="ppt_w"/>
                                          </p:val>
                                        </p:tav>
                                        <p:tav tm="100000">
                                          <p:val>
                                            <p:fltVal val="0"/>
                                          </p:val>
                                        </p:tav>
                                      </p:tavLst>
                                    </p:anim>
                                    <p:anim calcmode="lin" valueType="num">
                                      <p:cBhvr>
                                        <p:cTn id="37" dur="1000"/>
                                        <p:tgtEl>
                                          <p:spTgt spid="60"/>
                                        </p:tgtEl>
                                        <p:attrNameLst>
                                          <p:attrName>ppt_h</p:attrName>
                                        </p:attrNameLst>
                                      </p:cBhvr>
                                      <p:tavLst>
                                        <p:tav tm="0">
                                          <p:val>
                                            <p:strVal val="ppt_h"/>
                                          </p:val>
                                        </p:tav>
                                        <p:tav tm="100000">
                                          <p:val>
                                            <p:fltVal val="0"/>
                                          </p:val>
                                        </p:tav>
                                      </p:tavLst>
                                    </p:anim>
                                    <p:animEffect transition="out" filter="fade">
                                      <p:cBhvr>
                                        <p:cTn id="38" dur="1000"/>
                                        <p:tgtEl>
                                          <p:spTgt spid="60"/>
                                        </p:tgtEl>
                                      </p:cBhvr>
                                    </p:animEffect>
                                    <p:set>
                                      <p:cBhvr>
                                        <p:cTn id="39"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0" restart="whenNotActive" fill="hold" evtFilter="cancelBubble" nodeType="interactiveSeq">
                <p:stCondLst>
                  <p:cond evt="onClick" delay="0">
                    <p:tgtEl>
                      <p:spTgt spid="56"/>
                    </p:tgtEl>
                  </p:cond>
                </p:stCondLst>
                <p:endSync evt="end" delay="0">
                  <p:rtn val="all"/>
                </p:endSync>
                <p:childTnLst>
                  <p:par>
                    <p:cTn id="41" fill="hold">
                      <p:stCondLst>
                        <p:cond delay="0"/>
                      </p:stCondLst>
                      <p:childTnLst>
                        <p:par>
                          <p:cTn id="42" fill="hold">
                            <p:stCondLst>
                              <p:cond delay="0"/>
                            </p:stCondLst>
                            <p:childTnLst>
                              <p:par>
                                <p:cTn id="43" presetID="64" presetClass="path" presetSubtype="0" accel="50000" decel="50000" fill="hold" nodeType="clickEffect">
                                  <p:stCondLst>
                                    <p:cond delay="0"/>
                                  </p:stCondLst>
                                  <p:childTnLst>
                                    <p:animMotion origin="layout" path="M 0 0 L 0 -0.25 E" pathEditMode="relative" ptsTypes="">
                                      <p:cBhvr>
                                        <p:cTn id="44" dur="2000" fill="hold"/>
                                        <p:tgtEl>
                                          <p:spTgt spid="56"/>
                                        </p:tgtEl>
                                        <p:attrNameLst>
                                          <p:attrName>ppt_x</p:attrName>
                                          <p:attrName>ppt_y</p:attrName>
                                        </p:attrNameLst>
                                      </p:cBhvr>
                                    </p:animMotion>
                                  </p:childTnLst>
                                </p:cTn>
                              </p:par>
                            </p:childTnLst>
                          </p:cTn>
                        </p:par>
                        <p:par>
                          <p:cTn id="45" fill="hold">
                            <p:stCondLst>
                              <p:cond delay="2000"/>
                            </p:stCondLst>
                            <p:childTnLst>
                              <p:par>
                                <p:cTn id="46" presetID="53" presetClass="exit" presetSubtype="32" fill="hold" nodeType="afterEffect">
                                  <p:stCondLst>
                                    <p:cond delay="0"/>
                                  </p:stCondLst>
                                  <p:childTnLst>
                                    <p:anim calcmode="lin" valueType="num">
                                      <p:cBhvr>
                                        <p:cTn id="47" dur="500"/>
                                        <p:tgtEl>
                                          <p:spTgt spid="56"/>
                                        </p:tgtEl>
                                        <p:attrNameLst>
                                          <p:attrName>ppt_w</p:attrName>
                                        </p:attrNameLst>
                                      </p:cBhvr>
                                      <p:tavLst>
                                        <p:tav tm="0">
                                          <p:val>
                                            <p:strVal val="ppt_w"/>
                                          </p:val>
                                        </p:tav>
                                        <p:tav tm="100000">
                                          <p:val>
                                            <p:fltVal val="0"/>
                                          </p:val>
                                        </p:tav>
                                      </p:tavLst>
                                    </p:anim>
                                    <p:anim calcmode="lin" valueType="num">
                                      <p:cBhvr>
                                        <p:cTn id="48" dur="500"/>
                                        <p:tgtEl>
                                          <p:spTgt spid="56"/>
                                        </p:tgtEl>
                                        <p:attrNameLst>
                                          <p:attrName>ppt_h</p:attrName>
                                        </p:attrNameLst>
                                      </p:cBhvr>
                                      <p:tavLst>
                                        <p:tav tm="0">
                                          <p:val>
                                            <p:strVal val="ppt_h"/>
                                          </p:val>
                                        </p:tav>
                                        <p:tav tm="100000">
                                          <p:val>
                                            <p:fltVal val="0"/>
                                          </p:val>
                                        </p:tav>
                                      </p:tavLst>
                                    </p:anim>
                                    <p:animEffect transition="out" filter="fade">
                                      <p:cBhvr>
                                        <p:cTn id="49" dur="500"/>
                                        <p:tgtEl>
                                          <p:spTgt spid="56"/>
                                        </p:tgtEl>
                                      </p:cBhvr>
                                    </p:animEffect>
                                    <p:set>
                                      <p:cBhvr>
                                        <p:cTn id="5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1" restart="whenNotActive" fill="hold" evtFilter="cancelBubble" nodeType="interactiveSeq">
                <p:stCondLst>
                  <p:cond evt="onClick" delay="0">
                    <p:tgtEl>
                      <p:spTgt spid="55"/>
                    </p:tgtEl>
                  </p:cond>
                </p:stCondLst>
                <p:endSync evt="end" delay="0">
                  <p:rtn val="all"/>
                </p:endSync>
                <p:childTnLst>
                  <p:par>
                    <p:cTn id="52" fill="hold">
                      <p:stCondLst>
                        <p:cond delay="0"/>
                      </p:stCondLst>
                      <p:childTnLst>
                        <p:par>
                          <p:cTn id="53" fill="hold">
                            <p:stCondLst>
                              <p:cond delay="0"/>
                            </p:stCondLst>
                            <p:childTnLst>
                              <p:par>
                                <p:cTn id="54" presetID="64" presetClass="path" presetSubtype="0" accel="50000" decel="50000" fill="hold" nodeType="clickEffect">
                                  <p:stCondLst>
                                    <p:cond delay="0"/>
                                  </p:stCondLst>
                                  <p:childTnLst>
                                    <p:animMotion origin="layout" path="M -1.94444E-6 -1.11111E-6 L 0.0842 -0.14236 " pathEditMode="relative" rAng="0" ptsTypes="AA">
                                      <p:cBhvr>
                                        <p:cTn id="55" dur="2000" fill="hold"/>
                                        <p:tgtEl>
                                          <p:spTgt spid="55"/>
                                        </p:tgtEl>
                                        <p:attrNameLst>
                                          <p:attrName>ppt_x</p:attrName>
                                          <p:attrName>ppt_y</p:attrName>
                                        </p:attrNameLst>
                                      </p:cBhvr>
                                      <p:rCtr x="4201" y="-7130"/>
                                    </p:animMotion>
                                  </p:childTnLst>
                                </p:cTn>
                              </p:par>
                            </p:childTnLst>
                          </p:cTn>
                        </p:par>
                        <p:par>
                          <p:cTn id="56" fill="hold">
                            <p:stCondLst>
                              <p:cond delay="2000"/>
                            </p:stCondLst>
                            <p:childTnLst>
                              <p:par>
                                <p:cTn id="57" presetID="53" presetClass="exit" presetSubtype="32" fill="hold" nodeType="afterEffect">
                                  <p:stCondLst>
                                    <p:cond delay="0"/>
                                  </p:stCondLst>
                                  <p:childTnLst>
                                    <p:anim calcmode="lin" valueType="num">
                                      <p:cBhvr>
                                        <p:cTn id="58" dur="1000"/>
                                        <p:tgtEl>
                                          <p:spTgt spid="55"/>
                                        </p:tgtEl>
                                        <p:attrNameLst>
                                          <p:attrName>ppt_w</p:attrName>
                                        </p:attrNameLst>
                                      </p:cBhvr>
                                      <p:tavLst>
                                        <p:tav tm="0">
                                          <p:val>
                                            <p:strVal val="ppt_w"/>
                                          </p:val>
                                        </p:tav>
                                        <p:tav tm="100000">
                                          <p:val>
                                            <p:fltVal val="0"/>
                                          </p:val>
                                        </p:tav>
                                      </p:tavLst>
                                    </p:anim>
                                    <p:anim calcmode="lin" valueType="num">
                                      <p:cBhvr>
                                        <p:cTn id="59" dur="1000"/>
                                        <p:tgtEl>
                                          <p:spTgt spid="55"/>
                                        </p:tgtEl>
                                        <p:attrNameLst>
                                          <p:attrName>ppt_h</p:attrName>
                                        </p:attrNameLst>
                                      </p:cBhvr>
                                      <p:tavLst>
                                        <p:tav tm="0">
                                          <p:val>
                                            <p:strVal val="ppt_h"/>
                                          </p:val>
                                        </p:tav>
                                        <p:tav tm="100000">
                                          <p:val>
                                            <p:fltVal val="0"/>
                                          </p:val>
                                        </p:tav>
                                      </p:tavLst>
                                    </p:anim>
                                    <p:animEffect transition="out" filter="fade">
                                      <p:cBhvr>
                                        <p:cTn id="60" dur="1000"/>
                                        <p:tgtEl>
                                          <p:spTgt spid="55"/>
                                        </p:tgtEl>
                                      </p:cBhvr>
                                    </p:animEffect>
                                    <p:set>
                                      <p:cBhvr>
                                        <p:cTn id="61"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2" restart="whenNotActive" fill="hold" evtFilter="cancelBubble" nodeType="interactiveSeq">
                <p:stCondLst>
                  <p:cond evt="onClick" delay="0">
                    <p:tgtEl>
                      <p:spTgt spid="6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10000" fill="hold" nodeType="clickEffect">
                                  <p:stCondLst>
                                    <p:cond delay="0"/>
                                  </p:stCondLst>
                                  <p:childTnLst>
                                    <p:animMotion origin="layout" path="M -3.88889E-6 -1.11111E-6 L 0.03924 -0.10972 " pathEditMode="relative" rAng="0" ptsTypes="AA">
                                      <p:cBhvr>
                                        <p:cTn id="66" dur="2000" fill="hold"/>
                                        <p:tgtEl>
                                          <p:spTgt spid="65"/>
                                        </p:tgtEl>
                                        <p:attrNameLst>
                                          <p:attrName>ppt_x</p:attrName>
                                          <p:attrName>ppt_y</p:attrName>
                                        </p:attrNameLst>
                                      </p:cBhvr>
                                      <p:rCtr x="1962" y="-5486"/>
                                    </p:animMotion>
                                  </p:childTnLst>
                                </p:cTn>
                              </p:par>
                            </p:childTnLst>
                          </p:cTn>
                        </p:par>
                        <p:par>
                          <p:cTn id="67" fill="hold">
                            <p:stCondLst>
                              <p:cond delay="2000"/>
                            </p:stCondLst>
                            <p:childTnLst>
                              <p:par>
                                <p:cTn id="68" presetID="53" presetClass="exit" presetSubtype="32" fill="hold" nodeType="afterEffect">
                                  <p:stCondLst>
                                    <p:cond delay="0"/>
                                  </p:stCondLst>
                                  <p:childTnLst>
                                    <p:anim calcmode="lin" valueType="num">
                                      <p:cBhvr>
                                        <p:cTn id="69" dur="500"/>
                                        <p:tgtEl>
                                          <p:spTgt spid="65"/>
                                        </p:tgtEl>
                                        <p:attrNameLst>
                                          <p:attrName>ppt_w</p:attrName>
                                        </p:attrNameLst>
                                      </p:cBhvr>
                                      <p:tavLst>
                                        <p:tav tm="0">
                                          <p:val>
                                            <p:strVal val="ppt_w"/>
                                          </p:val>
                                        </p:tav>
                                        <p:tav tm="100000">
                                          <p:val>
                                            <p:fltVal val="0"/>
                                          </p:val>
                                        </p:tav>
                                      </p:tavLst>
                                    </p:anim>
                                    <p:anim calcmode="lin" valueType="num">
                                      <p:cBhvr>
                                        <p:cTn id="70" dur="500"/>
                                        <p:tgtEl>
                                          <p:spTgt spid="65"/>
                                        </p:tgtEl>
                                        <p:attrNameLst>
                                          <p:attrName>ppt_h</p:attrName>
                                        </p:attrNameLst>
                                      </p:cBhvr>
                                      <p:tavLst>
                                        <p:tav tm="0">
                                          <p:val>
                                            <p:strVal val="ppt_h"/>
                                          </p:val>
                                        </p:tav>
                                        <p:tav tm="100000">
                                          <p:val>
                                            <p:fltVal val="0"/>
                                          </p:val>
                                        </p:tav>
                                      </p:tavLst>
                                    </p:anim>
                                    <p:animEffect transition="out" filter="fade">
                                      <p:cBhvr>
                                        <p:cTn id="71" dur="500"/>
                                        <p:tgtEl>
                                          <p:spTgt spid="65"/>
                                        </p:tgtEl>
                                      </p:cBhvr>
                                    </p:animEffect>
                                    <p:set>
                                      <p:cBhvr>
                                        <p:cTn id="72"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3" name="Group 2"/>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7" name="Picture 26"/>
            <p:cNvPicPr>
              <a:picLocks noChangeAspect="1"/>
            </p:cNvPicPr>
            <p:nvPr/>
          </p:nvPicPr>
          <p:blipFill rotWithShape="1">
            <a:blip r:embed="rId8">
              <a:extLst>
                <a:ext uri="{BEBA8EAE-BF5A-486C-A8C5-ECC9F3942E4B}">
                  <a14:imgProps xmlns:a14="http://schemas.microsoft.com/office/drawing/2010/main">
                    <a14:imgLayer r:embed="rId9">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12" name="Rectangle 11"/>
          <p:cNvSpPr/>
          <p:nvPr/>
        </p:nvSpPr>
        <p:spPr>
          <a:xfrm>
            <a:off x="2590800" y="4185814"/>
            <a:ext cx="3389267"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altLang="vi-VN" sz="3200" dirty="0">
                <a:solidFill>
                  <a:prstClr val="black"/>
                </a:solidFill>
              </a:rPr>
              <a:t>Tô Hoài</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324601" y="4185814"/>
            <a:ext cx="4038599"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rPr>
              <a:t>B.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Trần Đăng Khoa</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2590799" y="5093497"/>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Bảo Châu</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324601" y="5129495"/>
            <a:ext cx="3747034" cy="62836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rPr>
              <a:t>D.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Xuân Diệu</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76463" y="5160918"/>
            <a:ext cx="672129" cy="590658"/>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76463" y="4300532"/>
            <a:ext cx="672128" cy="537702"/>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07938" y="5120063"/>
            <a:ext cx="672129" cy="590658"/>
          </a:xfrm>
          <a:prstGeom prst="rect">
            <a:avLst/>
          </a:prstGeom>
        </p:spPr>
      </p:pic>
      <p:sp>
        <p:nvSpPr>
          <p:cNvPr id="24" name="Right Arrow 23">
            <a:hlinkClick r:id="" action="ppaction://noaction"/>
          </p:cNvPr>
          <p:cNvSpPr/>
          <p:nvPr/>
        </p:nvSpPr>
        <p:spPr>
          <a:xfrm>
            <a:off x="11148649" y="5979105"/>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 name="Rectangle 1"/>
          <p:cNvSpPr/>
          <p:nvPr/>
        </p:nvSpPr>
        <p:spPr>
          <a:xfrm>
            <a:off x="3298081" y="778740"/>
            <a:ext cx="5389245" cy="1076325"/>
          </a:xfrm>
          <a:prstGeom prst="rect">
            <a:avLst/>
          </a:prstGeom>
        </p:spPr>
        <p:txBody>
          <a:bodyPr wrap="none">
            <a:spAutoFit/>
          </a:bodyPr>
          <a:lstStyle/>
          <a:p>
            <a:pPr>
              <a:buFont typeface="Arial" panose="020B0604020202020204" pitchFamily="34" charset="0"/>
              <a:buNone/>
            </a:pPr>
            <a:r>
              <a:rPr lang="en-US" altLang="en-GB"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 Thả Diều em học trong bài </a:t>
            </a:r>
          </a:p>
          <a:p>
            <a:pPr>
              <a:buFont typeface="Arial" panose="020B0604020202020204" pitchFamily="34" charset="0"/>
              <a:buNone/>
            </a:pPr>
            <a:r>
              <a:rPr lang="en-US" altLang="en-GB"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trước của nhà thơ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p:cNvSpPr/>
          <p:nvPr/>
        </p:nvSpPr>
        <p:spPr>
          <a:xfrm>
            <a:off x="2460034"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rPr>
              <a:t>A. </a:t>
            </a:r>
            <a:r>
              <a:rPr lang="en-US" altLang="vi-VN" sz="3200" dirty="0">
                <a:solidFill>
                  <a:prstClr val="black"/>
                </a:solidFill>
                <a:latin typeface="+mj-lt"/>
              </a:rPr>
              <a:t>chiếc thuyền</a:t>
            </a:r>
            <a:endParaRPr lang="en-US" altLang="vi-VN" sz="3200" dirty="0">
              <a:solidFill>
                <a:prstClr val="black"/>
              </a:solidFill>
              <a:latin typeface="+mj-lt"/>
              <a:ea typeface="Arial-Rounded" panose="020B0500000000000000" pitchFamily="34" charset="0"/>
              <a:cs typeface="Arial-Rounded" panose="020B0500000000000000" pitchFamily="34" charset="0"/>
            </a:endParaRPr>
          </a:p>
        </p:txBody>
      </p:sp>
      <p:sp>
        <p:nvSpPr>
          <p:cNvPr id="13" name="Rectangle 12"/>
          <p:cNvSpPr/>
          <p:nvPr/>
        </p:nvSpPr>
        <p:spPr>
          <a:xfrm>
            <a:off x="6413939" y="4938129"/>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Times New Roman" panose="02020603050405020304" pitchFamily="18" charset="0"/>
                <a:cs typeface="Times New Roman" panose="02020603050405020304" pitchFamily="18" charset="0"/>
              </a:rPr>
              <a:t>D</a:t>
            </a:r>
            <a:r>
              <a:rPr lang="vi-VN" sz="3200" dirty="0">
                <a:solidFill>
                  <a:prstClr val="black"/>
                </a:solidFill>
                <a:latin typeface="Times New Roman" panose="02020603050405020304" pitchFamily="18" charset="0"/>
                <a:cs typeface="Times New Roman" panose="02020603050405020304" pitchFamily="18"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trăng vàng</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2460033" y="493813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rPr>
              <a:t>C.</a:t>
            </a:r>
            <a:r>
              <a:rPr lang="en-US" sz="3200" dirty="0">
                <a:solidFill>
                  <a:prstClr val="black"/>
                </a:solidFill>
                <a:latin typeface="+mj-lt"/>
                <a:ea typeface="Arial-Rounded" panose="020B0500000000000000" pitchFamily="34" charset="0"/>
                <a:cs typeface="Arial-Rounded" panose="020B0500000000000000" pitchFamily="34" charset="0"/>
              </a:rPr>
              <a:t>sông Ngân</a:t>
            </a:r>
            <a:endParaRPr lang="vi-VN" sz="3200" dirty="0">
              <a:solidFill>
                <a:prstClr val="black"/>
              </a:solidFill>
              <a:latin typeface="+mj-lt"/>
              <a:ea typeface="Arial-Rounded" panose="020B0500000000000000" pitchFamily="34" charset="0"/>
              <a:cs typeface="Arial-Rounded" panose="020B0500000000000000" pitchFamily="34" charset="0"/>
            </a:endParaRPr>
          </a:p>
        </p:txBody>
      </p:sp>
      <p:sp>
        <p:nvSpPr>
          <p:cNvPr id="15" name="Rectangle 14"/>
          <p:cNvSpPr/>
          <p:nvPr/>
        </p:nvSpPr>
        <p:spPr>
          <a:xfrm>
            <a:off x="6413940"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Times New Roman" panose="02020603050405020304" pitchFamily="18" charset="0"/>
                <a:cs typeface="Times New Roman" panose="02020603050405020304" pitchFamily="18" charset="0"/>
              </a:rPr>
              <a:t>B</a:t>
            </a:r>
            <a:r>
              <a:rPr lang="vi-VN" sz="3200" dirty="0">
                <a:solidFill>
                  <a:prstClr val="black"/>
                </a:solidFill>
                <a:latin typeface="Times New Roman" panose="02020603050405020304" pitchFamily="18" charset="0"/>
                <a:cs typeface="Times New Roman" panose="02020603050405020304" pitchFamily="18" charset="0"/>
              </a:rPr>
              <a:t>.</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hạt cau</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2362" y="4136982"/>
            <a:ext cx="672129" cy="59065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0346" y="5044220"/>
            <a:ext cx="672128" cy="53770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 action="ppaction://noaction"/>
          </p:cNvPr>
          <p:cNvSpPr/>
          <p:nvPr/>
        </p:nvSpPr>
        <p:spPr>
          <a:xfrm>
            <a:off x="11148649"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27" name="TextBox 26"/>
          <p:cNvSpPr txBox="1"/>
          <p:nvPr/>
        </p:nvSpPr>
        <p:spPr>
          <a:xfrm>
            <a:off x="3589637" y="549800"/>
            <a:ext cx="4800600" cy="1754326"/>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Khổ thơ đầu bài thơ Thả diều, diều thành cái gì?</a:t>
            </a:r>
            <a:endParaRPr lang="en-US"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rổ</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673205" y="48756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rPr>
              <a:t>.</a:t>
            </a:r>
            <a:r>
              <a:rPr lang="vi-VN" sz="3200" dirty="0">
                <a:solidFill>
                  <a:prstClr val="black"/>
                </a:solidFill>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nong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B.</a:t>
            </a:r>
            <a:r>
              <a:rPr lang="en-US" altLang="vi-VN" sz="3200" dirty="0">
                <a:solidFill>
                  <a:prstClr val="black"/>
                </a:solidFill>
              </a:rPr>
              <a:t> nồi</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764774" y="4938208"/>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bao</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873" y="4068326"/>
            <a:ext cx="672947" cy="59137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643" y="5039296"/>
            <a:ext cx="672129" cy="59065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0343" y="4915868"/>
            <a:ext cx="672128" cy="53770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643" y="4032766"/>
            <a:ext cx="672129" cy="590658"/>
          </a:xfrm>
          <a:prstGeom prst="rect">
            <a:avLst/>
          </a:prstGeom>
        </p:spPr>
      </p:pic>
      <p:sp>
        <p:nvSpPr>
          <p:cNvPr id="24" name="Right Arrow 23">
            <a:hlinkClick r:id="" action="ppaction://noaction"/>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27" name="TextBox 26"/>
          <p:cNvSpPr txBox="1"/>
          <p:nvPr/>
        </p:nvSpPr>
        <p:spPr>
          <a:xfrm>
            <a:off x="3576400" y="990601"/>
            <a:ext cx="4800600" cy="1753235"/>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Vật dụng làm từ tre nứa, có hình tròn, dùng để phơi thóc là cái gì?</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4" name="Right Arrow 23">
            <a:hlinkClick r:id="" action="ppaction://noaction"/>
          </p:cNvPr>
          <p:cNvSpPr/>
          <p:nvPr/>
        </p:nvSpPr>
        <p:spPr>
          <a:xfrm>
            <a:off x="11049000"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1981200" y="228600"/>
            <a:ext cx="8013700" cy="3274060"/>
            <a:chOff x="457199" y="228600"/>
            <a:chExt cx="8013679" cy="3455802"/>
          </a:xfrm>
        </p:grpSpPr>
        <p:pic>
          <p:nvPicPr>
            <p:cNvPr id="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9" name="Picture 2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34" name="TextBox 33"/>
          <p:cNvSpPr txBox="1"/>
          <p:nvPr/>
        </p:nvSpPr>
        <p:spPr>
          <a:xfrm>
            <a:off x="3589637" y="458899"/>
            <a:ext cx="4800600" cy="2308324"/>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Điền tiếp vào chỗ trống:</a:t>
            </a:r>
          </a:p>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Cánh diều xanh lúa</a:t>
            </a:r>
          </a:p>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Uốn cong.....</a:t>
            </a:r>
          </a:p>
        </p:txBody>
      </p:sp>
      <p:sp>
        <p:nvSpPr>
          <p:cNvPr id="2" name="Rectangle 11"/>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altLang="vi-VN" sz="3200" dirty="0">
                <a:solidFill>
                  <a:prstClr val="black"/>
                </a:solidFill>
              </a:rPr>
              <a:t>tre xanh</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B.</a:t>
            </a:r>
            <a:r>
              <a:rPr lang="en-US" altLang="vi-VN" sz="3200" dirty="0">
                <a:solidFill>
                  <a:prstClr val="black"/>
                </a:solidFill>
              </a:rPr>
              <a:t> làng xóm</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673205" y="48756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rPr>
              <a:t>.</a:t>
            </a:r>
            <a:r>
              <a:rPr lang="vi-VN" sz="3200" dirty="0">
                <a:solidFill>
                  <a:prstClr val="black"/>
                </a:solidFill>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tre làng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764774" y="4938208"/>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 em</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Content Placeholder 3"/>
          <p:cNvSpPr>
            <a:spLocks noGrp="1"/>
          </p:cNvSpPr>
          <p:nvPr>
            <p:ph idx="1"/>
          </p:nvPr>
        </p:nvSpPr>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2"/>
                                        </p:tgtEl>
                                        <p:attrNameLst>
                                          <p:attrName>fillcolor</p:attrName>
                                        </p:attrNameLst>
                                      </p:cBhvr>
                                      <p:to>
                                        <a:srgbClr val="FFF2CC"/>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1000"/>
                                  </p:stCondLst>
                                  <p:childTnLst>
                                    <p:animClr clrSpc="rgb" dir="cw">
                                      <p:cBhvr>
                                        <p:cTn id="33" dur="250" fill="hold"/>
                                        <p:tgtEl>
                                          <p:spTgt spid="2"/>
                                        </p:tgtEl>
                                        <p:attrNameLst>
                                          <p:attrName>fillcolor</p:attrName>
                                        </p:attrNameLst>
                                      </p:cBhvr>
                                      <p:to>
                                        <a:srgbClr val="FFFF0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14"/>
                                        </p:tgtEl>
                                        <p:attrNameLst>
                                          <p:attrName>fillcolor</p:attrName>
                                        </p:attrNameLst>
                                      </p:cBhvr>
                                      <p:to>
                                        <a:srgbClr val="FFF2CC"/>
                                      </p:to>
                                    </p:animClr>
                                    <p:set>
                                      <p:cBhvr>
                                        <p:cTn id="41" dur="250" fill="hold"/>
                                        <p:tgtEl>
                                          <p:spTgt spid="14"/>
                                        </p:tgtEl>
                                        <p:attrNameLst>
                                          <p:attrName>fill.type</p:attrName>
                                        </p:attrNameLst>
                                      </p:cBhvr>
                                      <p:to>
                                        <p:strVal val="solid"/>
                                      </p:to>
                                    </p:set>
                                    <p:set>
                                      <p:cBhvr>
                                        <p:cTn id="42" dur="250" fill="hold"/>
                                        <p:tgtEl>
                                          <p:spTgt spid="14"/>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1" presetClass="emph" presetSubtype="2" fill="hold" nodeType="withEffect">
                                  <p:stCondLst>
                                    <p:cond delay="0"/>
                                  </p:stCondLst>
                                  <p:childTnLst>
                                    <p:animClr clrSpc="rgb" dir="cw">
                                      <p:cBhvr>
                                        <p:cTn id="44" dur="250" fill="hold"/>
                                        <p:tgtEl>
                                          <p:spTgt spid="14"/>
                                        </p:tgtEl>
                                        <p:attrNameLst>
                                          <p:attrName>fillcolor</p:attrName>
                                        </p:attrNameLst>
                                      </p:cBhvr>
                                      <p:to>
                                        <a:srgbClr val="FFFF00"/>
                                      </p:to>
                                    </p:animClr>
                                    <p:set>
                                      <p:cBhvr>
                                        <p:cTn id="45" dur="250" fill="hold"/>
                                        <p:tgtEl>
                                          <p:spTgt spid="14"/>
                                        </p:tgtEl>
                                        <p:attrNameLst>
                                          <p:attrName>fill.type</p:attrName>
                                        </p:attrNameLst>
                                      </p:cBhvr>
                                      <p:to>
                                        <p:strVal val="solid"/>
                                      </p:to>
                                    </p:set>
                                    <p:set>
                                      <p:cBhvr>
                                        <p:cTn id="46"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13"/>
                                        </p:tgtEl>
                                        <p:attrNameLst>
                                          <p:attrName>fillcolor</p:attrName>
                                        </p:attrNameLst>
                                      </p:cBhvr>
                                      <p:to>
                                        <a:srgbClr val="FFF2CC"/>
                                      </p:to>
                                    </p:animClr>
                                    <p:set>
                                      <p:cBhvr>
                                        <p:cTn id="52" dur="250" fill="hold"/>
                                        <p:tgtEl>
                                          <p:spTgt spid="13"/>
                                        </p:tgtEl>
                                        <p:attrNameLst>
                                          <p:attrName>fill.type</p:attrName>
                                        </p:attrNameLst>
                                      </p:cBhvr>
                                      <p:to>
                                        <p:strVal val="solid"/>
                                      </p:to>
                                    </p:set>
                                    <p:set>
                                      <p:cBhvr>
                                        <p:cTn id="53" dur="250" fill="hold"/>
                                        <p:tgtEl>
                                          <p:spTgt spid="13"/>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1" presetClass="emph" presetSubtype="2" fill="hold" nodeType="withEffect">
                                  <p:stCondLst>
                                    <p:cond delay="1000"/>
                                  </p:stCondLst>
                                  <p:childTnLst>
                                    <p:animClr clrSpc="rgb" dir="cw">
                                      <p:cBhvr>
                                        <p:cTn id="55" dur="250" fill="hold"/>
                                        <p:tgtEl>
                                          <p:spTgt spid="13"/>
                                        </p:tgtEl>
                                        <p:attrNameLst>
                                          <p:attrName>fillcolor</p:attrName>
                                        </p:attrNameLst>
                                      </p:cBhvr>
                                      <p:to>
                                        <a:srgbClr val="00B050"/>
                                      </p:to>
                                    </p:animClr>
                                    <p:set>
                                      <p:cBhvr>
                                        <p:cTn id="56" dur="250" fill="hold"/>
                                        <p:tgtEl>
                                          <p:spTgt spid="13"/>
                                        </p:tgtEl>
                                        <p:attrNameLst>
                                          <p:attrName>fill.type</p:attrName>
                                        </p:attrNameLst>
                                      </p:cBhvr>
                                      <p:to>
                                        <p:strVal val="solid"/>
                                      </p:to>
                                    </p:set>
                                    <p:set>
                                      <p:cBhvr>
                                        <p:cTn id="57"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5"/>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15"/>
                                        </p:tgtEl>
                                        <p:attrNameLst>
                                          <p:attrName>fillcolor</p:attrName>
                                        </p:attrNameLst>
                                      </p:cBhvr>
                                      <p:to>
                                        <a:srgbClr val="FFF2CC"/>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1000"/>
                                  </p:stCondLst>
                                  <p:childTnLst>
                                    <p:animClr clrSpc="rgb" dir="cw">
                                      <p:cBhvr>
                                        <p:cTn id="66" dur="250" fill="hold"/>
                                        <p:tgtEl>
                                          <p:spTgt spid="15"/>
                                        </p:tgtEl>
                                        <p:attrNameLst>
                                          <p:attrName>fillcolor</p:attrName>
                                        </p:attrNameLst>
                                      </p:cBhvr>
                                      <p:to>
                                        <a:srgbClr val="FFFF00"/>
                                      </p:to>
                                    </p:animClr>
                                    <p:set>
                                      <p:cBhvr>
                                        <p:cTn id="67" dur="250" fill="hold"/>
                                        <p:tgtEl>
                                          <p:spTgt spid="15"/>
                                        </p:tgtEl>
                                        <p:attrNameLst>
                                          <p:attrName>fill.type</p:attrName>
                                        </p:attrNameLst>
                                      </p:cBhvr>
                                      <p:to>
                                        <p:strVal val="solid"/>
                                      </p:to>
                                    </p:set>
                                    <p:set>
                                      <p:cBhvr>
                                        <p:cTn id="6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2" grpId="0" bldLvl="0" animBg="1"/>
      <p:bldP spid="14" grpId="0" bldLvl="0" animBg="1"/>
      <p:bldP spid="13" grpId="0" bldLvl="0" animBg="1"/>
      <p:bldP spid="1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9" name="TextBox 8"/>
          <p:cNvSpPr txBox="1"/>
          <p:nvPr/>
        </p:nvSpPr>
        <p:spPr>
          <a:xfrm>
            <a:off x="1800225" y="275590"/>
            <a:ext cx="9233535" cy="1197610"/>
          </a:xfrm>
          <a:prstGeom prst="rect">
            <a:avLst/>
          </a:prstGeom>
          <a:noFill/>
        </p:spPr>
        <p:txBody>
          <a:bodyPr wrap="square" lIns="91391" tIns="45696" rIns="91391" bIns="45696" rtlCol="0">
            <a:spAutoFit/>
          </a:bodyPr>
          <a:lstStyle/>
          <a:p>
            <a:pPr algn="ctr"/>
            <a:r>
              <a:rPr lang="en-US" sz="72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0" name="Group 9"/>
          <p:cNvGrpSpPr/>
          <p:nvPr/>
        </p:nvGrpSpPr>
        <p:grpSpPr>
          <a:xfrm>
            <a:off x="1938020" y="3429000"/>
            <a:ext cx="9443085" cy="1383665"/>
            <a:chOff x="2052684" y="2617912"/>
            <a:chExt cx="5768788"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653351"/>
            </a:xfrm>
            <a:prstGeom prst="rect">
              <a:avLst/>
            </a:prstGeom>
            <a:noFill/>
          </p:spPr>
          <p:txBody>
            <a:bodyPr wrap="square" lIns="89301" tIns="44651" rIns="89301" bIns="44651" rtlCol="0">
              <a:spAutoFit/>
            </a:bodyPr>
            <a:lstStyle/>
            <a:p>
              <a:pPr algn="ctr"/>
              <a:r>
                <a:rPr lang="en-US" sz="4800"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Tớ là lê-gô</a:t>
              </a: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44727" y="3338628"/>
            <a:ext cx="967557" cy="1231900"/>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125"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295"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22</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18" name="Picture 17">
            <a:extLst>
              <a:ext uri="{FF2B5EF4-FFF2-40B4-BE49-F238E27FC236}">
                <a16:creationId xmlns:a16="http://schemas.microsoft.com/office/drawing/2014/main" id="{A8C13E76-542E-4992-9FF1-17780E999D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5944" y="5638088"/>
            <a:ext cx="996055" cy="99131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1 + 2</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673D1760-B558-4CD3-A4D7-45E3943F7C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TotalTime>
  <Words>1574</Words>
  <Application>Microsoft Office PowerPoint</Application>
  <PresentationFormat>Widescreen</PresentationFormat>
  <Paragraphs>102</Paragraphs>
  <Slides>23</Slides>
  <Notes>7</Notes>
  <HiddenSlides>0</HiddenSlides>
  <MMClips>1</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23</vt:i4>
      </vt:variant>
    </vt:vector>
  </HeadingPairs>
  <TitlesOfParts>
    <vt:vector size="42" baseType="lpstr">
      <vt:lpstr>Microsoft YaHei</vt:lpstr>
      <vt:lpstr>SimSun</vt:lpstr>
      <vt:lpstr>SimSun</vt:lpstr>
      <vt:lpstr>Arial</vt:lpstr>
      <vt:lpstr>Arial Rounded MT Bold</vt:lpstr>
      <vt:lpstr>Arial-Rounded</vt:lpstr>
      <vt:lpstr>Calibri</vt:lpstr>
      <vt:lpstr>Calibri Light</vt:lpstr>
      <vt:lpstr>等线</vt:lpstr>
      <vt:lpstr>Montserrat Medium</vt:lpstr>
      <vt:lpstr>Times New Roman</vt:lpstr>
      <vt:lpstr>Verdana</vt:lpstr>
      <vt:lpstr>1_Office Theme</vt:lpstr>
      <vt:lpstr>2_Office Theme</vt:lpstr>
      <vt:lpstr>3_Office Theme</vt:lpstr>
      <vt:lpstr>5_Office Theme</vt:lpstr>
      <vt:lpstr>7_Office Theme</vt:lpstr>
      <vt:lpstr>4_Office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Tớ là lê-gô </vt:lpstr>
      <vt:lpstr>PowerPoint Presentation</vt:lpstr>
      <vt:lpstr>Tớ là lê-gô </vt:lpstr>
      <vt:lpstr>PowerPoint Presentation</vt:lpstr>
      <vt:lpstr>Tớ là lê-gô </vt:lpstr>
      <vt:lpstr>Tớ là lê-gô </vt:lpstr>
      <vt:lpstr>PowerPoint Presentation</vt:lpstr>
      <vt:lpstr>Tớ là lê-gô </vt:lpstr>
      <vt:lpstr>Tớ là lê-gô </vt:lpstr>
      <vt:lpstr>Tớ là lê-gô </vt:lpstr>
      <vt:lpstr>Chọn nội dung phù hợp với mỗi đoạn bài đọc</vt:lpstr>
      <vt:lpstr>1. Từ ngữ chỉ đặc điểm của khối lê-gô:</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BENR-</dc:creator>
  <cp:lastModifiedBy>NHATMINH</cp:lastModifiedBy>
  <cp:revision>32</cp:revision>
  <dcterms:created xsi:type="dcterms:W3CDTF">2021-05-27T09:57:00Z</dcterms:created>
  <dcterms:modified xsi:type="dcterms:W3CDTF">2024-11-25T08:00:46Z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