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8"/>
  </p:notesMasterIdLst>
  <p:handoutMasterIdLst>
    <p:handoutMasterId r:id="rId19"/>
  </p:handoutMasterIdLst>
  <p:sldIdLst>
    <p:sldId id="335" r:id="rId3"/>
    <p:sldId id="313" r:id="rId4"/>
    <p:sldId id="314" r:id="rId5"/>
    <p:sldId id="315" r:id="rId6"/>
    <p:sldId id="316" r:id="rId7"/>
    <p:sldId id="336" r:id="rId8"/>
    <p:sldId id="303" r:id="rId9"/>
    <p:sldId id="310" r:id="rId10"/>
    <p:sldId id="362" r:id="rId11"/>
    <p:sldId id="354" r:id="rId12"/>
    <p:sldId id="318" r:id="rId13"/>
    <p:sldId id="363" r:id="rId14"/>
    <p:sldId id="364" r:id="rId15"/>
    <p:sldId id="365" r:id="rId16"/>
    <p:sldId id="366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77" d="100"/>
          <a:sy n="77" d="100"/>
        </p:scale>
        <p:origin x="902" y="62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6">
            <a:extLst>
              <a:ext uri="{FF2B5EF4-FFF2-40B4-BE49-F238E27FC236}">
                <a16:creationId xmlns:a16="http://schemas.microsoft.com/office/drawing/2014/main" id="{A82BDD35-B0CE-415B-A36E-D592F19A1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296261"/>
            <a:ext cx="998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VẼ ĐƯỜNG CAO CỦA HÌNH TAM GIÁC</a:t>
            </a:r>
            <a:endParaRPr lang="en-US" altLang="en-US" sz="3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B0673-CAAE-D098-153A-1B9C685B684C}"/>
              </a:ext>
            </a:extLst>
          </p:cNvPr>
          <p:cNvSpPr txBox="1"/>
          <p:nvPr/>
        </p:nvSpPr>
        <p:spPr>
          <a:xfrm>
            <a:off x="4191000" y="45351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76" y="609600"/>
            <a:ext cx="5208624" cy="1678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1729041"/>
            <a:ext cx="7794171" cy="1567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18DC2-3829-E387-2511-D1A52BC9C3D7}"/>
              </a:ext>
            </a:extLst>
          </p:cNvPr>
          <p:cNvSpPr txBox="1"/>
          <p:nvPr/>
        </p:nvSpPr>
        <p:spPr>
          <a:xfrm rot="20804962">
            <a:off x="1338147" y="1094958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4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</a:t>
            </a:r>
            <a:endParaRPr lang="vi-VN" sz="4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4278</TotalTime>
  <Words>294</Words>
  <Application>Microsoft Office PowerPoint</Application>
  <PresentationFormat>Widescreen</PresentationFormat>
  <Paragraphs>55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Administrator</cp:lastModifiedBy>
  <cp:revision>208</cp:revision>
  <dcterms:created xsi:type="dcterms:W3CDTF">2009-12-25T13:38:18Z</dcterms:created>
  <dcterms:modified xsi:type="dcterms:W3CDTF">2024-11-25T06:05:20Z</dcterms:modified>
</cp:coreProperties>
</file>