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27" r:id="rId2"/>
    <p:sldId id="433" r:id="rId3"/>
    <p:sldId id="445" r:id="rId4"/>
    <p:sldId id="446" r:id="rId5"/>
    <p:sldId id="340" r:id="rId6"/>
  </p:sldIdLst>
  <p:sldSz cx="16276638" cy="9144000"/>
  <p:notesSz cx="6858000" cy="9144000"/>
  <p:custDataLst>
    <p:tags r:id="rId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94660"/>
  </p:normalViewPr>
  <p:slideViewPr>
    <p:cSldViewPr>
      <p:cViewPr varScale="1">
        <p:scale>
          <a:sx n="71" d="100"/>
          <a:sy n="71" d="100"/>
        </p:scale>
        <p:origin x="101" y="16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7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HỌCAN THẮNG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T2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: BÙI HỒNG PHÚC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3B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3" y="2046612"/>
            <a:ext cx="9596296" cy="646331"/>
            <a:chOff x="1508918" y="1143668"/>
            <a:chExt cx="8733709" cy="1752858"/>
          </a:xfrm>
        </p:grpSpPr>
        <p:sp>
          <p:nvSpPr>
            <p:cNvPr id="10" name="Rectangle 9"/>
            <p:cNvSpPr/>
            <p:nvPr/>
          </p:nvSpPr>
          <p:spPr>
            <a:xfrm>
              <a:off x="1508918" y="1143668"/>
              <a:ext cx="8733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39958" y="2692943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tranh 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37500" t="41795" r="35898" b="26923"/>
          <a:stretch/>
        </p:blipFill>
        <p:spPr bwMode="auto">
          <a:xfrm>
            <a:off x="1037263" y="3356859"/>
            <a:ext cx="14173200" cy="5499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4807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9800" y="1905000"/>
            <a:ext cx="9596296" cy="646331"/>
            <a:chOff x="1508918" y="1143668"/>
            <a:chExt cx="8733709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8" y="1143668"/>
              <a:ext cx="8733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01405" y="1753903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7346" y="2551331"/>
            <a:ext cx="4501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câu chuyện</a:t>
            </a:r>
            <a:endParaRPr lang="en-US" sz="4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óc kiện tr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5319" y="3291301"/>
            <a:ext cx="9513965" cy="53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689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6913" y="2046612"/>
            <a:ext cx="959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	     </a:t>
            </a: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37500" t="44056" r="37552" b="26923"/>
          <a:stretch/>
        </p:blipFill>
        <p:spPr bwMode="auto">
          <a:xfrm>
            <a:off x="1580641" y="3298686"/>
            <a:ext cx="12652717" cy="5540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2486" y="2590800"/>
            <a:ext cx="1103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nl-NL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4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869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9583</TotalTime>
  <Words>143</Words>
  <Application>Microsoft Office PowerPoint</Application>
  <PresentationFormat>Custom</PresentationFormat>
  <Paragraphs>25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</cp:lastModifiedBy>
  <cp:revision>1040</cp:revision>
  <dcterms:created xsi:type="dcterms:W3CDTF">2008-09-09T22:52:10Z</dcterms:created>
  <dcterms:modified xsi:type="dcterms:W3CDTF">2024-01-22T01:36:43Z</dcterms:modified>
</cp:coreProperties>
</file>