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0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657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Thứ   ngày   tháng   năm Tiếng Việt Bài 5: BÁC TRỐNG TRƯỜNG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13</cp:revision>
  <dcterms:created xsi:type="dcterms:W3CDTF">2020-08-24T01:08:53Z</dcterms:created>
  <dcterms:modified xsi:type="dcterms:W3CDTF">2020-08-24T03:13:35Z</dcterms:modified>
</cp:coreProperties>
</file>