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2"/>
  </p:notesMasterIdLst>
  <p:sldIdLst>
    <p:sldId id="315" r:id="rId3"/>
    <p:sldId id="265" r:id="rId4"/>
    <p:sldId id="307" r:id="rId5"/>
    <p:sldId id="308" r:id="rId6"/>
    <p:sldId id="261" r:id="rId7"/>
    <p:sldId id="313" r:id="rId8"/>
    <p:sldId id="314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CC00CC"/>
    <a:srgbClr val="009900"/>
    <a:srgbClr val="FFFFFF"/>
    <a:srgbClr val="00FF99"/>
    <a:srgbClr val="FF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44"/>
  </p:normalViewPr>
  <p:slideViewPr>
    <p:cSldViewPr showGuides="1">
      <p:cViewPr varScale="1">
        <p:scale>
          <a:sx n="44" d="100"/>
          <a:sy n="44" d="100"/>
        </p:scale>
        <p:origin x="1603" y="53"/>
      </p:cViewPr>
      <p:guideLst>
        <p:guide orient="horz" pos="220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26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C3F43B-3E57-4086-8E2F-227476AACBC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3/31/2024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  <a:pPr lvl="0" algn="r">
                <a:buNone/>
              </a:pPr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154666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>
              <a:spcBef>
                <a:spcPct val="0"/>
              </a:spcBef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pPr lvl="0" algn="r">
                <a:spcBef>
                  <a:spcPct val="0"/>
                </a:spcBef>
              </a:pPr>
              <a:t>1</a:t>
            </a:fld>
            <a:endParaRPr lang="en-US" altLang="vi-VN" dirty="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00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5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57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1" name="freeLif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  <p:sndAc>
      <p:stSnd>
        <p:snd r:embed="rId13" name="freeLife.wav"/>
      </p:stSnd>
    </p:sndAc>
  </p:transition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pPr lvl="0">
                <a:buNone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8"/>
    <p:sndAc>
      <p:stSnd>
        <p:snd r:embed="rId13" name="freeLife.wav"/>
      </p:stSnd>
    </p:sndAc>
  </p:transition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6063" y="4845050"/>
            <a:ext cx="1093787" cy="1897063"/>
            <a:chOff x="2332" y="1554"/>
            <a:chExt cx="1105" cy="1218"/>
          </a:xfrm>
        </p:grpSpPr>
        <p:sp>
          <p:nvSpPr>
            <p:cNvPr id="3087" name="Freeform 3"/>
            <p:cNvSpPr/>
            <p:nvPr/>
          </p:nvSpPr>
          <p:spPr>
            <a:xfrm>
              <a:off x="2450" y="2113"/>
              <a:ext cx="30" cy="30"/>
            </a:xfrm>
            <a:custGeom>
              <a:avLst/>
              <a:gdLst>
                <a:gd name="txL" fmla="*/ 0 w 61"/>
                <a:gd name="txT" fmla="*/ 0 h 60"/>
                <a:gd name="txR" fmla="*/ 61 w 61"/>
                <a:gd name="txB" fmla="*/ 60 h 60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4"/>
            <p:cNvSpPr/>
            <p:nvPr/>
          </p:nvSpPr>
          <p:spPr>
            <a:xfrm>
              <a:off x="2431" y="2013"/>
              <a:ext cx="67" cy="91"/>
            </a:xfrm>
            <a:custGeom>
              <a:avLst/>
              <a:gdLst>
                <a:gd name="txL" fmla="*/ 0 w 132"/>
                <a:gd name="txT" fmla="*/ 0 h 182"/>
                <a:gd name="txR" fmla="*/ 132 w 132"/>
                <a:gd name="txB" fmla="*/ 182 h 182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5"/>
            <p:cNvSpPr/>
            <p:nvPr/>
          </p:nvSpPr>
          <p:spPr>
            <a:xfrm>
              <a:off x="2431" y="2013"/>
              <a:ext cx="67" cy="91"/>
            </a:xfrm>
            <a:custGeom>
              <a:avLst/>
              <a:gdLst>
                <a:gd name="txL" fmla="*/ 0 w 132"/>
                <a:gd name="txT" fmla="*/ 0 h 182"/>
                <a:gd name="txR" fmla="*/ 132 w 132"/>
                <a:gd name="txB" fmla="*/ 182 h 182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6"/>
            <p:cNvSpPr/>
            <p:nvPr/>
          </p:nvSpPr>
          <p:spPr>
            <a:xfrm>
              <a:off x="2359" y="2051"/>
              <a:ext cx="89" cy="73"/>
            </a:xfrm>
            <a:custGeom>
              <a:avLst/>
              <a:gdLst>
                <a:gd name="txL" fmla="*/ 0 w 177"/>
                <a:gd name="txT" fmla="*/ 0 h 146"/>
                <a:gd name="txR" fmla="*/ 177 w 177"/>
                <a:gd name="txB" fmla="*/ 146 h 146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7"/>
            <p:cNvSpPr/>
            <p:nvPr/>
          </p:nvSpPr>
          <p:spPr>
            <a:xfrm>
              <a:off x="2359" y="2133"/>
              <a:ext cx="89" cy="71"/>
            </a:xfrm>
            <a:custGeom>
              <a:avLst/>
              <a:gdLst>
                <a:gd name="txL" fmla="*/ 0 w 178"/>
                <a:gd name="txT" fmla="*/ 0 h 143"/>
                <a:gd name="txR" fmla="*/ 178 w 178"/>
                <a:gd name="txB" fmla="*/ 143 h 14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8"/>
            <p:cNvSpPr/>
            <p:nvPr/>
          </p:nvSpPr>
          <p:spPr>
            <a:xfrm>
              <a:off x="2432" y="2151"/>
              <a:ext cx="66" cy="90"/>
            </a:xfrm>
            <a:custGeom>
              <a:avLst/>
              <a:gdLst>
                <a:gd name="txL" fmla="*/ 0 w 132"/>
                <a:gd name="txT" fmla="*/ 0 h 181"/>
                <a:gd name="txR" fmla="*/ 132 w 132"/>
                <a:gd name="txB" fmla="*/ 181 h 181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9"/>
            <p:cNvSpPr/>
            <p:nvPr/>
          </p:nvSpPr>
          <p:spPr>
            <a:xfrm>
              <a:off x="2482" y="2132"/>
              <a:ext cx="88" cy="72"/>
            </a:xfrm>
            <a:custGeom>
              <a:avLst/>
              <a:gdLst>
                <a:gd name="txL" fmla="*/ 0 w 177"/>
                <a:gd name="txT" fmla="*/ 0 h 144"/>
                <a:gd name="txR" fmla="*/ 177 w 177"/>
                <a:gd name="txB" fmla="*/ 144 h 144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10"/>
            <p:cNvSpPr/>
            <p:nvPr/>
          </p:nvSpPr>
          <p:spPr>
            <a:xfrm>
              <a:off x="2481" y="2051"/>
              <a:ext cx="90" cy="72"/>
            </a:xfrm>
            <a:custGeom>
              <a:avLst/>
              <a:gdLst>
                <a:gd name="txL" fmla="*/ 0 w 180"/>
                <a:gd name="txT" fmla="*/ 0 h 143"/>
                <a:gd name="txR" fmla="*/ 180 w 180"/>
                <a:gd name="txB" fmla="*/ 143 h 143"/>
              </a:gdLst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</a:cxnLst>
              <a:rect l="txL" t="txT" r="txR" b="tx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11"/>
            <p:cNvSpPr/>
            <p:nvPr/>
          </p:nvSpPr>
          <p:spPr>
            <a:xfrm>
              <a:off x="2654" y="1594"/>
              <a:ext cx="12" cy="12"/>
            </a:xfrm>
            <a:custGeom>
              <a:avLst/>
              <a:gdLst>
                <a:gd name="txL" fmla="*/ 0 w 24"/>
                <a:gd name="txT" fmla="*/ 0 h 24"/>
                <a:gd name="txR" fmla="*/ 24 w 24"/>
                <a:gd name="txB" fmla="*/ 24 h 24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12"/>
            <p:cNvSpPr/>
            <p:nvPr/>
          </p:nvSpPr>
          <p:spPr>
            <a:xfrm>
              <a:off x="2647" y="1554"/>
              <a:ext cx="26" cy="37"/>
            </a:xfrm>
            <a:custGeom>
              <a:avLst/>
              <a:gdLst>
                <a:gd name="txL" fmla="*/ 0 w 52"/>
                <a:gd name="txT" fmla="*/ 0 h 73"/>
                <a:gd name="txR" fmla="*/ 52 w 52"/>
                <a:gd name="txB" fmla="*/ 73 h 73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13"/>
            <p:cNvSpPr/>
            <p:nvPr/>
          </p:nvSpPr>
          <p:spPr>
            <a:xfrm>
              <a:off x="2647" y="1554"/>
              <a:ext cx="26" cy="37"/>
            </a:xfrm>
            <a:custGeom>
              <a:avLst/>
              <a:gdLst>
                <a:gd name="txL" fmla="*/ 0 w 52"/>
                <a:gd name="txT" fmla="*/ 0 h 73"/>
                <a:gd name="txR" fmla="*/ 52 w 52"/>
                <a:gd name="txB" fmla="*/ 73 h 73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14"/>
            <p:cNvSpPr/>
            <p:nvPr/>
          </p:nvSpPr>
          <p:spPr>
            <a:xfrm>
              <a:off x="2618" y="1569"/>
              <a:ext cx="36" cy="29"/>
            </a:xfrm>
            <a:custGeom>
              <a:avLst/>
              <a:gdLst>
                <a:gd name="txL" fmla="*/ 0 w 71"/>
                <a:gd name="txT" fmla="*/ 0 h 58"/>
                <a:gd name="txR" fmla="*/ 71 w 71"/>
                <a:gd name="txB" fmla="*/ 58 h 5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15"/>
            <p:cNvSpPr/>
            <p:nvPr/>
          </p:nvSpPr>
          <p:spPr>
            <a:xfrm>
              <a:off x="2618" y="1602"/>
              <a:ext cx="36" cy="28"/>
            </a:xfrm>
            <a:custGeom>
              <a:avLst/>
              <a:gdLst>
                <a:gd name="txL" fmla="*/ 0 w 71"/>
                <a:gd name="txT" fmla="*/ 0 h 57"/>
                <a:gd name="txR" fmla="*/ 71 w 71"/>
                <a:gd name="txB" fmla="*/ 57 h 57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16"/>
            <p:cNvSpPr/>
            <p:nvPr/>
          </p:nvSpPr>
          <p:spPr>
            <a:xfrm>
              <a:off x="2647" y="1610"/>
              <a:ext cx="26" cy="36"/>
            </a:xfrm>
            <a:custGeom>
              <a:avLst/>
              <a:gdLst>
                <a:gd name="txL" fmla="*/ 0 w 52"/>
                <a:gd name="txT" fmla="*/ 0 h 73"/>
                <a:gd name="txR" fmla="*/ 52 w 52"/>
                <a:gd name="txB" fmla="*/ 73 h 7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17"/>
            <p:cNvSpPr/>
            <p:nvPr/>
          </p:nvSpPr>
          <p:spPr>
            <a:xfrm>
              <a:off x="2667" y="1602"/>
              <a:ext cx="36" cy="28"/>
            </a:xfrm>
            <a:custGeom>
              <a:avLst/>
              <a:gdLst>
                <a:gd name="txL" fmla="*/ 0 w 71"/>
                <a:gd name="txT" fmla="*/ 0 h 57"/>
                <a:gd name="txR" fmla="*/ 71 w 71"/>
                <a:gd name="txB" fmla="*/ 57 h 57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18"/>
            <p:cNvSpPr/>
            <p:nvPr/>
          </p:nvSpPr>
          <p:spPr>
            <a:xfrm>
              <a:off x="2667" y="1569"/>
              <a:ext cx="36" cy="28"/>
            </a:xfrm>
            <a:custGeom>
              <a:avLst/>
              <a:gdLst>
                <a:gd name="txL" fmla="*/ 0 w 71"/>
                <a:gd name="txT" fmla="*/ 0 h 57"/>
                <a:gd name="txR" fmla="*/ 71 w 71"/>
                <a:gd name="txB" fmla="*/ 57 h 57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19"/>
            <p:cNvSpPr/>
            <p:nvPr/>
          </p:nvSpPr>
          <p:spPr>
            <a:xfrm>
              <a:off x="3368" y="2439"/>
              <a:ext cx="12" cy="12"/>
            </a:xfrm>
            <a:custGeom>
              <a:avLst/>
              <a:gdLst>
                <a:gd name="txL" fmla="*/ 0 w 24"/>
                <a:gd name="txT" fmla="*/ 0 h 24"/>
                <a:gd name="txR" fmla="*/ 24 w 24"/>
                <a:gd name="txB" fmla="*/ 24 h 24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20"/>
            <p:cNvSpPr/>
            <p:nvPr/>
          </p:nvSpPr>
          <p:spPr>
            <a:xfrm>
              <a:off x="3361" y="2399"/>
              <a:ext cx="26" cy="36"/>
            </a:xfrm>
            <a:custGeom>
              <a:avLst/>
              <a:gdLst>
                <a:gd name="txL" fmla="*/ 0 w 53"/>
                <a:gd name="txT" fmla="*/ 0 h 73"/>
                <a:gd name="txR" fmla="*/ 53 w 53"/>
                <a:gd name="txB" fmla="*/ 73 h 7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21"/>
            <p:cNvSpPr/>
            <p:nvPr/>
          </p:nvSpPr>
          <p:spPr>
            <a:xfrm>
              <a:off x="3361" y="2399"/>
              <a:ext cx="26" cy="36"/>
            </a:xfrm>
            <a:custGeom>
              <a:avLst/>
              <a:gdLst>
                <a:gd name="txL" fmla="*/ 0 w 53"/>
                <a:gd name="txT" fmla="*/ 0 h 73"/>
                <a:gd name="txR" fmla="*/ 53 w 53"/>
                <a:gd name="txB" fmla="*/ 73 h 7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22"/>
            <p:cNvSpPr/>
            <p:nvPr/>
          </p:nvSpPr>
          <p:spPr>
            <a:xfrm>
              <a:off x="3331" y="2414"/>
              <a:ext cx="36" cy="29"/>
            </a:xfrm>
            <a:custGeom>
              <a:avLst/>
              <a:gdLst>
                <a:gd name="txL" fmla="*/ 0 w 71"/>
                <a:gd name="txT" fmla="*/ 0 h 58"/>
                <a:gd name="txR" fmla="*/ 71 w 71"/>
                <a:gd name="txB" fmla="*/ 58 h 5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23"/>
            <p:cNvSpPr/>
            <p:nvPr/>
          </p:nvSpPr>
          <p:spPr>
            <a:xfrm>
              <a:off x="3331" y="2447"/>
              <a:ext cx="37" cy="28"/>
            </a:xfrm>
            <a:custGeom>
              <a:avLst/>
              <a:gdLst>
                <a:gd name="txL" fmla="*/ 0 w 72"/>
                <a:gd name="txT" fmla="*/ 0 h 56"/>
                <a:gd name="txR" fmla="*/ 72 w 72"/>
                <a:gd name="txB" fmla="*/ 56 h 56"/>
              </a:gdLst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24"/>
            <p:cNvSpPr/>
            <p:nvPr/>
          </p:nvSpPr>
          <p:spPr>
            <a:xfrm>
              <a:off x="3361" y="2454"/>
              <a:ext cx="26" cy="37"/>
            </a:xfrm>
            <a:custGeom>
              <a:avLst/>
              <a:gdLst>
                <a:gd name="txL" fmla="*/ 0 w 53"/>
                <a:gd name="txT" fmla="*/ 0 h 72"/>
                <a:gd name="txR" fmla="*/ 53 w 53"/>
                <a:gd name="txB" fmla="*/ 72 h 72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25"/>
            <p:cNvSpPr/>
            <p:nvPr/>
          </p:nvSpPr>
          <p:spPr>
            <a:xfrm>
              <a:off x="3381" y="2447"/>
              <a:ext cx="36" cy="28"/>
            </a:xfrm>
            <a:custGeom>
              <a:avLst/>
              <a:gdLst>
                <a:gd name="txL" fmla="*/ 0 w 71"/>
                <a:gd name="txT" fmla="*/ 0 h 56"/>
                <a:gd name="txR" fmla="*/ 71 w 71"/>
                <a:gd name="txB" fmla="*/ 56 h 56"/>
              </a:gdLst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26"/>
            <p:cNvSpPr/>
            <p:nvPr/>
          </p:nvSpPr>
          <p:spPr>
            <a:xfrm>
              <a:off x="3380" y="2414"/>
              <a:ext cx="37" cy="28"/>
            </a:xfrm>
            <a:custGeom>
              <a:avLst/>
              <a:gdLst>
                <a:gd name="txL" fmla="*/ 0 w 72"/>
                <a:gd name="txT" fmla="*/ 0 h 57"/>
                <a:gd name="txR" fmla="*/ 72 w 72"/>
                <a:gd name="txB" fmla="*/ 57 h 57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27"/>
            <p:cNvSpPr/>
            <p:nvPr/>
          </p:nvSpPr>
          <p:spPr>
            <a:xfrm>
              <a:off x="2672" y="2420"/>
              <a:ext cx="11" cy="12"/>
            </a:xfrm>
            <a:custGeom>
              <a:avLst/>
              <a:gdLst>
                <a:gd name="txL" fmla="*/ 0 w 23"/>
                <a:gd name="txT" fmla="*/ 0 h 24"/>
                <a:gd name="txR" fmla="*/ 23 w 23"/>
                <a:gd name="txB" fmla="*/ 24 h 24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28"/>
            <p:cNvSpPr/>
            <p:nvPr/>
          </p:nvSpPr>
          <p:spPr>
            <a:xfrm>
              <a:off x="2664" y="2381"/>
              <a:ext cx="26" cy="36"/>
            </a:xfrm>
            <a:custGeom>
              <a:avLst/>
              <a:gdLst>
                <a:gd name="txL" fmla="*/ 0 w 52"/>
                <a:gd name="txT" fmla="*/ 0 h 73"/>
                <a:gd name="txR" fmla="*/ 52 w 52"/>
                <a:gd name="txB" fmla="*/ 73 h 7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29"/>
            <p:cNvSpPr/>
            <p:nvPr/>
          </p:nvSpPr>
          <p:spPr>
            <a:xfrm>
              <a:off x="2664" y="2381"/>
              <a:ext cx="26" cy="36"/>
            </a:xfrm>
            <a:custGeom>
              <a:avLst/>
              <a:gdLst>
                <a:gd name="txL" fmla="*/ 0 w 52"/>
                <a:gd name="txT" fmla="*/ 0 h 73"/>
                <a:gd name="txR" fmla="*/ 52 w 52"/>
                <a:gd name="txB" fmla="*/ 73 h 7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30"/>
            <p:cNvSpPr/>
            <p:nvPr/>
          </p:nvSpPr>
          <p:spPr>
            <a:xfrm>
              <a:off x="2635" y="2396"/>
              <a:ext cx="35" cy="28"/>
            </a:xfrm>
            <a:custGeom>
              <a:avLst/>
              <a:gdLst>
                <a:gd name="txL" fmla="*/ 0 w 72"/>
                <a:gd name="txT" fmla="*/ 0 h 58"/>
                <a:gd name="txR" fmla="*/ 72 w 72"/>
                <a:gd name="txB" fmla="*/ 58 h 5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31"/>
            <p:cNvSpPr/>
            <p:nvPr/>
          </p:nvSpPr>
          <p:spPr>
            <a:xfrm>
              <a:off x="2635" y="2428"/>
              <a:ext cx="35" cy="29"/>
            </a:xfrm>
            <a:custGeom>
              <a:avLst/>
              <a:gdLst>
                <a:gd name="txL" fmla="*/ 0 w 72"/>
                <a:gd name="txT" fmla="*/ 0 h 56"/>
                <a:gd name="txR" fmla="*/ 72 w 72"/>
                <a:gd name="txB" fmla="*/ 56 h 56"/>
              </a:gdLst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32"/>
            <p:cNvSpPr/>
            <p:nvPr/>
          </p:nvSpPr>
          <p:spPr>
            <a:xfrm>
              <a:off x="2664" y="2435"/>
              <a:ext cx="27" cy="37"/>
            </a:xfrm>
            <a:custGeom>
              <a:avLst/>
              <a:gdLst>
                <a:gd name="txL" fmla="*/ 0 w 53"/>
                <a:gd name="txT" fmla="*/ 0 h 72"/>
                <a:gd name="txR" fmla="*/ 53 w 53"/>
                <a:gd name="txB" fmla="*/ 72 h 72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txL" t="txT" r="txR" b="tx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33"/>
            <p:cNvSpPr/>
            <p:nvPr/>
          </p:nvSpPr>
          <p:spPr>
            <a:xfrm>
              <a:off x="2684" y="2428"/>
              <a:ext cx="35" cy="29"/>
            </a:xfrm>
            <a:custGeom>
              <a:avLst/>
              <a:gdLst>
                <a:gd name="txL" fmla="*/ 0 w 72"/>
                <a:gd name="txT" fmla="*/ 0 h 57"/>
                <a:gd name="txR" fmla="*/ 72 w 72"/>
                <a:gd name="txB" fmla="*/ 57 h 57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34"/>
            <p:cNvSpPr/>
            <p:nvPr/>
          </p:nvSpPr>
          <p:spPr>
            <a:xfrm>
              <a:off x="2684" y="2395"/>
              <a:ext cx="35" cy="29"/>
            </a:xfrm>
            <a:custGeom>
              <a:avLst/>
              <a:gdLst>
                <a:gd name="txL" fmla="*/ 0 w 72"/>
                <a:gd name="txT" fmla="*/ 0 h 58"/>
                <a:gd name="txR" fmla="*/ 72 w 72"/>
                <a:gd name="txB" fmla="*/ 58 h 58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35"/>
            <p:cNvSpPr/>
            <p:nvPr/>
          </p:nvSpPr>
          <p:spPr>
            <a:xfrm>
              <a:off x="2471" y="1815"/>
              <a:ext cx="72" cy="84"/>
            </a:xfrm>
            <a:custGeom>
              <a:avLst/>
              <a:gdLst>
                <a:gd name="txL" fmla="*/ 0 w 144"/>
                <a:gd name="txT" fmla="*/ 0 h 167"/>
                <a:gd name="txR" fmla="*/ 144 w 144"/>
                <a:gd name="txB" fmla="*/ 167 h 167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txL" t="txT" r="txR" b="tx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36"/>
            <p:cNvSpPr/>
            <p:nvPr/>
          </p:nvSpPr>
          <p:spPr>
            <a:xfrm>
              <a:off x="2436" y="1811"/>
              <a:ext cx="102" cy="40"/>
            </a:xfrm>
            <a:custGeom>
              <a:avLst/>
              <a:gdLst>
                <a:gd name="txL" fmla="*/ 0 w 204"/>
                <a:gd name="txT" fmla="*/ 0 h 82"/>
                <a:gd name="txR" fmla="*/ 204 w 204"/>
                <a:gd name="txB" fmla="*/ 82 h 82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37"/>
            <p:cNvSpPr/>
            <p:nvPr/>
          </p:nvSpPr>
          <p:spPr>
            <a:xfrm>
              <a:off x="2534" y="1815"/>
              <a:ext cx="42" cy="104"/>
            </a:xfrm>
            <a:custGeom>
              <a:avLst/>
              <a:gdLst>
                <a:gd name="txL" fmla="*/ 0 w 84"/>
                <a:gd name="txT" fmla="*/ 0 h 208"/>
                <a:gd name="txR" fmla="*/ 84 w 84"/>
                <a:gd name="txB" fmla="*/ 208 h 208"/>
              </a:gdLst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txL" t="txT" r="txR" b="tx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Freeform 38"/>
            <p:cNvSpPr/>
            <p:nvPr/>
          </p:nvSpPr>
          <p:spPr>
            <a:xfrm>
              <a:off x="2551" y="1812"/>
              <a:ext cx="72" cy="84"/>
            </a:xfrm>
            <a:custGeom>
              <a:avLst/>
              <a:gdLst>
                <a:gd name="txL" fmla="*/ 0 w 144"/>
                <a:gd name="txT" fmla="*/ 0 h 170"/>
                <a:gd name="txR" fmla="*/ 144 w 144"/>
                <a:gd name="txB" fmla="*/ 170 h 170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39"/>
            <p:cNvSpPr/>
            <p:nvPr/>
          </p:nvSpPr>
          <p:spPr>
            <a:xfrm>
              <a:off x="2558" y="1793"/>
              <a:ext cx="99" cy="51"/>
            </a:xfrm>
            <a:custGeom>
              <a:avLst/>
              <a:gdLst>
                <a:gd name="txL" fmla="*/ 0 w 199"/>
                <a:gd name="txT" fmla="*/ 0 h 103"/>
                <a:gd name="txR" fmla="*/ 199 w 199"/>
                <a:gd name="txB" fmla="*/ 103 h 10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40"/>
            <p:cNvSpPr/>
            <p:nvPr/>
          </p:nvSpPr>
          <p:spPr>
            <a:xfrm>
              <a:off x="2631" y="2659"/>
              <a:ext cx="53" cy="98"/>
            </a:xfrm>
            <a:custGeom>
              <a:avLst/>
              <a:gdLst>
                <a:gd name="txL" fmla="*/ 0 w 107"/>
                <a:gd name="txT" fmla="*/ 0 h 195"/>
                <a:gd name="txR" fmla="*/ 107 w 107"/>
                <a:gd name="txB" fmla="*/ 195 h 195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41"/>
            <p:cNvSpPr/>
            <p:nvPr/>
          </p:nvSpPr>
          <p:spPr>
            <a:xfrm>
              <a:off x="2581" y="2656"/>
              <a:ext cx="91" cy="63"/>
            </a:xfrm>
            <a:custGeom>
              <a:avLst/>
              <a:gdLst>
                <a:gd name="txL" fmla="*/ 0 w 183"/>
                <a:gd name="txT" fmla="*/ 0 h 126"/>
                <a:gd name="txR" fmla="*/ 183 w 183"/>
                <a:gd name="txB" fmla="*/ 126 h 126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42"/>
            <p:cNvSpPr/>
            <p:nvPr/>
          </p:nvSpPr>
          <p:spPr>
            <a:xfrm>
              <a:off x="2681" y="2658"/>
              <a:ext cx="52" cy="98"/>
            </a:xfrm>
            <a:custGeom>
              <a:avLst/>
              <a:gdLst>
                <a:gd name="txL" fmla="*/ 0 w 102"/>
                <a:gd name="txT" fmla="*/ 0 h 197"/>
                <a:gd name="txR" fmla="*/ 102 w 102"/>
                <a:gd name="txB" fmla="*/ 197 h 197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Freeform 43"/>
            <p:cNvSpPr/>
            <p:nvPr/>
          </p:nvSpPr>
          <p:spPr>
            <a:xfrm>
              <a:off x="2684" y="2652"/>
              <a:ext cx="90" cy="64"/>
            </a:xfrm>
            <a:custGeom>
              <a:avLst/>
              <a:gdLst>
                <a:gd name="txL" fmla="*/ 0 w 180"/>
                <a:gd name="txT" fmla="*/ 0 h 129"/>
                <a:gd name="txR" fmla="*/ 180 w 180"/>
                <a:gd name="txB" fmla="*/ 129 h 129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Freeform 44"/>
            <p:cNvSpPr/>
            <p:nvPr/>
          </p:nvSpPr>
          <p:spPr>
            <a:xfrm>
              <a:off x="2688" y="2614"/>
              <a:ext cx="103" cy="42"/>
            </a:xfrm>
            <a:custGeom>
              <a:avLst/>
              <a:gdLst>
                <a:gd name="txL" fmla="*/ 0 w 206"/>
                <a:gd name="txT" fmla="*/ 0 h 85"/>
                <a:gd name="txR" fmla="*/ 206 w 206"/>
                <a:gd name="txB" fmla="*/ 85 h 85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Freeform 45"/>
            <p:cNvSpPr/>
            <p:nvPr/>
          </p:nvSpPr>
          <p:spPr>
            <a:xfrm>
              <a:off x="2360" y="2408"/>
              <a:ext cx="74" cy="47"/>
            </a:xfrm>
            <a:custGeom>
              <a:avLst/>
              <a:gdLst>
                <a:gd name="txL" fmla="*/ 0 w 147"/>
                <a:gd name="txT" fmla="*/ 0 h 95"/>
                <a:gd name="txR" fmla="*/ 147 w 147"/>
                <a:gd name="txB" fmla="*/ 95 h 95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Freeform 46"/>
            <p:cNvSpPr/>
            <p:nvPr/>
          </p:nvSpPr>
          <p:spPr>
            <a:xfrm>
              <a:off x="2357" y="2414"/>
              <a:ext cx="43" cy="77"/>
            </a:xfrm>
            <a:custGeom>
              <a:avLst/>
              <a:gdLst>
                <a:gd name="txL" fmla="*/ 0 w 87"/>
                <a:gd name="txT" fmla="*/ 0 h 154"/>
                <a:gd name="txR" fmla="*/ 87 w 87"/>
                <a:gd name="txB" fmla="*/ 154 h 154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Freeform 47"/>
            <p:cNvSpPr/>
            <p:nvPr/>
          </p:nvSpPr>
          <p:spPr>
            <a:xfrm>
              <a:off x="2359" y="2373"/>
              <a:ext cx="81" cy="34"/>
            </a:xfrm>
            <a:custGeom>
              <a:avLst/>
              <a:gdLst>
                <a:gd name="txL" fmla="*/ 0 w 161"/>
                <a:gd name="txT" fmla="*/ 0 h 69"/>
                <a:gd name="txR" fmla="*/ 161 w 161"/>
                <a:gd name="txB" fmla="*/ 69 h 69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48"/>
            <p:cNvSpPr/>
            <p:nvPr/>
          </p:nvSpPr>
          <p:spPr>
            <a:xfrm>
              <a:off x="2356" y="2338"/>
              <a:ext cx="57" cy="66"/>
            </a:xfrm>
            <a:custGeom>
              <a:avLst/>
              <a:gdLst>
                <a:gd name="txL" fmla="*/ 0 w 114"/>
                <a:gd name="txT" fmla="*/ 0 h 133"/>
                <a:gd name="txR" fmla="*/ 114 w 114"/>
                <a:gd name="txB" fmla="*/ 133 h 133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txL" t="txT" r="txR" b="tx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Freeform 49"/>
            <p:cNvSpPr/>
            <p:nvPr/>
          </p:nvSpPr>
          <p:spPr>
            <a:xfrm>
              <a:off x="2332" y="2318"/>
              <a:ext cx="35" cy="82"/>
            </a:xfrm>
            <a:custGeom>
              <a:avLst/>
              <a:gdLst>
                <a:gd name="txL" fmla="*/ 0 w 70"/>
                <a:gd name="txT" fmla="*/ 0 h 163"/>
                <a:gd name="txR" fmla="*/ 70 w 70"/>
                <a:gd name="txB" fmla="*/ 163 h 163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Freeform 50"/>
            <p:cNvSpPr/>
            <p:nvPr/>
          </p:nvSpPr>
          <p:spPr>
            <a:xfrm>
              <a:off x="2376" y="1599"/>
              <a:ext cx="180" cy="174"/>
            </a:xfrm>
            <a:custGeom>
              <a:avLst/>
              <a:gdLst>
                <a:gd name="txL" fmla="*/ 0 w 361"/>
                <a:gd name="txT" fmla="*/ 0 h 348"/>
                <a:gd name="txR" fmla="*/ 361 w 361"/>
                <a:gd name="txB" fmla="*/ 348 h 348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Freeform 51"/>
            <p:cNvSpPr/>
            <p:nvPr/>
          </p:nvSpPr>
          <p:spPr>
            <a:xfrm>
              <a:off x="2332" y="2439"/>
              <a:ext cx="63" cy="171"/>
            </a:xfrm>
            <a:custGeom>
              <a:avLst/>
              <a:gdLst>
                <a:gd name="txL" fmla="*/ 0 w 126"/>
                <a:gd name="txT" fmla="*/ 0 h 343"/>
                <a:gd name="txR" fmla="*/ 126 w 126"/>
                <a:gd name="txB" fmla="*/ 343 h 34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Freeform 52"/>
            <p:cNvSpPr/>
            <p:nvPr/>
          </p:nvSpPr>
          <p:spPr>
            <a:xfrm>
              <a:off x="2684" y="2480"/>
              <a:ext cx="165" cy="80"/>
            </a:xfrm>
            <a:custGeom>
              <a:avLst/>
              <a:gdLst>
                <a:gd name="txL" fmla="*/ 0 w 332"/>
                <a:gd name="txT" fmla="*/ 0 h 160"/>
                <a:gd name="txR" fmla="*/ 332 w 332"/>
                <a:gd name="txB" fmla="*/ 160 h 160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Freeform 53"/>
            <p:cNvSpPr/>
            <p:nvPr/>
          </p:nvSpPr>
          <p:spPr>
            <a:xfrm>
              <a:off x="2464" y="1984"/>
              <a:ext cx="186" cy="670"/>
            </a:xfrm>
            <a:custGeom>
              <a:avLst/>
              <a:gdLst>
                <a:gd name="txL" fmla="*/ 0 w 373"/>
                <a:gd name="txT" fmla="*/ 0 h 1340"/>
                <a:gd name="txR" fmla="*/ 373 w 373"/>
                <a:gd name="txB" fmla="*/ 1340 h 1340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Freeform 54"/>
            <p:cNvSpPr/>
            <p:nvPr/>
          </p:nvSpPr>
          <p:spPr>
            <a:xfrm>
              <a:off x="2886" y="2685"/>
              <a:ext cx="55" cy="62"/>
            </a:xfrm>
            <a:custGeom>
              <a:avLst/>
              <a:gdLst>
                <a:gd name="txL" fmla="*/ 0 w 110"/>
                <a:gd name="txT" fmla="*/ 0 h 123"/>
                <a:gd name="txR" fmla="*/ 110 w 110"/>
                <a:gd name="txB" fmla="*/ 123 h 123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55"/>
            <p:cNvSpPr/>
            <p:nvPr/>
          </p:nvSpPr>
          <p:spPr>
            <a:xfrm>
              <a:off x="2905" y="2708"/>
              <a:ext cx="16" cy="16"/>
            </a:xfrm>
            <a:custGeom>
              <a:avLst/>
              <a:gdLst>
                <a:gd name="txL" fmla="*/ 0 w 31"/>
                <a:gd name="txT" fmla="*/ 0 h 33"/>
                <a:gd name="txR" fmla="*/ 31 w 31"/>
                <a:gd name="txB" fmla="*/ 33 h 3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Freeform 56"/>
            <p:cNvSpPr/>
            <p:nvPr/>
          </p:nvSpPr>
          <p:spPr>
            <a:xfrm>
              <a:off x="2366" y="2699"/>
              <a:ext cx="56" cy="61"/>
            </a:xfrm>
            <a:custGeom>
              <a:avLst/>
              <a:gdLst>
                <a:gd name="txL" fmla="*/ 0 w 111"/>
                <a:gd name="txT" fmla="*/ 0 h 122"/>
                <a:gd name="txR" fmla="*/ 111 w 111"/>
                <a:gd name="txB" fmla="*/ 122 h 122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Freeform 57"/>
            <p:cNvSpPr/>
            <p:nvPr/>
          </p:nvSpPr>
          <p:spPr>
            <a:xfrm>
              <a:off x="2385" y="2721"/>
              <a:ext cx="16" cy="16"/>
            </a:xfrm>
            <a:custGeom>
              <a:avLst/>
              <a:gdLst>
                <a:gd name="txL" fmla="*/ 0 w 32"/>
                <a:gd name="txT" fmla="*/ 0 h 32"/>
                <a:gd name="txR" fmla="*/ 32 w 32"/>
                <a:gd name="txB" fmla="*/ 32 h 32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Freeform 58"/>
            <p:cNvSpPr/>
            <p:nvPr/>
          </p:nvSpPr>
          <p:spPr>
            <a:xfrm>
              <a:off x="2400" y="1686"/>
              <a:ext cx="68" cy="74"/>
            </a:xfrm>
            <a:custGeom>
              <a:avLst/>
              <a:gdLst>
                <a:gd name="txL" fmla="*/ 0 w 136"/>
                <a:gd name="txT" fmla="*/ 0 h 149"/>
                <a:gd name="txR" fmla="*/ 136 w 136"/>
                <a:gd name="txB" fmla="*/ 149 h 14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Freeform 59"/>
            <p:cNvSpPr/>
            <p:nvPr/>
          </p:nvSpPr>
          <p:spPr>
            <a:xfrm>
              <a:off x="2423" y="1713"/>
              <a:ext cx="20" cy="20"/>
            </a:xfrm>
            <a:custGeom>
              <a:avLst/>
              <a:gdLst>
                <a:gd name="txL" fmla="*/ 0 w 39"/>
                <a:gd name="txT" fmla="*/ 0 h 40"/>
                <a:gd name="txR" fmla="*/ 39 w 39"/>
                <a:gd name="txB" fmla="*/ 40 h 4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60"/>
            <p:cNvSpPr/>
            <p:nvPr/>
          </p:nvSpPr>
          <p:spPr>
            <a:xfrm>
              <a:off x="3282" y="2529"/>
              <a:ext cx="64" cy="90"/>
            </a:xfrm>
            <a:custGeom>
              <a:avLst/>
              <a:gdLst>
                <a:gd name="txL" fmla="*/ 0 w 129"/>
                <a:gd name="txT" fmla="*/ 0 h 181"/>
                <a:gd name="txR" fmla="*/ 129 w 129"/>
                <a:gd name="txB" fmla="*/ 181 h 181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Freeform 61"/>
            <p:cNvSpPr/>
            <p:nvPr/>
          </p:nvSpPr>
          <p:spPr>
            <a:xfrm>
              <a:off x="3251" y="2513"/>
              <a:ext cx="45" cy="103"/>
            </a:xfrm>
            <a:custGeom>
              <a:avLst/>
              <a:gdLst>
                <a:gd name="txL" fmla="*/ 0 w 90"/>
                <a:gd name="txT" fmla="*/ 0 h 206"/>
                <a:gd name="txR" fmla="*/ 90 w 90"/>
                <a:gd name="txB" fmla="*/ 206 h 206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Freeform 62"/>
            <p:cNvSpPr/>
            <p:nvPr/>
          </p:nvSpPr>
          <p:spPr>
            <a:xfrm>
              <a:off x="3283" y="2583"/>
              <a:ext cx="100" cy="50"/>
            </a:xfrm>
            <a:custGeom>
              <a:avLst/>
              <a:gdLst>
                <a:gd name="txL" fmla="*/ 0 w 201"/>
                <a:gd name="txT" fmla="*/ 0 h 99"/>
                <a:gd name="txR" fmla="*/ 201 w 201"/>
                <a:gd name="txB" fmla="*/ 99 h 99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Freeform 63"/>
            <p:cNvSpPr/>
            <p:nvPr/>
          </p:nvSpPr>
          <p:spPr>
            <a:xfrm>
              <a:off x="3281" y="2628"/>
              <a:ext cx="99" cy="50"/>
            </a:xfrm>
            <a:custGeom>
              <a:avLst/>
              <a:gdLst>
                <a:gd name="txL" fmla="*/ 0 w 198"/>
                <a:gd name="txT" fmla="*/ 0 h 100"/>
                <a:gd name="txR" fmla="*/ 198 w 198"/>
                <a:gd name="txB" fmla="*/ 100 h 100"/>
              </a:gdLst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</a:cxnLst>
              <a:rect l="txL" t="txT" r="txR" b="tx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Freeform 64"/>
            <p:cNvSpPr/>
            <p:nvPr/>
          </p:nvSpPr>
          <p:spPr>
            <a:xfrm>
              <a:off x="3273" y="2637"/>
              <a:ext cx="68" cy="87"/>
            </a:xfrm>
            <a:custGeom>
              <a:avLst/>
              <a:gdLst>
                <a:gd name="txL" fmla="*/ 0 w 136"/>
                <a:gd name="txT" fmla="*/ 0 h 174"/>
                <a:gd name="txR" fmla="*/ 136 w 136"/>
                <a:gd name="txB" fmla="*/ 174 h 174"/>
              </a:gdLst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</a:cxnLst>
              <a:rect l="txL" t="txT" r="txR" b="tx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Freeform 65"/>
            <p:cNvSpPr/>
            <p:nvPr/>
          </p:nvSpPr>
          <p:spPr>
            <a:xfrm>
              <a:off x="3028" y="2593"/>
              <a:ext cx="234" cy="81"/>
            </a:xfrm>
            <a:custGeom>
              <a:avLst/>
              <a:gdLst>
                <a:gd name="txL" fmla="*/ 0 w 469"/>
                <a:gd name="txT" fmla="*/ 0 h 163"/>
                <a:gd name="txR" fmla="*/ 469 w 469"/>
                <a:gd name="txB" fmla="*/ 163 h 16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Freeform 66"/>
            <p:cNvSpPr/>
            <p:nvPr/>
          </p:nvSpPr>
          <p:spPr>
            <a:xfrm>
              <a:off x="3125" y="2508"/>
              <a:ext cx="71" cy="73"/>
            </a:xfrm>
            <a:custGeom>
              <a:avLst/>
              <a:gdLst>
                <a:gd name="txL" fmla="*/ 0 w 142"/>
                <a:gd name="txT" fmla="*/ 0 h 145"/>
                <a:gd name="txR" fmla="*/ 142 w 142"/>
                <a:gd name="txB" fmla="*/ 145 h 145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Freeform 67"/>
            <p:cNvSpPr/>
            <p:nvPr/>
          </p:nvSpPr>
          <p:spPr>
            <a:xfrm>
              <a:off x="3149" y="2534"/>
              <a:ext cx="21" cy="20"/>
            </a:xfrm>
            <a:custGeom>
              <a:avLst/>
              <a:gdLst>
                <a:gd name="txL" fmla="*/ 0 w 40"/>
                <a:gd name="txT" fmla="*/ 0 h 39"/>
                <a:gd name="txR" fmla="*/ 40 w 40"/>
                <a:gd name="txB" fmla="*/ 39 h 3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Freeform 68"/>
            <p:cNvSpPr/>
            <p:nvPr/>
          </p:nvSpPr>
          <p:spPr>
            <a:xfrm>
              <a:off x="2944" y="2499"/>
              <a:ext cx="26" cy="26"/>
            </a:xfrm>
            <a:custGeom>
              <a:avLst/>
              <a:gdLst>
                <a:gd name="txL" fmla="*/ 0 w 52"/>
                <a:gd name="txT" fmla="*/ 0 h 50"/>
                <a:gd name="txR" fmla="*/ 52 w 52"/>
                <a:gd name="txB" fmla="*/ 50 h 5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Freeform 69"/>
            <p:cNvSpPr/>
            <p:nvPr/>
          </p:nvSpPr>
          <p:spPr>
            <a:xfrm>
              <a:off x="2930" y="2414"/>
              <a:ext cx="56" cy="78"/>
            </a:xfrm>
            <a:custGeom>
              <a:avLst/>
              <a:gdLst>
                <a:gd name="txL" fmla="*/ 0 w 113"/>
                <a:gd name="txT" fmla="*/ 0 h 156"/>
                <a:gd name="txR" fmla="*/ 113 w 113"/>
                <a:gd name="txB" fmla="*/ 156 h 156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Freeform 70"/>
            <p:cNvSpPr/>
            <p:nvPr/>
          </p:nvSpPr>
          <p:spPr>
            <a:xfrm>
              <a:off x="2930" y="2414"/>
              <a:ext cx="56" cy="78"/>
            </a:xfrm>
            <a:custGeom>
              <a:avLst/>
              <a:gdLst>
                <a:gd name="txL" fmla="*/ 0 w 113"/>
                <a:gd name="txT" fmla="*/ 0 h 156"/>
                <a:gd name="txR" fmla="*/ 113 w 113"/>
                <a:gd name="txB" fmla="*/ 156 h 156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Freeform 71"/>
            <p:cNvSpPr/>
            <p:nvPr/>
          </p:nvSpPr>
          <p:spPr>
            <a:xfrm>
              <a:off x="2972" y="2447"/>
              <a:ext cx="76" cy="61"/>
            </a:xfrm>
            <a:custGeom>
              <a:avLst/>
              <a:gdLst>
                <a:gd name="txL" fmla="*/ 0 w 152"/>
                <a:gd name="txT" fmla="*/ 0 h 123"/>
                <a:gd name="txR" fmla="*/ 152 w 152"/>
                <a:gd name="txB" fmla="*/ 123 h 123"/>
              </a:gdLst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Freeform 72"/>
            <p:cNvSpPr/>
            <p:nvPr/>
          </p:nvSpPr>
          <p:spPr>
            <a:xfrm>
              <a:off x="2972" y="2517"/>
              <a:ext cx="76" cy="61"/>
            </a:xfrm>
            <a:custGeom>
              <a:avLst/>
              <a:gdLst>
                <a:gd name="txL" fmla="*/ 0 w 153"/>
                <a:gd name="txT" fmla="*/ 0 h 122"/>
                <a:gd name="txR" fmla="*/ 153 w 153"/>
                <a:gd name="txB" fmla="*/ 122 h 122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Freeform 73"/>
            <p:cNvSpPr/>
            <p:nvPr/>
          </p:nvSpPr>
          <p:spPr>
            <a:xfrm>
              <a:off x="2930" y="2532"/>
              <a:ext cx="55" cy="78"/>
            </a:xfrm>
            <a:custGeom>
              <a:avLst/>
              <a:gdLst>
                <a:gd name="txL" fmla="*/ 0 w 112"/>
                <a:gd name="txT" fmla="*/ 0 h 156"/>
                <a:gd name="txR" fmla="*/ 112 w 112"/>
                <a:gd name="txB" fmla="*/ 156 h 156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txL" t="txT" r="txR" b="tx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Freeform 74"/>
            <p:cNvSpPr/>
            <p:nvPr/>
          </p:nvSpPr>
          <p:spPr>
            <a:xfrm>
              <a:off x="2868" y="2515"/>
              <a:ext cx="75" cy="62"/>
            </a:xfrm>
            <a:custGeom>
              <a:avLst/>
              <a:gdLst>
                <a:gd name="txL" fmla="*/ 0 w 151"/>
                <a:gd name="txT" fmla="*/ 0 h 123"/>
                <a:gd name="txR" fmla="*/ 151 w 151"/>
                <a:gd name="txB" fmla="*/ 123 h 123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Freeform 75"/>
            <p:cNvSpPr/>
            <p:nvPr/>
          </p:nvSpPr>
          <p:spPr>
            <a:xfrm>
              <a:off x="2867" y="2446"/>
              <a:ext cx="76" cy="62"/>
            </a:xfrm>
            <a:custGeom>
              <a:avLst/>
              <a:gdLst>
                <a:gd name="txL" fmla="*/ 0 w 152"/>
                <a:gd name="txT" fmla="*/ 0 h 123"/>
                <a:gd name="txR" fmla="*/ 152 w 152"/>
                <a:gd name="txB" fmla="*/ 123 h 123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Freeform 76"/>
            <p:cNvSpPr/>
            <p:nvPr/>
          </p:nvSpPr>
          <p:spPr>
            <a:xfrm>
              <a:off x="2555" y="2447"/>
              <a:ext cx="68" cy="74"/>
            </a:xfrm>
            <a:custGeom>
              <a:avLst/>
              <a:gdLst>
                <a:gd name="txL" fmla="*/ 0 w 136"/>
                <a:gd name="txT" fmla="*/ 0 h 148"/>
                <a:gd name="txR" fmla="*/ 136 w 136"/>
                <a:gd name="txB" fmla="*/ 148 h 148"/>
              </a:gdLst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Freeform 77"/>
            <p:cNvSpPr/>
            <p:nvPr/>
          </p:nvSpPr>
          <p:spPr>
            <a:xfrm>
              <a:off x="2579" y="2473"/>
              <a:ext cx="20" cy="21"/>
            </a:xfrm>
            <a:custGeom>
              <a:avLst/>
              <a:gdLst>
                <a:gd name="txL" fmla="*/ 0 w 39"/>
                <a:gd name="txT" fmla="*/ 0 h 40"/>
                <a:gd name="txR" fmla="*/ 39 w 39"/>
                <a:gd name="txB" fmla="*/ 40 h 4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Freeform 78"/>
            <p:cNvSpPr/>
            <p:nvPr/>
          </p:nvSpPr>
          <p:spPr>
            <a:xfrm>
              <a:off x="2642" y="1923"/>
              <a:ext cx="68" cy="74"/>
            </a:xfrm>
            <a:custGeom>
              <a:avLst/>
              <a:gdLst>
                <a:gd name="txL" fmla="*/ 0 w 136"/>
                <a:gd name="txT" fmla="*/ 0 h 147"/>
                <a:gd name="txR" fmla="*/ 136 w 136"/>
                <a:gd name="txB" fmla="*/ 147 h 147"/>
              </a:gdLst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Freeform 79"/>
            <p:cNvSpPr/>
            <p:nvPr/>
          </p:nvSpPr>
          <p:spPr>
            <a:xfrm>
              <a:off x="2667" y="1949"/>
              <a:ext cx="20" cy="20"/>
            </a:xfrm>
            <a:custGeom>
              <a:avLst/>
              <a:gdLst>
                <a:gd name="txL" fmla="*/ 0 w 39"/>
                <a:gd name="txT" fmla="*/ 0 h 39"/>
                <a:gd name="txR" fmla="*/ 39 w 39"/>
                <a:gd name="txB" fmla="*/ 39 h 3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Freeform 80"/>
            <p:cNvSpPr/>
            <p:nvPr/>
          </p:nvSpPr>
          <p:spPr>
            <a:xfrm>
              <a:off x="2593" y="1695"/>
              <a:ext cx="30" cy="30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Freeform 81"/>
            <p:cNvSpPr/>
            <p:nvPr/>
          </p:nvSpPr>
          <p:spPr>
            <a:xfrm>
              <a:off x="2601" y="1702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6" name="Freeform 82"/>
            <p:cNvSpPr/>
            <p:nvPr/>
          </p:nvSpPr>
          <p:spPr>
            <a:xfrm>
              <a:off x="2352" y="1812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7" name="Freeform 83"/>
            <p:cNvSpPr/>
            <p:nvPr/>
          </p:nvSpPr>
          <p:spPr>
            <a:xfrm>
              <a:off x="2359" y="1819"/>
              <a:ext cx="15" cy="15"/>
            </a:xfrm>
            <a:custGeom>
              <a:avLst/>
              <a:gdLst>
                <a:gd name="txL" fmla="*/ 0 w 29"/>
                <a:gd name="txT" fmla="*/ 0 h 30"/>
                <a:gd name="txR" fmla="*/ 29 w 29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8" name="Freeform 84"/>
            <p:cNvSpPr/>
            <p:nvPr/>
          </p:nvSpPr>
          <p:spPr>
            <a:xfrm>
              <a:off x="2336" y="1607"/>
              <a:ext cx="30" cy="29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9" name="Freeform 85"/>
            <p:cNvSpPr/>
            <p:nvPr/>
          </p:nvSpPr>
          <p:spPr>
            <a:xfrm>
              <a:off x="2343" y="1614"/>
              <a:ext cx="15" cy="15"/>
            </a:xfrm>
            <a:custGeom>
              <a:avLst/>
              <a:gdLst>
                <a:gd name="txL" fmla="*/ 0 w 30"/>
                <a:gd name="txT" fmla="*/ 0 h 29"/>
                <a:gd name="txR" fmla="*/ 30 w 30"/>
                <a:gd name="txB" fmla="*/ 29 h 2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0" name="Freeform 86"/>
            <p:cNvSpPr/>
            <p:nvPr/>
          </p:nvSpPr>
          <p:spPr>
            <a:xfrm>
              <a:off x="2456" y="1929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1" name="Freeform 87"/>
            <p:cNvSpPr/>
            <p:nvPr/>
          </p:nvSpPr>
          <p:spPr>
            <a:xfrm>
              <a:off x="2463" y="1937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2" name="Freeform 88"/>
            <p:cNvSpPr/>
            <p:nvPr/>
          </p:nvSpPr>
          <p:spPr>
            <a:xfrm>
              <a:off x="2357" y="1988"/>
              <a:ext cx="30" cy="29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3" name="Freeform 89"/>
            <p:cNvSpPr/>
            <p:nvPr/>
          </p:nvSpPr>
          <p:spPr>
            <a:xfrm>
              <a:off x="2365" y="1995"/>
              <a:ext cx="15" cy="15"/>
            </a:xfrm>
            <a:custGeom>
              <a:avLst/>
              <a:gdLst>
                <a:gd name="txL" fmla="*/ 0 w 30"/>
                <a:gd name="txT" fmla="*/ 0 h 29"/>
                <a:gd name="txR" fmla="*/ 30 w 30"/>
                <a:gd name="txB" fmla="*/ 29 h 2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4" name="Freeform 90"/>
            <p:cNvSpPr/>
            <p:nvPr/>
          </p:nvSpPr>
          <p:spPr>
            <a:xfrm>
              <a:off x="2658" y="2044"/>
              <a:ext cx="30" cy="30"/>
            </a:xfrm>
            <a:custGeom>
              <a:avLst/>
              <a:gdLst>
                <a:gd name="txL" fmla="*/ 0 w 59"/>
                <a:gd name="txT" fmla="*/ 0 h 60"/>
                <a:gd name="txR" fmla="*/ 59 w 59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" name="Freeform 91"/>
            <p:cNvSpPr/>
            <p:nvPr/>
          </p:nvSpPr>
          <p:spPr>
            <a:xfrm>
              <a:off x="2666" y="2051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" name="Freeform 92"/>
            <p:cNvSpPr/>
            <p:nvPr/>
          </p:nvSpPr>
          <p:spPr>
            <a:xfrm>
              <a:off x="2674" y="1787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" name="Freeform 93"/>
            <p:cNvSpPr/>
            <p:nvPr/>
          </p:nvSpPr>
          <p:spPr>
            <a:xfrm>
              <a:off x="2682" y="1795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" name="Freeform 94"/>
            <p:cNvSpPr/>
            <p:nvPr/>
          </p:nvSpPr>
          <p:spPr>
            <a:xfrm>
              <a:off x="2677" y="2164"/>
              <a:ext cx="30" cy="29"/>
            </a:xfrm>
            <a:custGeom>
              <a:avLst/>
              <a:gdLst>
                <a:gd name="txL" fmla="*/ 0 w 58"/>
                <a:gd name="txT" fmla="*/ 0 h 60"/>
                <a:gd name="txR" fmla="*/ 58 w 58"/>
                <a:gd name="txB" fmla="*/ 60 h 60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" name="Freeform 95"/>
            <p:cNvSpPr/>
            <p:nvPr/>
          </p:nvSpPr>
          <p:spPr>
            <a:xfrm>
              <a:off x="2685" y="2171"/>
              <a:ext cx="14" cy="15"/>
            </a:xfrm>
            <a:custGeom>
              <a:avLst/>
              <a:gdLst>
                <a:gd name="txL" fmla="*/ 0 w 28"/>
                <a:gd name="txT" fmla="*/ 0 h 30"/>
                <a:gd name="txR" fmla="*/ 28 w 28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" name="Freeform 96"/>
            <p:cNvSpPr/>
            <p:nvPr/>
          </p:nvSpPr>
          <p:spPr>
            <a:xfrm>
              <a:off x="2539" y="2259"/>
              <a:ext cx="29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" name="Freeform 97"/>
            <p:cNvSpPr/>
            <p:nvPr/>
          </p:nvSpPr>
          <p:spPr>
            <a:xfrm>
              <a:off x="2546" y="2267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" name="Freeform 98"/>
            <p:cNvSpPr/>
            <p:nvPr/>
          </p:nvSpPr>
          <p:spPr>
            <a:xfrm>
              <a:off x="2416" y="2291"/>
              <a:ext cx="30" cy="30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" name="Freeform 99"/>
            <p:cNvSpPr/>
            <p:nvPr/>
          </p:nvSpPr>
          <p:spPr>
            <a:xfrm>
              <a:off x="2423" y="2298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" name="Freeform 100"/>
            <p:cNvSpPr/>
            <p:nvPr/>
          </p:nvSpPr>
          <p:spPr>
            <a:xfrm>
              <a:off x="2344" y="2212"/>
              <a:ext cx="30" cy="29"/>
            </a:xfrm>
            <a:custGeom>
              <a:avLst/>
              <a:gdLst>
                <a:gd name="txL" fmla="*/ 0 w 60"/>
                <a:gd name="txT" fmla="*/ 0 h 57"/>
                <a:gd name="txR" fmla="*/ 60 w 60"/>
                <a:gd name="txB" fmla="*/ 57 h 57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" name="Freeform 101"/>
            <p:cNvSpPr/>
            <p:nvPr/>
          </p:nvSpPr>
          <p:spPr>
            <a:xfrm>
              <a:off x="2351" y="2219"/>
              <a:ext cx="15" cy="14"/>
            </a:xfrm>
            <a:custGeom>
              <a:avLst/>
              <a:gdLst>
                <a:gd name="txL" fmla="*/ 0 w 30"/>
                <a:gd name="txT" fmla="*/ 0 h 27"/>
                <a:gd name="txR" fmla="*/ 30 w 30"/>
                <a:gd name="txB" fmla="*/ 27 h 27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" name="Freeform 102"/>
            <p:cNvSpPr/>
            <p:nvPr/>
          </p:nvSpPr>
          <p:spPr>
            <a:xfrm>
              <a:off x="2458" y="2403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" name="Freeform 103"/>
            <p:cNvSpPr/>
            <p:nvPr/>
          </p:nvSpPr>
          <p:spPr>
            <a:xfrm>
              <a:off x="2466" y="2411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" name="Freeform 104"/>
            <p:cNvSpPr/>
            <p:nvPr/>
          </p:nvSpPr>
          <p:spPr>
            <a:xfrm>
              <a:off x="2403" y="2539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9" name="Freeform 105"/>
            <p:cNvSpPr/>
            <p:nvPr/>
          </p:nvSpPr>
          <p:spPr>
            <a:xfrm>
              <a:off x="2410" y="2546"/>
              <a:ext cx="15" cy="15"/>
            </a:xfrm>
            <a:custGeom>
              <a:avLst/>
              <a:gdLst>
                <a:gd name="txL" fmla="*/ 0 w 29"/>
                <a:gd name="txT" fmla="*/ 0 h 30"/>
                <a:gd name="txR" fmla="*/ 29 w 29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0" name="Freeform 106"/>
            <p:cNvSpPr/>
            <p:nvPr/>
          </p:nvSpPr>
          <p:spPr>
            <a:xfrm>
              <a:off x="2480" y="2665"/>
              <a:ext cx="30" cy="29"/>
            </a:xfrm>
            <a:custGeom>
              <a:avLst/>
              <a:gdLst>
                <a:gd name="txL" fmla="*/ 0 w 59"/>
                <a:gd name="txT" fmla="*/ 0 h 59"/>
                <a:gd name="txR" fmla="*/ 59 w 59"/>
                <a:gd name="txB" fmla="*/ 59 h 5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1" name="Freeform 107"/>
            <p:cNvSpPr/>
            <p:nvPr/>
          </p:nvSpPr>
          <p:spPr>
            <a:xfrm>
              <a:off x="2487" y="2672"/>
              <a:ext cx="15" cy="14"/>
            </a:xfrm>
            <a:custGeom>
              <a:avLst/>
              <a:gdLst>
                <a:gd name="txL" fmla="*/ 0 w 29"/>
                <a:gd name="txT" fmla="*/ 0 h 29"/>
                <a:gd name="txR" fmla="*/ 29 w 29"/>
                <a:gd name="txB" fmla="*/ 29 h 2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2" name="Freeform 108"/>
            <p:cNvSpPr/>
            <p:nvPr/>
          </p:nvSpPr>
          <p:spPr>
            <a:xfrm>
              <a:off x="2624" y="2585"/>
              <a:ext cx="30" cy="29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3" name="Freeform 109"/>
            <p:cNvSpPr/>
            <p:nvPr/>
          </p:nvSpPr>
          <p:spPr>
            <a:xfrm>
              <a:off x="2631" y="2592"/>
              <a:ext cx="15" cy="14"/>
            </a:xfrm>
            <a:custGeom>
              <a:avLst/>
              <a:gdLst>
                <a:gd name="txL" fmla="*/ 0 w 30"/>
                <a:gd name="txT" fmla="*/ 0 h 29"/>
                <a:gd name="txR" fmla="*/ 30 w 30"/>
                <a:gd name="txB" fmla="*/ 29 h 2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4" name="Freeform 110"/>
            <p:cNvSpPr/>
            <p:nvPr/>
          </p:nvSpPr>
          <p:spPr>
            <a:xfrm>
              <a:off x="2621" y="2333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5" name="Freeform 111"/>
            <p:cNvSpPr/>
            <p:nvPr/>
          </p:nvSpPr>
          <p:spPr>
            <a:xfrm>
              <a:off x="2628" y="2341"/>
              <a:ext cx="15" cy="15"/>
            </a:xfrm>
            <a:custGeom>
              <a:avLst/>
              <a:gdLst>
                <a:gd name="txL" fmla="*/ 0 w 30"/>
                <a:gd name="txT" fmla="*/ 0 h 29"/>
                <a:gd name="txR" fmla="*/ 30 w 30"/>
                <a:gd name="txB" fmla="*/ 29 h 2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6" name="Freeform 112"/>
            <p:cNvSpPr/>
            <p:nvPr/>
          </p:nvSpPr>
          <p:spPr>
            <a:xfrm>
              <a:off x="2709" y="2526"/>
              <a:ext cx="30" cy="30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7" name="Freeform 113"/>
            <p:cNvSpPr/>
            <p:nvPr/>
          </p:nvSpPr>
          <p:spPr>
            <a:xfrm>
              <a:off x="2716" y="2533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8" name="Freeform 114"/>
            <p:cNvSpPr/>
            <p:nvPr/>
          </p:nvSpPr>
          <p:spPr>
            <a:xfrm>
              <a:off x="2821" y="2427"/>
              <a:ext cx="30" cy="30"/>
            </a:xfrm>
            <a:custGeom>
              <a:avLst/>
              <a:gdLst>
                <a:gd name="txL" fmla="*/ 0 w 58"/>
                <a:gd name="txT" fmla="*/ 0 h 58"/>
                <a:gd name="txR" fmla="*/ 58 w 58"/>
                <a:gd name="txB" fmla="*/ 58 h 5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9" name="Freeform 115"/>
            <p:cNvSpPr/>
            <p:nvPr/>
          </p:nvSpPr>
          <p:spPr>
            <a:xfrm>
              <a:off x="2829" y="2435"/>
              <a:ext cx="14" cy="14"/>
            </a:xfrm>
            <a:custGeom>
              <a:avLst/>
              <a:gdLst>
                <a:gd name="txL" fmla="*/ 0 w 29"/>
                <a:gd name="txT" fmla="*/ 0 h 28"/>
                <a:gd name="txR" fmla="*/ 29 w 29"/>
                <a:gd name="txB" fmla="*/ 28 h 28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0" name="Freeform 116"/>
            <p:cNvSpPr/>
            <p:nvPr/>
          </p:nvSpPr>
          <p:spPr>
            <a:xfrm>
              <a:off x="2818" y="2606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1" name="Freeform 117"/>
            <p:cNvSpPr/>
            <p:nvPr/>
          </p:nvSpPr>
          <p:spPr>
            <a:xfrm>
              <a:off x="2826" y="2613"/>
              <a:ext cx="15" cy="15"/>
            </a:xfrm>
            <a:custGeom>
              <a:avLst/>
              <a:gdLst>
                <a:gd name="txL" fmla="*/ 0 w 30"/>
                <a:gd name="txT" fmla="*/ 0 h 28"/>
                <a:gd name="txR" fmla="*/ 30 w 30"/>
                <a:gd name="txB" fmla="*/ 28 h 2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2" name="Freeform 118"/>
            <p:cNvSpPr/>
            <p:nvPr/>
          </p:nvSpPr>
          <p:spPr>
            <a:xfrm>
              <a:off x="2802" y="2723"/>
              <a:ext cx="30" cy="30"/>
            </a:xfrm>
            <a:custGeom>
              <a:avLst/>
              <a:gdLst>
                <a:gd name="txL" fmla="*/ 0 w 59"/>
                <a:gd name="txT" fmla="*/ 0 h 60"/>
                <a:gd name="txR" fmla="*/ 59 w 59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Freeform 119"/>
            <p:cNvSpPr/>
            <p:nvPr/>
          </p:nvSpPr>
          <p:spPr>
            <a:xfrm>
              <a:off x="2810" y="2730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Freeform 120"/>
            <p:cNvSpPr/>
            <p:nvPr/>
          </p:nvSpPr>
          <p:spPr>
            <a:xfrm>
              <a:off x="3018" y="2652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Freeform 121"/>
            <p:cNvSpPr/>
            <p:nvPr/>
          </p:nvSpPr>
          <p:spPr>
            <a:xfrm>
              <a:off x="3025" y="2660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6" name="Freeform 122"/>
            <p:cNvSpPr/>
            <p:nvPr/>
          </p:nvSpPr>
          <p:spPr>
            <a:xfrm>
              <a:off x="3124" y="2731"/>
              <a:ext cx="30" cy="30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7" name="Freeform 123"/>
            <p:cNvSpPr/>
            <p:nvPr/>
          </p:nvSpPr>
          <p:spPr>
            <a:xfrm>
              <a:off x="3132" y="2738"/>
              <a:ext cx="15" cy="15"/>
            </a:xfrm>
            <a:custGeom>
              <a:avLst/>
              <a:gdLst>
                <a:gd name="txL" fmla="*/ 0 w 30"/>
                <a:gd name="txT" fmla="*/ 0 h 29"/>
                <a:gd name="txR" fmla="*/ 30 w 30"/>
                <a:gd name="txB" fmla="*/ 29 h 2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Freeform 124"/>
            <p:cNvSpPr/>
            <p:nvPr/>
          </p:nvSpPr>
          <p:spPr>
            <a:xfrm>
              <a:off x="3079" y="2462"/>
              <a:ext cx="30" cy="30"/>
            </a:xfrm>
            <a:custGeom>
              <a:avLst/>
              <a:gdLst>
                <a:gd name="txL" fmla="*/ 0 w 59"/>
                <a:gd name="txT" fmla="*/ 0 h 60"/>
                <a:gd name="txR" fmla="*/ 59 w 59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Freeform 125"/>
            <p:cNvSpPr/>
            <p:nvPr/>
          </p:nvSpPr>
          <p:spPr>
            <a:xfrm>
              <a:off x="3087" y="2469"/>
              <a:ext cx="14" cy="15"/>
            </a:xfrm>
            <a:custGeom>
              <a:avLst/>
              <a:gdLst>
                <a:gd name="txL" fmla="*/ 0 w 29"/>
                <a:gd name="txT" fmla="*/ 0 h 28"/>
                <a:gd name="txR" fmla="*/ 29 w 29"/>
                <a:gd name="txB" fmla="*/ 28 h 28"/>
              </a:gdLst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txL" t="txT" r="txR" b="tx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Freeform 126"/>
            <p:cNvSpPr/>
            <p:nvPr/>
          </p:nvSpPr>
          <p:spPr>
            <a:xfrm>
              <a:off x="3234" y="2443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Freeform 127"/>
            <p:cNvSpPr/>
            <p:nvPr/>
          </p:nvSpPr>
          <p:spPr>
            <a:xfrm>
              <a:off x="3241" y="2450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Freeform 128"/>
            <p:cNvSpPr/>
            <p:nvPr/>
          </p:nvSpPr>
          <p:spPr>
            <a:xfrm>
              <a:off x="3207" y="2590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Freeform 129"/>
            <p:cNvSpPr/>
            <p:nvPr/>
          </p:nvSpPr>
          <p:spPr>
            <a:xfrm>
              <a:off x="3215" y="2597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Freeform 130"/>
            <p:cNvSpPr/>
            <p:nvPr/>
          </p:nvSpPr>
          <p:spPr>
            <a:xfrm>
              <a:off x="3231" y="2715"/>
              <a:ext cx="30" cy="30"/>
            </a:xfrm>
            <a:custGeom>
              <a:avLst/>
              <a:gdLst>
                <a:gd name="txL" fmla="*/ 0 w 58"/>
                <a:gd name="txT" fmla="*/ 0 h 59"/>
                <a:gd name="txR" fmla="*/ 58 w 58"/>
                <a:gd name="txB" fmla="*/ 59 h 5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Freeform 131"/>
            <p:cNvSpPr/>
            <p:nvPr/>
          </p:nvSpPr>
          <p:spPr>
            <a:xfrm>
              <a:off x="3239" y="2723"/>
              <a:ext cx="14" cy="14"/>
            </a:xfrm>
            <a:custGeom>
              <a:avLst/>
              <a:gdLst>
                <a:gd name="txL" fmla="*/ 0 w 28"/>
                <a:gd name="txT" fmla="*/ 0 h 29"/>
                <a:gd name="txR" fmla="*/ 28 w 28"/>
                <a:gd name="txB" fmla="*/ 29 h 2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Freeform 132"/>
            <p:cNvSpPr/>
            <p:nvPr/>
          </p:nvSpPr>
          <p:spPr>
            <a:xfrm>
              <a:off x="3380" y="2742"/>
              <a:ext cx="30" cy="30"/>
            </a:xfrm>
            <a:custGeom>
              <a:avLst/>
              <a:gdLst>
                <a:gd name="txL" fmla="*/ 0 w 60"/>
                <a:gd name="txT" fmla="*/ 0 h 58"/>
                <a:gd name="txR" fmla="*/ 60 w 60"/>
                <a:gd name="txB" fmla="*/ 58 h 5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Freeform 133"/>
            <p:cNvSpPr/>
            <p:nvPr/>
          </p:nvSpPr>
          <p:spPr>
            <a:xfrm>
              <a:off x="3388" y="2750"/>
              <a:ext cx="15" cy="14"/>
            </a:xfrm>
            <a:custGeom>
              <a:avLst/>
              <a:gdLst>
                <a:gd name="txL" fmla="*/ 0 w 30"/>
                <a:gd name="txT" fmla="*/ 0 h 28"/>
                <a:gd name="txR" fmla="*/ 30 w 30"/>
                <a:gd name="txB" fmla="*/ 28 h 28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Freeform 134"/>
            <p:cNvSpPr/>
            <p:nvPr/>
          </p:nvSpPr>
          <p:spPr>
            <a:xfrm>
              <a:off x="3407" y="2643"/>
              <a:ext cx="30" cy="30"/>
            </a:xfrm>
            <a:custGeom>
              <a:avLst/>
              <a:gdLst>
                <a:gd name="txL" fmla="*/ 0 w 60"/>
                <a:gd name="txT" fmla="*/ 0 h 59"/>
                <a:gd name="txR" fmla="*/ 60 w 60"/>
                <a:gd name="txB" fmla="*/ 59 h 5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Freeform 135"/>
            <p:cNvSpPr/>
            <p:nvPr/>
          </p:nvSpPr>
          <p:spPr>
            <a:xfrm>
              <a:off x="3414" y="2651"/>
              <a:ext cx="15" cy="14"/>
            </a:xfrm>
            <a:custGeom>
              <a:avLst/>
              <a:gdLst>
                <a:gd name="txL" fmla="*/ 0 w 30"/>
                <a:gd name="txT" fmla="*/ 0 h 29"/>
                <a:gd name="txR" fmla="*/ 30 w 30"/>
                <a:gd name="txB" fmla="*/ 29 h 2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Freeform 136"/>
            <p:cNvSpPr/>
            <p:nvPr/>
          </p:nvSpPr>
          <p:spPr>
            <a:xfrm>
              <a:off x="3407" y="2515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Freeform 137"/>
            <p:cNvSpPr/>
            <p:nvPr/>
          </p:nvSpPr>
          <p:spPr>
            <a:xfrm>
              <a:off x="3414" y="2522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Freeform 138"/>
            <p:cNvSpPr/>
            <p:nvPr/>
          </p:nvSpPr>
          <p:spPr>
            <a:xfrm>
              <a:off x="2347" y="2643"/>
              <a:ext cx="29" cy="30"/>
            </a:xfrm>
            <a:custGeom>
              <a:avLst/>
              <a:gdLst>
                <a:gd name="txL" fmla="*/ 0 w 58"/>
                <a:gd name="txT" fmla="*/ 0 h 59"/>
                <a:gd name="txR" fmla="*/ 58 w 58"/>
                <a:gd name="txB" fmla="*/ 59 h 59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Freeform 139"/>
            <p:cNvSpPr/>
            <p:nvPr/>
          </p:nvSpPr>
          <p:spPr>
            <a:xfrm>
              <a:off x="2354" y="2651"/>
              <a:ext cx="15" cy="14"/>
            </a:xfrm>
            <a:custGeom>
              <a:avLst/>
              <a:gdLst>
                <a:gd name="txL" fmla="*/ 0 w 29"/>
                <a:gd name="txT" fmla="*/ 0 h 29"/>
                <a:gd name="txR" fmla="*/ 29 w 29"/>
                <a:gd name="txB" fmla="*/ 29 h 29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4" name="Freeform 140"/>
            <p:cNvSpPr/>
            <p:nvPr/>
          </p:nvSpPr>
          <p:spPr>
            <a:xfrm>
              <a:off x="2485" y="1569"/>
              <a:ext cx="30" cy="30"/>
            </a:xfrm>
            <a:custGeom>
              <a:avLst/>
              <a:gdLst>
                <a:gd name="txL" fmla="*/ 0 w 60"/>
                <a:gd name="txT" fmla="*/ 0 h 60"/>
                <a:gd name="txR" fmla="*/ 60 w 60"/>
                <a:gd name="txB" fmla="*/ 60 h 6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5" name="Freeform 141"/>
            <p:cNvSpPr/>
            <p:nvPr/>
          </p:nvSpPr>
          <p:spPr>
            <a:xfrm>
              <a:off x="2492" y="1577"/>
              <a:ext cx="15" cy="15"/>
            </a:xfrm>
            <a:custGeom>
              <a:avLst/>
              <a:gdLst>
                <a:gd name="txL" fmla="*/ 0 w 30"/>
                <a:gd name="txT" fmla="*/ 0 h 30"/>
                <a:gd name="txR" fmla="*/ 30 w 30"/>
                <a:gd name="txB" fmla="*/ 30 h 30"/>
              </a:gdLst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txL" t="txT" r="txR" b="tx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5" name="Picture 6" descr="photo-1"/>
          <p:cNvPicPr>
            <a:picLocks noChangeAspect="1"/>
          </p:cNvPicPr>
          <p:nvPr/>
        </p:nvPicPr>
        <p:blipFill>
          <a:blip r:embed="rId3" cstate="print">
            <a:lum bright="-1999"/>
          </a:blip>
          <a:stretch>
            <a:fillRect/>
          </a:stretch>
        </p:blipFill>
        <p:spPr>
          <a:xfrm>
            <a:off x="1841500" y="6316663"/>
            <a:ext cx="5776913" cy="57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2" descr="UY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4845050"/>
            <a:ext cx="1095375" cy="201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" name="AutoShape 14"/>
          <p:cNvSpPr>
            <a:spLocks noChangeArrowheads="1"/>
          </p:cNvSpPr>
          <p:nvPr/>
        </p:nvSpPr>
        <p:spPr bwMode="auto">
          <a:xfrm>
            <a:off x="2725738" y="1136650"/>
            <a:ext cx="3657600" cy="229235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66FF33">
                  <a:alpha val="0"/>
                </a:srgbClr>
              </a:gs>
              <a:gs pos="100000">
                <a:srgbClr val="FF33CC">
                  <a:alpha val="14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50800" sx="1000" sy="1000" algn="ctr" rotWithShape="0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8" name="Rectangle 310"/>
          <p:cNvSpPr/>
          <p:nvPr/>
        </p:nvSpPr>
        <p:spPr>
          <a:xfrm>
            <a:off x="4114800" y="4000500"/>
            <a:ext cx="33718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1800" dirty="0">
                <a:cs typeface="Arial" panose="020B0604020202020204" pitchFamily="34" charset="0"/>
              </a:rPr>
              <a:t> </a:t>
            </a:r>
            <a:endParaRPr lang="vi-VN" altLang="vi-VN" sz="1800" dirty="0">
              <a:ea typeface="Arial" panose="020B0604020202020204" pitchFamily="34" charset="0"/>
            </a:endParaRPr>
          </a:p>
        </p:txBody>
      </p:sp>
      <p:sp>
        <p:nvSpPr>
          <p:cNvPr id="3080" name="WordArt 294"/>
          <p:cNvSpPr>
            <a:spLocks noTextEdit="1"/>
          </p:cNvSpPr>
          <p:nvPr/>
        </p:nvSpPr>
        <p:spPr>
          <a:xfrm>
            <a:off x="2362200" y="1905000"/>
            <a:ext cx="3962400" cy="19062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000" b="1" u="sng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</a:p>
        </p:txBody>
      </p:sp>
      <p:pic>
        <p:nvPicPr>
          <p:cNvPr id="3082" name="Picture 14" descr="Firewrk8"/>
          <p:cNvPicPr>
            <a:picLocks noChangeAspect="1"/>
          </p:cNvPicPr>
          <p:nvPr/>
        </p:nvPicPr>
        <p:blipFill>
          <a:blip r:embed="rId5" cstate="print">
            <a:lum bright="6000" contrast="30000"/>
          </a:blip>
          <a:stretch>
            <a:fillRect/>
          </a:stretch>
        </p:blipFill>
        <p:spPr>
          <a:xfrm>
            <a:off x="644525" y="1257300"/>
            <a:ext cx="1943100" cy="188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Picture 14" descr="Firewrk8"/>
          <p:cNvPicPr>
            <a:picLocks noChangeAspect="1"/>
          </p:cNvPicPr>
          <p:nvPr/>
        </p:nvPicPr>
        <p:blipFill>
          <a:blip r:embed="rId5" cstate="print">
            <a:lum bright="6000" contrast="30000"/>
          </a:blip>
          <a:stretch>
            <a:fillRect/>
          </a:stretch>
        </p:blipFill>
        <p:spPr>
          <a:xfrm>
            <a:off x="6646863" y="1243013"/>
            <a:ext cx="1943100" cy="188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" name="Picture 11" descr="Bellcoll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" name="Picture 11" descr="Bellcoll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24800" y="-30162"/>
            <a:ext cx="12192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6" name="WordArt 11"/>
          <p:cNvSpPr>
            <a:spLocks noTextEdit="1"/>
          </p:cNvSpPr>
          <p:nvPr/>
        </p:nvSpPr>
        <p:spPr>
          <a:xfrm>
            <a:off x="1120140" y="4017010"/>
            <a:ext cx="7010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vi-VN" altLang="en-US" sz="3600" b="1" dirty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XEM ĐỒNG HỒ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4"/>
          <p:cNvSpPr>
            <a:spLocks noChangeArrowheads="1"/>
          </p:cNvSpPr>
          <p:nvPr/>
        </p:nvSpPr>
        <p:spPr bwMode="auto">
          <a:xfrm>
            <a:off x="381000" y="152400"/>
            <a:ext cx="685800" cy="68580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vi-VN" sz="3200" b="1">
                <a:solidFill>
                  <a:srgbClr val="FF0066"/>
                </a:solidFill>
              </a:rPr>
              <a:t>1</a:t>
            </a:r>
          </a:p>
        </p:txBody>
      </p:sp>
      <p:grpSp>
        <p:nvGrpSpPr>
          <p:cNvPr id="8195" name="Group 66"/>
          <p:cNvGrpSpPr>
            <a:grpSpLocks/>
          </p:cNvGrpSpPr>
          <p:nvPr/>
        </p:nvGrpSpPr>
        <p:grpSpPr bwMode="auto">
          <a:xfrm>
            <a:off x="477838" y="1397000"/>
            <a:ext cx="2057400" cy="2057400"/>
            <a:chOff x="336" y="240"/>
            <a:chExt cx="1296" cy="1296"/>
          </a:xfrm>
        </p:grpSpPr>
        <p:grpSp>
          <p:nvGrpSpPr>
            <p:cNvPr id="8249" name="Group 67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8262" name="Group 68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8264" name="Oval 69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vi-VN"/>
                </a:p>
              </p:txBody>
            </p:sp>
            <p:sp>
              <p:nvSpPr>
                <p:cNvPr id="8265" name="Oval 70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vi-VN"/>
                </a:p>
              </p:txBody>
            </p:sp>
          </p:grpSp>
          <p:sp>
            <p:nvSpPr>
              <p:cNvPr id="8263" name="Oval 71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vi-VN"/>
              </a:p>
            </p:txBody>
          </p:sp>
        </p:grpSp>
        <p:sp>
          <p:nvSpPr>
            <p:cNvPr id="8250" name="Text Box 72"/>
            <p:cNvSpPr txBox="1">
              <a:spLocks noChangeArrowheads="1"/>
            </p:cNvSpPr>
            <p:nvPr/>
          </p:nvSpPr>
          <p:spPr bwMode="auto">
            <a:xfrm>
              <a:off x="864" y="33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400" b="1"/>
                <a:t>12</a:t>
              </a:r>
            </a:p>
          </p:txBody>
        </p:sp>
        <p:sp>
          <p:nvSpPr>
            <p:cNvPr id="8251" name="Text Box 73"/>
            <p:cNvSpPr txBox="1">
              <a:spLocks noChangeArrowheads="1"/>
            </p:cNvSpPr>
            <p:nvPr/>
          </p:nvSpPr>
          <p:spPr bwMode="auto">
            <a:xfrm>
              <a:off x="624" y="38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400" b="1"/>
                <a:t>11</a:t>
              </a:r>
            </a:p>
          </p:txBody>
        </p:sp>
        <p:sp>
          <p:nvSpPr>
            <p:cNvPr id="8252" name="Text Box 74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8</a:t>
              </a:r>
            </a:p>
          </p:txBody>
        </p:sp>
        <p:sp>
          <p:nvSpPr>
            <p:cNvPr id="8253" name="Text Box 75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7</a:t>
              </a:r>
            </a:p>
          </p:txBody>
        </p:sp>
        <p:sp>
          <p:nvSpPr>
            <p:cNvPr id="8254" name="Text Box 76"/>
            <p:cNvSpPr txBox="1">
              <a:spLocks noChangeArrowheads="1"/>
            </p:cNvSpPr>
            <p:nvPr/>
          </p:nvSpPr>
          <p:spPr bwMode="auto">
            <a:xfrm>
              <a:off x="480" y="57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10</a:t>
              </a:r>
            </a:p>
          </p:txBody>
        </p:sp>
        <p:sp>
          <p:nvSpPr>
            <p:cNvPr id="8255" name="Text Box 77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9</a:t>
              </a:r>
            </a:p>
          </p:txBody>
        </p:sp>
        <p:sp>
          <p:nvSpPr>
            <p:cNvPr id="8256" name="Text Box 78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6</a:t>
              </a:r>
            </a:p>
          </p:txBody>
        </p:sp>
        <p:sp>
          <p:nvSpPr>
            <p:cNvPr id="8257" name="Text Box 79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5</a:t>
              </a:r>
            </a:p>
          </p:txBody>
        </p:sp>
        <p:sp>
          <p:nvSpPr>
            <p:cNvPr id="8258" name="Text Box 80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4</a:t>
              </a:r>
            </a:p>
          </p:txBody>
        </p:sp>
        <p:sp>
          <p:nvSpPr>
            <p:cNvPr id="8259" name="Text Box 81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3</a:t>
              </a:r>
            </a:p>
          </p:txBody>
        </p:sp>
        <p:sp>
          <p:nvSpPr>
            <p:cNvPr id="8260" name="Text Box 82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2</a:t>
              </a:r>
            </a:p>
          </p:txBody>
        </p:sp>
        <p:sp>
          <p:nvSpPr>
            <p:cNvPr id="8261" name="Text Box 83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1</a:t>
              </a:r>
            </a:p>
          </p:txBody>
        </p:sp>
      </p:grpSp>
      <p:grpSp>
        <p:nvGrpSpPr>
          <p:cNvPr id="8196" name="Group 177"/>
          <p:cNvGrpSpPr>
            <a:grpSpLocks/>
          </p:cNvGrpSpPr>
          <p:nvPr/>
        </p:nvGrpSpPr>
        <p:grpSpPr bwMode="auto">
          <a:xfrm>
            <a:off x="3276600" y="1371600"/>
            <a:ext cx="2057400" cy="2057400"/>
            <a:chOff x="2208" y="2448"/>
            <a:chExt cx="1296" cy="1296"/>
          </a:xfrm>
        </p:grpSpPr>
        <p:grpSp>
          <p:nvGrpSpPr>
            <p:cNvPr id="8232" name="Group 87"/>
            <p:cNvGrpSpPr>
              <a:grpSpLocks/>
            </p:cNvGrpSpPr>
            <p:nvPr/>
          </p:nvGrpSpPr>
          <p:grpSpPr bwMode="auto">
            <a:xfrm>
              <a:off x="2208" y="2448"/>
              <a:ext cx="1296" cy="1296"/>
              <a:chOff x="336" y="240"/>
              <a:chExt cx="1296" cy="1296"/>
            </a:xfrm>
          </p:grpSpPr>
          <p:grpSp>
            <p:nvGrpSpPr>
              <p:cNvPr id="8245" name="Group 88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8247" name="Oval 89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vi-VN"/>
                </a:p>
              </p:txBody>
            </p:sp>
            <p:sp>
              <p:nvSpPr>
                <p:cNvPr id="8248" name="Oval 90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vi-VN"/>
                </a:p>
              </p:txBody>
            </p:sp>
          </p:grpSp>
          <p:sp>
            <p:nvSpPr>
              <p:cNvPr id="8246" name="Oval 91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vi-VN"/>
              </a:p>
            </p:txBody>
          </p:sp>
        </p:grpSp>
        <p:sp>
          <p:nvSpPr>
            <p:cNvPr id="8233" name="Text Box 92"/>
            <p:cNvSpPr txBox="1">
              <a:spLocks noChangeArrowheads="1"/>
            </p:cNvSpPr>
            <p:nvPr/>
          </p:nvSpPr>
          <p:spPr bwMode="auto">
            <a:xfrm>
              <a:off x="2736" y="254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400" b="1"/>
                <a:t>12</a:t>
              </a:r>
            </a:p>
          </p:txBody>
        </p:sp>
        <p:sp>
          <p:nvSpPr>
            <p:cNvPr id="8234" name="Text Box 93"/>
            <p:cNvSpPr txBox="1">
              <a:spLocks noChangeArrowheads="1"/>
            </p:cNvSpPr>
            <p:nvPr/>
          </p:nvSpPr>
          <p:spPr bwMode="auto">
            <a:xfrm>
              <a:off x="2496" y="2592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400" b="1"/>
                <a:t>11</a:t>
              </a:r>
            </a:p>
          </p:txBody>
        </p:sp>
        <p:sp>
          <p:nvSpPr>
            <p:cNvPr id="8235" name="Text Box 94"/>
            <p:cNvSpPr txBox="1">
              <a:spLocks noChangeArrowheads="1"/>
            </p:cNvSpPr>
            <p:nvPr/>
          </p:nvSpPr>
          <p:spPr bwMode="auto">
            <a:xfrm>
              <a:off x="2352" y="326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8</a:t>
              </a:r>
            </a:p>
          </p:txBody>
        </p:sp>
        <p:sp>
          <p:nvSpPr>
            <p:cNvPr id="8236" name="Text Box 95"/>
            <p:cNvSpPr txBox="1">
              <a:spLocks noChangeArrowheads="1"/>
            </p:cNvSpPr>
            <p:nvPr/>
          </p:nvSpPr>
          <p:spPr bwMode="auto">
            <a:xfrm>
              <a:off x="2544" y="345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7</a:t>
              </a:r>
            </a:p>
          </p:txBody>
        </p:sp>
        <p:sp>
          <p:nvSpPr>
            <p:cNvPr id="8237" name="Text Box 96"/>
            <p:cNvSpPr txBox="1">
              <a:spLocks noChangeArrowheads="1"/>
            </p:cNvSpPr>
            <p:nvPr/>
          </p:nvSpPr>
          <p:spPr bwMode="auto">
            <a:xfrm>
              <a:off x="2352" y="278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10</a:t>
              </a:r>
            </a:p>
          </p:txBody>
        </p:sp>
        <p:sp>
          <p:nvSpPr>
            <p:cNvPr id="8238" name="Text Box 97"/>
            <p:cNvSpPr txBox="1">
              <a:spLocks noChangeArrowheads="1"/>
            </p:cNvSpPr>
            <p:nvPr/>
          </p:nvSpPr>
          <p:spPr bwMode="auto">
            <a:xfrm>
              <a:off x="2256" y="302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9</a:t>
              </a:r>
            </a:p>
          </p:txBody>
        </p:sp>
        <p:sp>
          <p:nvSpPr>
            <p:cNvPr id="8239" name="Text Box 98"/>
            <p:cNvSpPr txBox="1">
              <a:spLocks noChangeArrowheads="1"/>
            </p:cNvSpPr>
            <p:nvPr/>
          </p:nvSpPr>
          <p:spPr bwMode="auto">
            <a:xfrm>
              <a:off x="2784" y="345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6</a:t>
              </a:r>
            </a:p>
          </p:txBody>
        </p:sp>
        <p:sp>
          <p:nvSpPr>
            <p:cNvPr id="8240" name="Text Box 99"/>
            <p:cNvSpPr txBox="1">
              <a:spLocks noChangeArrowheads="1"/>
            </p:cNvSpPr>
            <p:nvPr/>
          </p:nvSpPr>
          <p:spPr bwMode="auto">
            <a:xfrm>
              <a:off x="3024" y="340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5</a:t>
              </a:r>
            </a:p>
          </p:txBody>
        </p:sp>
        <p:sp>
          <p:nvSpPr>
            <p:cNvPr id="8241" name="Text Box 100"/>
            <p:cNvSpPr txBox="1">
              <a:spLocks noChangeArrowheads="1"/>
            </p:cNvSpPr>
            <p:nvPr/>
          </p:nvSpPr>
          <p:spPr bwMode="auto">
            <a:xfrm>
              <a:off x="3168" y="321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4</a:t>
              </a:r>
            </a:p>
          </p:txBody>
        </p:sp>
        <p:sp>
          <p:nvSpPr>
            <p:cNvPr id="8242" name="Text Box 101"/>
            <p:cNvSpPr txBox="1">
              <a:spLocks noChangeArrowheads="1"/>
            </p:cNvSpPr>
            <p:nvPr/>
          </p:nvSpPr>
          <p:spPr bwMode="auto">
            <a:xfrm>
              <a:off x="3216" y="297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3</a:t>
              </a:r>
            </a:p>
          </p:txBody>
        </p:sp>
        <p:sp>
          <p:nvSpPr>
            <p:cNvPr id="8243" name="Text Box 102"/>
            <p:cNvSpPr txBox="1">
              <a:spLocks noChangeArrowheads="1"/>
            </p:cNvSpPr>
            <p:nvPr/>
          </p:nvSpPr>
          <p:spPr bwMode="auto">
            <a:xfrm>
              <a:off x="3168" y="273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2</a:t>
              </a:r>
            </a:p>
          </p:txBody>
        </p:sp>
        <p:sp>
          <p:nvSpPr>
            <p:cNvPr id="8244" name="Text Box 103"/>
            <p:cNvSpPr txBox="1">
              <a:spLocks noChangeArrowheads="1"/>
            </p:cNvSpPr>
            <p:nvPr/>
          </p:nvSpPr>
          <p:spPr bwMode="auto">
            <a:xfrm>
              <a:off x="2976" y="2592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1</a:t>
              </a:r>
            </a:p>
          </p:txBody>
        </p:sp>
      </p:grpSp>
      <p:sp>
        <p:nvSpPr>
          <p:cNvPr id="8197" name="AutoShape 84"/>
          <p:cNvSpPr>
            <a:spLocks noChangeArrowheads="1"/>
          </p:cNvSpPr>
          <p:nvPr/>
        </p:nvSpPr>
        <p:spPr bwMode="auto">
          <a:xfrm rot="5120043">
            <a:off x="1297782" y="2537619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8198" name="AutoShape 85"/>
          <p:cNvSpPr>
            <a:spLocks noChangeArrowheads="1"/>
          </p:cNvSpPr>
          <p:nvPr/>
        </p:nvSpPr>
        <p:spPr bwMode="auto">
          <a:xfrm rot="-9187750">
            <a:off x="1012825" y="2341033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8199" name="Oval 168"/>
          <p:cNvSpPr>
            <a:spLocks noChangeArrowheads="1"/>
          </p:cNvSpPr>
          <p:nvPr/>
        </p:nvSpPr>
        <p:spPr bwMode="auto">
          <a:xfrm>
            <a:off x="1485900" y="240241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8200" name="AutoShape 104"/>
          <p:cNvSpPr>
            <a:spLocks noChangeArrowheads="1"/>
          </p:cNvSpPr>
          <p:nvPr/>
        </p:nvSpPr>
        <p:spPr bwMode="auto">
          <a:xfrm rot="9880373">
            <a:off x="3879850" y="2338918"/>
            <a:ext cx="457200" cy="194733"/>
          </a:xfrm>
          <a:prstGeom prst="rightArrow">
            <a:avLst>
              <a:gd name="adj1" fmla="val 50000"/>
              <a:gd name="adj2" fmla="val 5869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8201" name="AutoShape 105"/>
          <p:cNvSpPr>
            <a:spLocks noChangeArrowheads="1"/>
          </p:cNvSpPr>
          <p:nvPr/>
        </p:nvSpPr>
        <p:spPr bwMode="auto">
          <a:xfrm rot="-7561644">
            <a:off x="3954463" y="2112433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8202" name="Oval 176"/>
          <p:cNvSpPr>
            <a:spLocks noChangeArrowheads="1"/>
          </p:cNvSpPr>
          <p:nvPr/>
        </p:nvSpPr>
        <p:spPr bwMode="auto">
          <a:xfrm>
            <a:off x="4267200" y="2286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grpSp>
        <p:nvGrpSpPr>
          <p:cNvPr id="8203" name="Group 183"/>
          <p:cNvGrpSpPr>
            <a:grpSpLocks/>
          </p:cNvGrpSpPr>
          <p:nvPr/>
        </p:nvGrpSpPr>
        <p:grpSpPr bwMode="auto">
          <a:xfrm>
            <a:off x="6019800" y="1295400"/>
            <a:ext cx="2057400" cy="2057400"/>
            <a:chOff x="336" y="240"/>
            <a:chExt cx="1296" cy="1296"/>
          </a:xfrm>
        </p:grpSpPr>
        <p:grpSp>
          <p:nvGrpSpPr>
            <p:cNvPr id="8228" name="Group 184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84" y="624"/>
              <a:chExt cx="1296" cy="1296"/>
            </a:xfrm>
          </p:grpSpPr>
          <p:sp>
            <p:nvSpPr>
              <p:cNvPr id="8230" name="Oval 185"/>
              <p:cNvSpPr>
                <a:spLocks noChangeArrowheads="1"/>
              </p:cNvSpPr>
              <p:nvPr/>
            </p:nvSpPr>
            <p:spPr bwMode="auto">
              <a:xfrm>
                <a:off x="384" y="624"/>
                <a:ext cx="1296" cy="12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vi-VN"/>
              </a:p>
            </p:txBody>
          </p:sp>
          <p:sp>
            <p:nvSpPr>
              <p:cNvPr id="8231" name="Oval 186"/>
              <p:cNvSpPr>
                <a:spLocks noChangeArrowheads="1"/>
              </p:cNvSpPr>
              <p:nvPr/>
            </p:nvSpPr>
            <p:spPr bwMode="auto">
              <a:xfrm>
                <a:off x="480" y="720"/>
                <a:ext cx="1104" cy="110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vi-VN"/>
              </a:p>
            </p:txBody>
          </p:sp>
        </p:grpSp>
        <p:sp>
          <p:nvSpPr>
            <p:cNvPr id="8229" name="Oval 187"/>
            <p:cNvSpPr>
              <a:spLocks noChangeArrowheads="1"/>
            </p:cNvSpPr>
            <p:nvPr/>
          </p:nvSpPr>
          <p:spPr bwMode="auto">
            <a:xfrm>
              <a:off x="960" y="81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vi-VN"/>
            </a:p>
          </p:txBody>
        </p:sp>
      </p:grpSp>
      <p:sp>
        <p:nvSpPr>
          <p:cNvPr id="8204" name="Text Box 188"/>
          <p:cNvSpPr txBox="1">
            <a:spLocks noChangeArrowheads="1"/>
          </p:cNvSpPr>
          <p:nvPr/>
        </p:nvSpPr>
        <p:spPr bwMode="auto">
          <a:xfrm>
            <a:off x="6840538" y="1447801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400" b="1"/>
              <a:t>12</a:t>
            </a:r>
          </a:p>
        </p:txBody>
      </p:sp>
      <p:sp>
        <p:nvSpPr>
          <p:cNvPr id="8205" name="Text Box 189"/>
          <p:cNvSpPr txBox="1">
            <a:spLocks noChangeArrowheads="1"/>
          </p:cNvSpPr>
          <p:nvPr/>
        </p:nvSpPr>
        <p:spPr bwMode="auto">
          <a:xfrm>
            <a:off x="6459538" y="1524001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400" b="1"/>
              <a:t>11</a:t>
            </a:r>
          </a:p>
        </p:txBody>
      </p:sp>
      <p:sp>
        <p:nvSpPr>
          <p:cNvPr id="8206" name="Text Box 190"/>
          <p:cNvSpPr txBox="1">
            <a:spLocks noChangeArrowheads="1"/>
          </p:cNvSpPr>
          <p:nvPr/>
        </p:nvSpPr>
        <p:spPr bwMode="auto">
          <a:xfrm>
            <a:off x="6248400" y="2590801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400" b="1"/>
              <a:t>8</a:t>
            </a:r>
          </a:p>
        </p:txBody>
      </p:sp>
      <p:sp>
        <p:nvSpPr>
          <p:cNvPr id="8207" name="Text Box 191"/>
          <p:cNvSpPr txBox="1">
            <a:spLocks noChangeArrowheads="1"/>
          </p:cNvSpPr>
          <p:nvPr/>
        </p:nvSpPr>
        <p:spPr bwMode="auto">
          <a:xfrm>
            <a:off x="6553200" y="2895601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400" b="1"/>
              <a:t>7</a:t>
            </a:r>
          </a:p>
        </p:txBody>
      </p:sp>
      <p:sp>
        <p:nvSpPr>
          <p:cNvPr id="8208" name="Text Box 192"/>
          <p:cNvSpPr txBox="1">
            <a:spLocks noChangeArrowheads="1"/>
          </p:cNvSpPr>
          <p:nvPr/>
        </p:nvSpPr>
        <p:spPr bwMode="auto">
          <a:xfrm>
            <a:off x="6248400" y="1828801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400" b="1"/>
              <a:t>10</a:t>
            </a:r>
          </a:p>
        </p:txBody>
      </p:sp>
      <p:sp>
        <p:nvSpPr>
          <p:cNvPr id="8209" name="Text Box 193"/>
          <p:cNvSpPr txBox="1">
            <a:spLocks noChangeArrowheads="1"/>
          </p:cNvSpPr>
          <p:nvPr/>
        </p:nvSpPr>
        <p:spPr bwMode="auto">
          <a:xfrm>
            <a:off x="6096000" y="2209801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400" b="1"/>
              <a:t>9</a:t>
            </a:r>
          </a:p>
        </p:txBody>
      </p:sp>
      <p:sp>
        <p:nvSpPr>
          <p:cNvPr id="8210" name="Text Box 194"/>
          <p:cNvSpPr txBox="1">
            <a:spLocks noChangeArrowheads="1"/>
          </p:cNvSpPr>
          <p:nvPr/>
        </p:nvSpPr>
        <p:spPr bwMode="auto">
          <a:xfrm>
            <a:off x="6934200" y="2895601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400" b="1"/>
              <a:t>6</a:t>
            </a:r>
          </a:p>
        </p:txBody>
      </p:sp>
      <p:sp>
        <p:nvSpPr>
          <p:cNvPr id="8211" name="Text Box 195"/>
          <p:cNvSpPr txBox="1">
            <a:spLocks noChangeArrowheads="1"/>
          </p:cNvSpPr>
          <p:nvPr/>
        </p:nvSpPr>
        <p:spPr bwMode="auto">
          <a:xfrm>
            <a:off x="7315200" y="2717801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400" b="1"/>
              <a:t>5</a:t>
            </a:r>
          </a:p>
        </p:txBody>
      </p:sp>
      <p:sp>
        <p:nvSpPr>
          <p:cNvPr id="8212" name="Text Box 196"/>
          <p:cNvSpPr txBox="1">
            <a:spLocks noChangeArrowheads="1"/>
          </p:cNvSpPr>
          <p:nvPr/>
        </p:nvSpPr>
        <p:spPr bwMode="auto">
          <a:xfrm>
            <a:off x="7526338" y="2514601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400" b="1"/>
              <a:t>4</a:t>
            </a:r>
          </a:p>
        </p:txBody>
      </p:sp>
      <p:sp>
        <p:nvSpPr>
          <p:cNvPr id="8213" name="Text Box 197"/>
          <p:cNvSpPr txBox="1">
            <a:spLocks noChangeArrowheads="1"/>
          </p:cNvSpPr>
          <p:nvPr/>
        </p:nvSpPr>
        <p:spPr bwMode="auto">
          <a:xfrm>
            <a:off x="7602538" y="2133601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400" b="1"/>
              <a:t>3</a:t>
            </a:r>
          </a:p>
        </p:txBody>
      </p:sp>
      <p:sp>
        <p:nvSpPr>
          <p:cNvPr id="8214" name="Text Box 198"/>
          <p:cNvSpPr txBox="1">
            <a:spLocks noChangeArrowheads="1"/>
          </p:cNvSpPr>
          <p:nvPr/>
        </p:nvSpPr>
        <p:spPr bwMode="auto">
          <a:xfrm>
            <a:off x="7526338" y="1752601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400" b="1"/>
              <a:t>2</a:t>
            </a:r>
          </a:p>
        </p:txBody>
      </p:sp>
      <p:sp>
        <p:nvSpPr>
          <p:cNvPr id="8215" name="Text Box 199"/>
          <p:cNvSpPr txBox="1">
            <a:spLocks noChangeArrowheads="1"/>
          </p:cNvSpPr>
          <p:nvPr/>
        </p:nvSpPr>
        <p:spPr bwMode="auto">
          <a:xfrm>
            <a:off x="7221538" y="1524001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400" b="1"/>
              <a:t>1</a:t>
            </a:r>
          </a:p>
        </p:txBody>
      </p:sp>
      <p:grpSp>
        <p:nvGrpSpPr>
          <p:cNvPr id="8216" name="Group 205"/>
          <p:cNvGrpSpPr>
            <a:grpSpLocks/>
          </p:cNvGrpSpPr>
          <p:nvPr/>
        </p:nvGrpSpPr>
        <p:grpSpPr bwMode="auto">
          <a:xfrm rot="5400000">
            <a:off x="6738144" y="1959769"/>
            <a:ext cx="457200" cy="347662"/>
            <a:chOff x="4224" y="3792"/>
            <a:chExt cx="288" cy="219"/>
          </a:xfrm>
        </p:grpSpPr>
        <p:sp>
          <p:nvSpPr>
            <p:cNvPr id="8226" name="AutoShape 202"/>
            <p:cNvSpPr>
              <a:spLocks noChangeArrowheads="1"/>
            </p:cNvSpPr>
            <p:nvPr/>
          </p:nvSpPr>
          <p:spPr bwMode="auto">
            <a:xfrm rot="8303747">
              <a:off x="4224" y="3888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vi-VN"/>
            </a:p>
          </p:txBody>
        </p:sp>
        <p:sp>
          <p:nvSpPr>
            <p:cNvPr id="8227" name="Oval 204"/>
            <p:cNvSpPr>
              <a:spLocks noChangeArrowheads="1"/>
            </p:cNvSpPr>
            <p:nvPr/>
          </p:nvSpPr>
          <p:spPr bwMode="auto">
            <a:xfrm>
              <a:off x="4416" y="379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vi-VN"/>
            </a:p>
          </p:txBody>
        </p:sp>
      </p:grpSp>
      <p:sp>
        <p:nvSpPr>
          <p:cNvPr id="8217" name="AutoShape 203"/>
          <p:cNvSpPr>
            <a:spLocks noChangeArrowheads="1"/>
          </p:cNvSpPr>
          <p:nvPr/>
        </p:nvSpPr>
        <p:spPr bwMode="auto">
          <a:xfrm rot="10406132">
            <a:off x="6507163" y="2283884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8218" name="Oval 206"/>
          <p:cNvSpPr>
            <a:spLocks noChangeArrowheads="1"/>
          </p:cNvSpPr>
          <p:nvPr/>
        </p:nvSpPr>
        <p:spPr bwMode="auto">
          <a:xfrm rot="1658759">
            <a:off x="6992938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8219" name="Text Box 224"/>
          <p:cNvSpPr txBox="1">
            <a:spLocks noChangeArrowheads="1"/>
          </p:cNvSpPr>
          <p:nvPr/>
        </p:nvSpPr>
        <p:spPr bwMode="auto">
          <a:xfrm>
            <a:off x="228600" y="3187700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660066"/>
                </a:solidFill>
                <a:latin typeface=".VnTimeH" pitchFamily="34" charset="0"/>
              </a:rPr>
              <a:t>d</a:t>
            </a:r>
          </a:p>
        </p:txBody>
      </p:sp>
      <p:sp>
        <p:nvSpPr>
          <p:cNvPr id="29922" name="Text Box 226"/>
          <p:cNvSpPr txBox="1">
            <a:spLocks noChangeArrowheads="1"/>
          </p:cNvSpPr>
          <p:nvPr/>
        </p:nvSpPr>
        <p:spPr bwMode="auto">
          <a:xfrm>
            <a:off x="152400" y="3716867"/>
            <a:ext cx="3048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5 giờ 50 phút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hoặc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6 giờ kém 10 phút</a:t>
            </a:r>
          </a:p>
        </p:txBody>
      </p:sp>
      <p:sp>
        <p:nvSpPr>
          <p:cNvPr id="8221" name="Text Box 227"/>
          <p:cNvSpPr txBox="1">
            <a:spLocks noChangeArrowheads="1"/>
          </p:cNvSpPr>
          <p:nvPr/>
        </p:nvSpPr>
        <p:spPr bwMode="auto">
          <a:xfrm>
            <a:off x="3048000" y="3263901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CC0000"/>
                </a:solidFill>
                <a:latin typeface=".VnTimeH" pitchFamily="34" charset="0"/>
              </a:rPr>
              <a:t>e</a:t>
            </a:r>
          </a:p>
        </p:txBody>
      </p:sp>
      <p:sp>
        <p:nvSpPr>
          <p:cNvPr id="29925" name="Text Box 229"/>
          <p:cNvSpPr txBox="1">
            <a:spLocks noChangeArrowheads="1"/>
          </p:cNvSpPr>
          <p:nvPr/>
        </p:nvSpPr>
        <p:spPr bwMode="auto">
          <a:xfrm>
            <a:off x="3052764" y="3835400"/>
            <a:ext cx="2814637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8 giờ 55 phút, hoặc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9 giờ kém 5 phút</a:t>
            </a:r>
          </a:p>
        </p:txBody>
      </p:sp>
      <p:sp>
        <p:nvSpPr>
          <p:cNvPr id="8223" name="Text Box 233"/>
          <p:cNvSpPr txBox="1">
            <a:spLocks noChangeArrowheads="1"/>
          </p:cNvSpPr>
          <p:nvPr/>
        </p:nvSpPr>
        <p:spPr bwMode="auto">
          <a:xfrm>
            <a:off x="5791200" y="3263901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99FF"/>
                </a:solidFill>
                <a:latin typeface=".VnTimeH" pitchFamily="34" charset="0"/>
              </a:rPr>
              <a:t>g</a:t>
            </a:r>
          </a:p>
        </p:txBody>
      </p:sp>
      <p:sp>
        <p:nvSpPr>
          <p:cNvPr id="29931" name="Text Box 235"/>
          <p:cNvSpPr txBox="1">
            <a:spLocks noChangeArrowheads="1"/>
          </p:cNvSpPr>
          <p:nvPr/>
        </p:nvSpPr>
        <p:spPr bwMode="auto">
          <a:xfrm>
            <a:off x="6248401" y="3920067"/>
            <a:ext cx="23733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10 giờ 45 phút hoặc 11 giờ kém 15 phút </a:t>
            </a:r>
          </a:p>
        </p:txBody>
      </p:sp>
      <p:sp>
        <p:nvSpPr>
          <p:cNvPr id="8225" name="Text Box 25"/>
          <p:cNvSpPr txBox="1">
            <a:spLocks noChangeArrowheads="1"/>
          </p:cNvSpPr>
          <p:nvPr/>
        </p:nvSpPr>
        <p:spPr bwMode="auto">
          <a:xfrm>
            <a:off x="1066800" y="279401"/>
            <a:ext cx="579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 hồ chỉ mấy giờ ? (Trả lời theo mẫu)</a:t>
            </a:r>
          </a:p>
        </p:txBody>
      </p:sp>
    </p:spTree>
    <p:extLst>
      <p:ext uri="{BB962C8B-B14F-4D97-AF65-F5344CB8AC3E}">
        <p14:creationId xmlns:p14="http://schemas.microsoft.com/office/powerpoint/2010/main" val="3876144163"/>
      </p:ext>
    </p:extLst>
  </p:cSld>
  <p:clrMapOvr>
    <a:masterClrMapping/>
  </p:clrMapOvr>
  <p:transition spd="med">
    <p:wheel spokes="8"/>
    <p:sndAc>
      <p:stSnd>
        <p:snd r:embed="rId2" name="freeLif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2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"/>
                                        <p:tgtEl>
                                          <p:spTgt spid="2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22" grpId="0"/>
      <p:bldP spid="29925" grpId="0"/>
      <p:bldP spid="299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41"/>
          <p:cNvGrpSpPr>
            <a:grpSpLocks/>
          </p:cNvGrpSpPr>
          <p:nvPr/>
        </p:nvGrpSpPr>
        <p:grpSpPr bwMode="auto">
          <a:xfrm>
            <a:off x="104775" y="76200"/>
            <a:ext cx="2057400" cy="2057400"/>
            <a:chOff x="432" y="576"/>
            <a:chExt cx="1296" cy="1296"/>
          </a:xfrm>
        </p:grpSpPr>
        <p:grpSp>
          <p:nvGrpSpPr>
            <p:cNvPr id="10381" name="Group 6"/>
            <p:cNvGrpSpPr>
              <a:grpSpLocks/>
            </p:cNvGrpSpPr>
            <p:nvPr/>
          </p:nvGrpSpPr>
          <p:grpSpPr bwMode="auto">
            <a:xfrm>
              <a:off x="432" y="576"/>
              <a:ext cx="1296" cy="1296"/>
              <a:chOff x="384" y="624"/>
              <a:chExt cx="1296" cy="1296"/>
            </a:xfrm>
          </p:grpSpPr>
          <p:sp>
            <p:nvSpPr>
              <p:cNvPr id="10395" name="Oval 7"/>
              <p:cNvSpPr>
                <a:spLocks noChangeArrowheads="1"/>
              </p:cNvSpPr>
              <p:nvPr/>
            </p:nvSpPr>
            <p:spPr bwMode="auto">
              <a:xfrm>
                <a:off x="384" y="624"/>
                <a:ext cx="1296" cy="12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vi-VN"/>
              </a:p>
            </p:txBody>
          </p:sp>
          <p:sp>
            <p:nvSpPr>
              <p:cNvPr id="10396" name="Oval 8"/>
              <p:cNvSpPr>
                <a:spLocks noChangeArrowheads="1"/>
              </p:cNvSpPr>
              <p:nvPr/>
            </p:nvSpPr>
            <p:spPr bwMode="auto">
              <a:xfrm>
                <a:off x="480" y="720"/>
                <a:ext cx="1104" cy="110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vi-VN"/>
              </a:p>
            </p:txBody>
          </p:sp>
        </p:grpSp>
        <p:sp>
          <p:nvSpPr>
            <p:cNvPr id="10382" name="Oval 9"/>
            <p:cNvSpPr>
              <a:spLocks noChangeArrowheads="1"/>
            </p:cNvSpPr>
            <p:nvPr/>
          </p:nvSpPr>
          <p:spPr bwMode="auto">
            <a:xfrm>
              <a:off x="1056" y="115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vi-VN"/>
            </a:p>
          </p:txBody>
        </p:sp>
        <p:sp>
          <p:nvSpPr>
            <p:cNvPr id="10383" name="Text Box 10"/>
            <p:cNvSpPr txBox="1">
              <a:spLocks noChangeArrowheads="1"/>
            </p:cNvSpPr>
            <p:nvPr/>
          </p:nvSpPr>
          <p:spPr bwMode="auto">
            <a:xfrm>
              <a:off x="960" y="672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400" b="1"/>
                <a:t>12</a:t>
              </a:r>
            </a:p>
          </p:txBody>
        </p:sp>
        <p:sp>
          <p:nvSpPr>
            <p:cNvPr id="10384" name="Text Box 11"/>
            <p:cNvSpPr txBox="1">
              <a:spLocks noChangeArrowheads="1"/>
            </p:cNvSpPr>
            <p:nvPr/>
          </p:nvSpPr>
          <p:spPr bwMode="auto">
            <a:xfrm>
              <a:off x="720" y="720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400" b="1"/>
                <a:t>11</a:t>
              </a:r>
            </a:p>
          </p:txBody>
        </p:sp>
        <p:sp>
          <p:nvSpPr>
            <p:cNvPr id="10385" name="Text Box 12"/>
            <p:cNvSpPr txBox="1">
              <a:spLocks noChangeArrowheads="1"/>
            </p:cNvSpPr>
            <p:nvPr/>
          </p:nvSpPr>
          <p:spPr bwMode="auto">
            <a:xfrm>
              <a:off x="576" y="134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8</a:t>
              </a:r>
            </a:p>
          </p:txBody>
        </p:sp>
        <p:sp>
          <p:nvSpPr>
            <p:cNvPr id="10386" name="Text Box 13"/>
            <p:cNvSpPr txBox="1">
              <a:spLocks noChangeArrowheads="1"/>
            </p:cNvSpPr>
            <p:nvPr/>
          </p:nvSpPr>
          <p:spPr bwMode="auto">
            <a:xfrm>
              <a:off x="720" y="153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7</a:t>
              </a:r>
            </a:p>
          </p:txBody>
        </p:sp>
        <p:sp>
          <p:nvSpPr>
            <p:cNvPr id="10387" name="Text Box 14"/>
            <p:cNvSpPr txBox="1">
              <a:spLocks noChangeArrowheads="1"/>
            </p:cNvSpPr>
            <p:nvPr/>
          </p:nvSpPr>
          <p:spPr bwMode="auto">
            <a:xfrm>
              <a:off x="576" y="912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10</a:t>
              </a:r>
            </a:p>
          </p:txBody>
        </p:sp>
        <p:sp>
          <p:nvSpPr>
            <p:cNvPr id="10388" name="Text Box 15"/>
            <p:cNvSpPr txBox="1">
              <a:spLocks noChangeArrowheads="1"/>
            </p:cNvSpPr>
            <p:nvPr/>
          </p:nvSpPr>
          <p:spPr bwMode="auto">
            <a:xfrm>
              <a:off x="480" y="110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9</a:t>
              </a:r>
            </a:p>
          </p:txBody>
        </p:sp>
        <p:sp>
          <p:nvSpPr>
            <p:cNvPr id="10389" name="Text Box 16"/>
            <p:cNvSpPr txBox="1">
              <a:spLocks noChangeArrowheads="1"/>
            </p:cNvSpPr>
            <p:nvPr/>
          </p:nvSpPr>
          <p:spPr bwMode="auto">
            <a:xfrm>
              <a:off x="960" y="158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6</a:t>
              </a:r>
            </a:p>
          </p:txBody>
        </p:sp>
        <p:sp>
          <p:nvSpPr>
            <p:cNvPr id="10390" name="Text Box 17"/>
            <p:cNvSpPr txBox="1">
              <a:spLocks noChangeArrowheads="1"/>
            </p:cNvSpPr>
            <p:nvPr/>
          </p:nvSpPr>
          <p:spPr bwMode="auto">
            <a:xfrm>
              <a:off x="1200" y="153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5</a:t>
              </a:r>
            </a:p>
          </p:txBody>
        </p:sp>
        <p:sp>
          <p:nvSpPr>
            <p:cNvPr id="10391" name="Text Box 18"/>
            <p:cNvSpPr txBox="1">
              <a:spLocks noChangeArrowheads="1"/>
            </p:cNvSpPr>
            <p:nvPr/>
          </p:nvSpPr>
          <p:spPr bwMode="auto">
            <a:xfrm>
              <a:off x="1344" y="134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4</a:t>
              </a:r>
            </a:p>
          </p:txBody>
        </p:sp>
        <p:sp>
          <p:nvSpPr>
            <p:cNvPr id="10392" name="Text Box 19"/>
            <p:cNvSpPr txBox="1">
              <a:spLocks noChangeArrowheads="1"/>
            </p:cNvSpPr>
            <p:nvPr/>
          </p:nvSpPr>
          <p:spPr bwMode="auto">
            <a:xfrm>
              <a:off x="1440" y="110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3</a:t>
              </a:r>
            </a:p>
          </p:txBody>
        </p:sp>
        <p:sp>
          <p:nvSpPr>
            <p:cNvPr id="10393" name="Text Box 20"/>
            <p:cNvSpPr txBox="1">
              <a:spLocks noChangeArrowheads="1"/>
            </p:cNvSpPr>
            <p:nvPr/>
          </p:nvSpPr>
          <p:spPr bwMode="auto">
            <a:xfrm>
              <a:off x="1392" y="912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2</a:t>
              </a:r>
            </a:p>
          </p:txBody>
        </p:sp>
        <p:sp>
          <p:nvSpPr>
            <p:cNvPr id="10394" name="Text Box 21"/>
            <p:cNvSpPr txBox="1">
              <a:spLocks noChangeArrowheads="1"/>
            </p:cNvSpPr>
            <p:nvPr/>
          </p:nvSpPr>
          <p:spPr bwMode="auto">
            <a:xfrm>
              <a:off x="1200" y="720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1</a:t>
              </a:r>
            </a:p>
          </p:txBody>
        </p:sp>
      </p:grpSp>
      <p:sp>
        <p:nvSpPr>
          <p:cNvPr id="10243" name="Oval 24"/>
          <p:cNvSpPr>
            <a:spLocks noChangeArrowheads="1"/>
          </p:cNvSpPr>
          <p:nvPr/>
        </p:nvSpPr>
        <p:spPr bwMode="auto">
          <a:xfrm>
            <a:off x="2667000" y="152400"/>
            <a:ext cx="685800" cy="68580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vi-VN" sz="32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0244" name="Text Box 25"/>
          <p:cNvSpPr txBox="1">
            <a:spLocks noChangeArrowheads="1"/>
          </p:cNvSpPr>
          <p:nvPr/>
        </p:nvSpPr>
        <p:spPr bwMode="auto">
          <a:xfrm>
            <a:off x="3417888" y="228601"/>
            <a:ext cx="32877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 đồng hồ ứng với cách đọc nào?</a:t>
            </a:r>
          </a:p>
        </p:txBody>
      </p:sp>
      <p:grpSp>
        <p:nvGrpSpPr>
          <p:cNvPr id="10245" name="Group 26"/>
          <p:cNvGrpSpPr>
            <a:grpSpLocks/>
          </p:cNvGrpSpPr>
          <p:nvPr/>
        </p:nvGrpSpPr>
        <p:grpSpPr bwMode="auto">
          <a:xfrm>
            <a:off x="6858000" y="2362200"/>
            <a:ext cx="2057400" cy="2057400"/>
            <a:chOff x="336" y="240"/>
            <a:chExt cx="1296" cy="1296"/>
          </a:xfrm>
        </p:grpSpPr>
        <p:grpSp>
          <p:nvGrpSpPr>
            <p:cNvPr id="10364" name="Group 27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10377" name="Group 28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10379" name="Oval 29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vi-VN"/>
                </a:p>
              </p:txBody>
            </p:sp>
            <p:sp>
              <p:nvSpPr>
                <p:cNvPr id="10380" name="Oval 30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vi-VN"/>
                </a:p>
              </p:txBody>
            </p:sp>
          </p:grpSp>
          <p:sp>
            <p:nvSpPr>
              <p:cNvPr id="10378" name="Oval 31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vi-VN"/>
              </a:p>
            </p:txBody>
          </p:sp>
        </p:grpSp>
        <p:sp>
          <p:nvSpPr>
            <p:cNvPr id="10365" name="Text Box 32"/>
            <p:cNvSpPr txBox="1">
              <a:spLocks noChangeArrowheads="1"/>
            </p:cNvSpPr>
            <p:nvPr/>
          </p:nvSpPr>
          <p:spPr bwMode="auto">
            <a:xfrm>
              <a:off x="864" y="33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400" b="1"/>
                <a:t>12</a:t>
              </a:r>
            </a:p>
          </p:txBody>
        </p:sp>
        <p:sp>
          <p:nvSpPr>
            <p:cNvPr id="10366" name="Text Box 33"/>
            <p:cNvSpPr txBox="1">
              <a:spLocks noChangeArrowheads="1"/>
            </p:cNvSpPr>
            <p:nvPr/>
          </p:nvSpPr>
          <p:spPr bwMode="auto">
            <a:xfrm>
              <a:off x="624" y="38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400" b="1"/>
                <a:t>11</a:t>
              </a:r>
            </a:p>
          </p:txBody>
        </p:sp>
        <p:sp>
          <p:nvSpPr>
            <p:cNvPr id="10367" name="Text Box 34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8</a:t>
              </a:r>
            </a:p>
          </p:txBody>
        </p:sp>
        <p:sp>
          <p:nvSpPr>
            <p:cNvPr id="10368" name="Text Box 35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7</a:t>
              </a:r>
            </a:p>
          </p:txBody>
        </p:sp>
        <p:sp>
          <p:nvSpPr>
            <p:cNvPr id="10369" name="Text Box 36"/>
            <p:cNvSpPr txBox="1">
              <a:spLocks noChangeArrowheads="1"/>
            </p:cNvSpPr>
            <p:nvPr/>
          </p:nvSpPr>
          <p:spPr bwMode="auto">
            <a:xfrm>
              <a:off x="480" y="57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10</a:t>
              </a:r>
            </a:p>
          </p:txBody>
        </p:sp>
        <p:sp>
          <p:nvSpPr>
            <p:cNvPr id="10370" name="Text Box 37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9</a:t>
              </a:r>
            </a:p>
          </p:txBody>
        </p:sp>
        <p:sp>
          <p:nvSpPr>
            <p:cNvPr id="10371" name="Text Box 38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6</a:t>
              </a:r>
            </a:p>
          </p:txBody>
        </p:sp>
        <p:sp>
          <p:nvSpPr>
            <p:cNvPr id="10372" name="Text Box 39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5</a:t>
              </a:r>
            </a:p>
          </p:txBody>
        </p:sp>
        <p:sp>
          <p:nvSpPr>
            <p:cNvPr id="10373" name="Text Box 40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4</a:t>
              </a:r>
            </a:p>
          </p:txBody>
        </p:sp>
        <p:sp>
          <p:nvSpPr>
            <p:cNvPr id="10374" name="Text Box 41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3</a:t>
              </a:r>
            </a:p>
          </p:txBody>
        </p:sp>
        <p:sp>
          <p:nvSpPr>
            <p:cNvPr id="10375" name="Text Box 42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2</a:t>
              </a:r>
            </a:p>
          </p:txBody>
        </p:sp>
        <p:sp>
          <p:nvSpPr>
            <p:cNvPr id="10376" name="Text Box 43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1</a:t>
              </a:r>
            </a:p>
          </p:txBody>
        </p:sp>
      </p:grpSp>
      <p:grpSp>
        <p:nvGrpSpPr>
          <p:cNvPr id="10246" name="Group 46"/>
          <p:cNvGrpSpPr>
            <a:grpSpLocks/>
          </p:cNvGrpSpPr>
          <p:nvPr/>
        </p:nvGrpSpPr>
        <p:grpSpPr bwMode="auto">
          <a:xfrm>
            <a:off x="6934200" y="152400"/>
            <a:ext cx="2057400" cy="2057400"/>
            <a:chOff x="336" y="240"/>
            <a:chExt cx="1296" cy="1296"/>
          </a:xfrm>
        </p:grpSpPr>
        <p:grpSp>
          <p:nvGrpSpPr>
            <p:cNvPr id="10347" name="Group 47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10360" name="Group 48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10362" name="Oval 49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vi-VN"/>
                </a:p>
              </p:txBody>
            </p:sp>
            <p:sp>
              <p:nvSpPr>
                <p:cNvPr id="10363" name="Oval 50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vi-VN"/>
                </a:p>
              </p:txBody>
            </p:sp>
          </p:grpSp>
          <p:sp>
            <p:nvSpPr>
              <p:cNvPr id="10361" name="Oval 51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vi-VN"/>
              </a:p>
            </p:txBody>
          </p:sp>
        </p:grpSp>
        <p:sp>
          <p:nvSpPr>
            <p:cNvPr id="10348" name="Text Box 52"/>
            <p:cNvSpPr txBox="1">
              <a:spLocks noChangeArrowheads="1"/>
            </p:cNvSpPr>
            <p:nvPr/>
          </p:nvSpPr>
          <p:spPr bwMode="auto">
            <a:xfrm>
              <a:off x="864" y="33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400" b="1"/>
                <a:t>12</a:t>
              </a:r>
            </a:p>
          </p:txBody>
        </p:sp>
        <p:sp>
          <p:nvSpPr>
            <p:cNvPr id="10349" name="Text Box 53"/>
            <p:cNvSpPr txBox="1">
              <a:spLocks noChangeArrowheads="1"/>
            </p:cNvSpPr>
            <p:nvPr/>
          </p:nvSpPr>
          <p:spPr bwMode="auto">
            <a:xfrm>
              <a:off x="624" y="38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400" b="1"/>
                <a:t>11</a:t>
              </a:r>
            </a:p>
          </p:txBody>
        </p:sp>
        <p:sp>
          <p:nvSpPr>
            <p:cNvPr id="10350" name="Text Box 54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8</a:t>
              </a:r>
            </a:p>
          </p:txBody>
        </p:sp>
        <p:sp>
          <p:nvSpPr>
            <p:cNvPr id="10351" name="Text Box 55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7</a:t>
              </a:r>
            </a:p>
          </p:txBody>
        </p:sp>
        <p:sp>
          <p:nvSpPr>
            <p:cNvPr id="10352" name="Text Box 56"/>
            <p:cNvSpPr txBox="1">
              <a:spLocks noChangeArrowheads="1"/>
            </p:cNvSpPr>
            <p:nvPr/>
          </p:nvSpPr>
          <p:spPr bwMode="auto">
            <a:xfrm>
              <a:off x="480" y="57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10</a:t>
              </a:r>
            </a:p>
          </p:txBody>
        </p:sp>
        <p:sp>
          <p:nvSpPr>
            <p:cNvPr id="10353" name="Text Box 57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9</a:t>
              </a:r>
            </a:p>
          </p:txBody>
        </p:sp>
        <p:sp>
          <p:nvSpPr>
            <p:cNvPr id="10354" name="Text Box 58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6</a:t>
              </a:r>
            </a:p>
          </p:txBody>
        </p:sp>
        <p:sp>
          <p:nvSpPr>
            <p:cNvPr id="10355" name="Text Box 59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5</a:t>
              </a:r>
            </a:p>
          </p:txBody>
        </p:sp>
        <p:sp>
          <p:nvSpPr>
            <p:cNvPr id="10356" name="Text Box 60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4</a:t>
              </a:r>
            </a:p>
          </p:txBody>
        </p:sp>
        <p:sp>
          <p:nvSpPr>
            <p:cNvPr id="10357" name="Text Box 61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3</a:t>
              </a:r>
            </a:p>
          </p:txBody>
        </p:sp>
        <p:sp>
          <p:nvSpPr>
            <p:cNvPr id="10358" name="Text Box 62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2</a:t>
              </a:r>
            </a:p>
          </p:txBody>
        </p:sp>
        <p:sp>
          <p:nvSpPr>
            <p:cNvPr id="10359" name="Text Box 63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1</a:t>
              </a:r>
            </a:p>
          </p:txBody>
        </p:sp>
      </p:grpSp>
      <p:grpSp>
        <p:nvGrpSpPr>
          <p:cNvPr id="10247" name="Group 66"/>
          <p:cNvGrpSpPr>
            <a:grpSpLocks/>
          </p:cNvGrpSpPr>
          <p:nvPr/>
        </p:nvGrpSpPr>
        <p:grpSpPr bwMode="auto">
          <a:xfrm>
            <a:off x="90488" y="4572000"/>
            <a:ext cx="2195512" cy="2286000"/>
            <a:chOff x="336" y="240"/>
            <a:chExt cx="1296" cy="1296"/>
          </a:xfrm>
        </p:grpSpPr>
        <p:grpSp>
          <p:nvGrpSpPr>
            <p:cNvPr id="10330" name="Group 67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10343" name="Group 68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10345" name="Oval 69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vi-VN"/>
                </a:p>
              </p:txBody>
            </p:sp>
            <p:sp>
              <p:nvSpPr>
                <p:cNvPr id="10346" name="Oval 70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vi-VN"/>
                </a:p>
              </p:txBody>
            </p:sp>
          </p:grpSp>
          <p:sp>
            <p:nvSpPr>
              <p:cNvPr id="10344" name="Oval 71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vi-VN"/>
              </a:p>
            </p:txBody>
          </p:sp>
        </p:grpSp>
        <p:sp>
          <p:nvSpPr>
            <p:cNvPr id="10331" name="Text Box 72"/>
            <p:cNvSpPr txBox="1">
              <a:spLocks noChangeArrowheads="1"/>
            </p:cNvSpPr>
            <p:nvPr/>
          </p:nvSpPr>
          <p:spPr bwMode="auto">
            <a:xfrm>
              <a:off x="864" y="336"/>
              <a:ext cx="2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400" b="1"/>
                <a:t>12</a:t>
              </a:r>
            </a:p>
          </p:txBody>
        </p:sp>
        <p:sp>
          <p:nvSpPr>
            <p:cNvPr id="10332" name="Text Box 73"/>
            <p:cNvSpPr txBox="1">
              <a:spLocks noChangeArrowheads="1"/>
            </p:cNvSpPr>
            <p:nvPr/>
          </p:nvSpPr>
          <p:spPr bwMode="auto">
            <a:xfrm>
              <a:off x="624" y="384"/>
              <a:ext cx="2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400" b="1"/>
                <a:t>11</a:t>
              </a:r>
            </a:p>
          </p:txBody>
        </p:sp>
        <p:sp>
          <p:nvSpPr>
            <p:cNvPr id="10333" name="Text Box 74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8</a:t>
              </a:r>
            </a:p>
          </p:txBody>
        </p:sp>
        <p:sp>
          <p:nvSpPr>
            <p:cNvPr id="10334" name="Text Box 75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7</a:t>
              </a:r>
            </a:p>
          </p:txBody>
        </p:sp>
        <p:sp>
          <p:nvSpPr>
            <p:cNvPr id="10335" name="Text Box 76"/>
            <p:cNvSpPr txBox="1">
              <a:spLocks noChangeArrowheads="1"/>
            </p:cNvSpPr>
            <p:nvPr/>
          </p:nvSpPr>
          <p:spPr bwMode="auto">
            <a:xfrm>
              <a:off x="480" y="576"/>
              <a:ext cx="2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10</a:t>
              </a:r>
            </a:p>
          </p:txBody>
        </p:sp>
        <p:sp>
          <p:nvSpPr>
            <p:cNvPr id="10336" name="Text Box 77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9</a:t>
              </a:r>
            </a:p>
          </p:txBody>
        </p:sp>
        <p:sp>
          <p:nvSpPr>
            <p:cNvPr id="10337" name="Text Box 78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6</a:t>
              </a:r>
            </a:p>
          </p:txBody>
        </p:sp>
        <p:sp>
          <p:nvSpPr>
            <p:cNvPr id="10338" name="Text Box 79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5</a:t>
              </a:r>
            </a:p>
          </p:txBody>
        </p:sp>
        <p:sp>
          <p:nvSpPr>
            <p:cNvPr id="10339" name="Text Box 80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4</a:t>
              </a:r>
            </a:p>
          </p:txBody>
        </p:sp>
        <p:sp>
          <p:nvSpPr>
            <p:cNvPr id="10340" name="Text Box 81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3</a:t>
              </a:r>
            </a:p>
          </p:txBody>
        </p:sp>
        <p:sp>
          <p:nvSpPr>
            <p:cNvPr id="10341" name="Text Box 82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2</a:t>
              </a:r>
            </a:p>
          </p:txBody>
        </p:sp>
        <p:sp>
          <p:nvSpPr>
            <p:cNvPr id="10342" name="Text Box 83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1</a:t>
              </a:r>
            </a:p>
          </p:txBody>
        </p:sp>
      </p:grpSp>
      <p:grpSp>
        <p:nvGrpSpPr>
          <p:cNvPr id="10248" name="Group 177"/>
          <p:cNvGrpSpPr>
            <a:grpSpLocks/>
          </p:cNvGrpSpPr>
          <p:nvPr/>
        </p:nvGrpSpPr>
        <p:grpSpPr bwMode="auto">
          <a:xfrm>
            <a:off x="152400" y="2429933"/>
            <a:ext cx="2057400" cy="2057400"/>
            <a:chOff x="2208" y="2448"/>
            <a:chExt cx="1296" cy="1296"/>
          </a:xfrm>
        </p:grpSpPr>
        <p:grpSp>
          <p:nvGrpSpPr>
            <p:cNvPr id="10313" name="Group 87"/>
            <p:cNvGrpSpPr>
              <a:grpSpLocks/>
            </p:cNvGrpSpPr>
            <p:nvPr/>
          </p:nvGrpSpPr>
          <p:grpSpPr bwMode="auto">
            <a:xfrm>
              <a:off x="2208" y="2448"/>
              <a:ext cx="1296" cy="1296"/>
              <a:chOff x="336" y="240"/>
              <a:chExt cx="1296" cy="1296"/>
            </a:xfrm>
          </p:grpSpPr>
          <p:grpSp>
            <p:nvGrpSpPr>
              <p:cNvPr id="10326" name="Group 88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10328" name="Oval 89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vi-VN"/>
                </a:p>
              </p:txBody>
            </p:sp>
            <p:sp>
              <p:nvSpPr>
                <p:cNvPr id="10329" name="Oval 90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vi-VN"/>
                </a:p>
              </p:txBody>
            </p:sp>
          </p:grpSp>
          <p:sp>
            <p:nvSpPr>
              <p:cNvPr id="10327" name="Oval 91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vi-VN"/>
              </a:p>
            </p:txBody>
          </p:sp>
        </p:grpSp>
        <p:sp>
          <p:nvSpPr>
            <p:cNvPr id="10314" name="Text Box 92"/>
            <p:cNvSpPr txBox="1">
              <a:spLocks noChangeArrowheads="1"/>
            </p:cNvSpPr>
            <p:nvPr/>
          </p:nvSpPr>
          <p:spPr bwMode="auto">
            <a:xfrm>
              <a:off x="2736" y="254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400" b="1"/>
                <a:t>12</a:t>
              </a:r>
            </a:p>
          </p:txBody>
        </p:sp>
        <p:sp>
          <p:nvSpPr>
            <p:cNvPr id="10315" name="Text Box 93"/>
            <p:cNvSpPr txBox="1">
              <a:spLocks noChangeArrowheads="1"/>
            </p:cNvSpPr>
            <p:nvPr/>
          </p:nvSpPr>
          <p:spPr bwMode="auto">
            <a:xfrm>
              <a:off x="2496" y="2592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400" b="1"/>
                <a:t>11</a:t>
              </a:r>
            </a:p>
          </p:txBody>
        </p:sp>
        <p:sp>
          <p:nvSpPr>
            <p:cNvPr id="10316" name="Text Box 94"/>
            <p:cNvSpPr txBox="1">
              <a:spLocks noChangeArrowheads="1"/>
            </p:cNvSpPr>
            <p:nvPr/>
          </p:nvSpPr>
          <p:spPr bwMode="auto">
            <a:xfrm>
              <a:off x="2352" y="326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8</a:t>
              </a:r>
            </a:p>
          </p:txBody>
        </p:sp>
        <p:sp>
          <p:nvSpPr>
            <p:cNvPr id="10317" name="Text Box 95"/>
            <p:cNvSpPr txBox="1">
              <a:spLocks noChangeArrowheads="1"/>
            </p:cNvSpPr>
            <p:nvPr/>
          </p:nvSpPr>
          <p:spPr bwMode="auto">
            <a:xfrm>
              <a:off x="2544" y="345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7</a:t>
              </a:r>
            </a:p>
          </p:txBody>
        </p:sp>
        <p:sp>
          <p:nvSpPr>
            <p:cNvPr id="10318" name="Text Box 96"/>
            <p:cNvSpPr txBox="1">
              <a:spLocks noChangeArrowheads="1"/>
            </p:cNvSpPr>
            <p:nvPr/>
          </p:nvSpPr>
          <p:spPr bwMode="auto">
            <a:xfrm>
              <a:off x="2352" y="278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10</a:t>
              </a:r>
            </a:p>
          </p:txBody>
        </p:sp>
        <p:sp>
          <p:nvSpPr>
            <p:cNvPr id="10319" name="Text Box 97"/>
            <p:cNvSpPr txBox="1">
              <a:spLocks noChangeArrowheads="1"/>
            </p:cNvSpPr>
            <p:nvPr/>
          </p:nvSpPr>
          <p:spPr bwMode="auto">
            <a:xfrm>
              <a:off x="2256" y="302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9</a:t>
              </a:r>
            </a:p>
          </p:txBody>
        </p:sp>
        <p:sp>
          <p:nvSpPr>
            <p:cNvPr id="10320" name="Text Box 98"/>
            <p:cNvSpPr txBox="1">
              <a:spLocks noChangeArrowheads="1"/>
            </p:cNvSpPr>
            <p:nvPr/>
          </p:nvSpPr>
          <p:spPr bwMode="auto">
            <a:xfrm>
              <a:off x="2784" y="345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6</a:t>
              </a:r>
            </a:p>
          </p:txBody>
        </p:sp>
        <p:sp>
          <p:nvSpPr>
            <p:cNvPr id="10321" name="Text Box 99"/>
            <p:cNvSpPr txBox="1">
              <a:spLocks noChangeArrowheads="1"/>
            </p:cNvSpPr>
            <p:nvPr/>
          </p:nvSpPr>
          <p:spPr bwMode="auto">
            <a:xfrm>
              <a:off x="3024" y="340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5</a:t>
              </a:r>
            </a:p>
          </p:txBody>
        </p:sp>
        <p:sp>
          <p:nvSpPr>
            <p:cNvPr id="10322" name="Text Box 100"/>
            <p:cNvSpPr txBox="1">
              <a:spLocks noChangeArrowheads="1"/>
            </p:cNvSpPr>
            <p:nvPr/>
          </p:nvSpPr>
          <p:spPr bwMode="auto">
            <a:xfrm>
              <a:off x="3168" y="321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4</a:t>
              </a:r>
            </a:p>
          </p:txBody>
        </p:sp>
        <p:sp>
          <p:nvSpPr>
            <p:cNvPr id="10323" name="Text Box 101"/>
            <p:cNvSpPr txBox="1">
              <a:spLocks noChangeArrowheads="1"/>
            </p:cNvSpPr>
            <p:nvPr/>
          </p:nvSpPr>
          <p:spPr bwMode="auto">
            <a:xfrm>
              <a:off x="3216" y="297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3</a:t>
              </a:r>
            </a:p>
          </p:txBody>
        </p:sp>
        <p:sp>
          <p:nvSpPr>
            <p:cNvPr id="10324" name="Text Box 102"/>
            <p:cNvSpPr txBox="1">
              <a:spLocks noChangeArrowheads="1"/>
            </p:cNvSpPr>
            <p:nvPr/>
          </p:nvSpPr>
          <p:spPr bwMode="auto">
            <a:xfrm>
              <a:off x="3168" y="273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2</a:t>
              </a:r>
            </a:p>
          </p:txBody>
        </p:sp>
        <p:sp>
          <p:nvSpPr>
            <p:cNvPr id="10325" name="Text Box 103"/>
            <p:cNvSpPr txBox="1">
              <a:spLocks noChangeArrowheads="1"/>
            </p:cNvSpPr>
            <p:nvPr/>
          </p:nvSpPr>
          <p:spPr bwMode="auto">
            <a:xfrm>
              <a:off x="2976" y="2592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1</a:t>
              </a:r>
            </a:p>
          </p:txBody>
        </p:sp>
      </p:grpSp>
      <p:sp>
        <p:nvSpPr>
          <p:cNvPr id="10249" name="Text Box 126"/>
          <p:cNvSpPr txBox="1">
            <a:spLocks noChangeArrowheads="1"/>
          </p:cNvSpPr>
          <p:nvPr/>
        </p:nvSpPr>
        <p:spPr bwMode="auto">
          <a:xfrm>
            <a:off x="0" y="1752601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.VnTimeH" pitchFamily="34" charset="0"/>
              </a:rPr>
              <a:t>a</a:t>
            </a:r>
          </a:p>
        </p:txBody>
      </p:sp>
      <p:grpSp>
        <p:nvGrpSpPr>
          <p:cNvPr id="10250" name="Group 137"/>
          <p:cNvGrpSpPr>
            <a:grpSpLocks/>
          </p:cNvGrpSpPr>
          <p:nvPr/>
        </p:nvGrpSpPr>
        <p:grpSpPr bwMode="auto">
          <a:xfrm rot="8334708">
            <a:off x="896938" y="990600"/>
            <a:ext cx="342900" cy="406400"/>
            <a:chOff x="1056" y="2064"/>
            <a:chExt cx="288" cy="192"/>
          </a:xfrm>
        </p:grpSpPr>
        <p:sp>
          <p:nvSpPr>
            <p:cNvPr id="10311" name="AutoShape 132"/>
            <p:cNvSpPr>
              <a:spLocks noChangeArrowheads="1"/>
            </p:cNvSpPr>
            <p:nvPr/>
          </p:nvSpPr>
          <p:spPr bwMode="auto">
            <a:xfrm rot="2228482">
              <a:off x="1056" y="2133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vi-VN"/>
            </a:p>
          </p:txBody>
        </p:sp>
        <p:sp>
          <p:nvSpPr>
            <p:cNvPr id="10312" name="Oval 134"/>
            <p:cNvSpPr>
              <a:spLocks noChangeArrowheads="1"/>
            </p:cNvSpPr>
            <p:nvPr/>
          </p:nvSpPr>
          <p:spPr bwMode="auto">
            <a:xfrm>
              <a:off x="1056" y="206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vi-VN"/>
            </a:p>
          </p:txBody>
        </p:sp>
      </p:grpSp>
      <p:grpSp>
        <p:nvGrpSpPr>
          <p:cNvPr id="10251" name="Group 140"/>
          <p:cNvGrpSpPr>
            <a:grpSpLocks/>
          </p:cNvGrpSpPr>
          <p:nvPr/>
        </p:nvGrpSpPr>
        <p:grpSpPr bwMode="auto">
          <a:xfrm rot="1388611">
            <a:off x="655639" y="935567"/>
            <a:ext cx="604837" cy="230717"/>
            <a:chOff x="771" y="1920"/>
            <a:chExt cx="381" cy="145"/>
          </a:xfrm>
        </p:grpSpPr>
        <p:sp>
          <p:nvSpPr>
            <p:cNvPr id="10309" name="AutoShape 133"/>
            <p:cNvSpPr>
              <a:spLocks noChangeArrowheads="1"/>
            </p:cNvSpPr>
            <p:nvPr/>
          </p:nvSpPr>
          <p:spPr bwMode="auto">
            <a:xfrm rot="9374698">
              <a:off x="771" y="2017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vi-VN"/>
            </a:p>
          </p:txBody>
        </p:sp>
        <p:sp>
          <p:nvSpPr>
            <p:cNvPr id="10310" name="Oval 138"/>
            <p:cNvSpPr>
              <a:spLocks noChangeArrowheads="1"/>
            </p:cNvSpPr>
            <p:nvPr/>
          </p:nvSpPr>
          <p:spPr bwMode="auto">
            <a:xfrm>
              <a:off x="1056" y="192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vi-VN"/>
            </a:p>
          </p:txBody>
        </p:sp>
      </p:grpSp>
      <p:grpSp>
        <p:nvGrpSpPr>
          <p:cNvPr id="10252" name="Group 142"/>
          <p:cNvGrpSpPr>
            <a:grpSpLocks/>
          </p:cNvGrpSpPr>
          <p:nvPr/>
        </p:nvGrpSpPr>
        <p:grpSpPr bwMode="auto">
          <a:xfrm rot="-1867897">
            <a:off x="7894638" y="3179233"/>
            <a:ext cx="457200" cy="304800"/>
            <a:chOff x="1056" y="2064"/>
            <a:chExt cx="288" cy="192"/>
          </a:xfrm>
        </p:grpSpPr>
        <p:sp>
          <p:nvSpPr>
            <p:cNvPr id="10307" name="AutoShape 143"/>
            <p:cNvSpPr>
              <a:spLocks noChangeArrowheads="1"/>
            </p:cNvSpPr>
            <p:nvPr/>
          </p:nvSpPr>
          <p:spPr bwMode="auto">
            <a:xfrm rot="2228482">
              <a:off x="1056" y="2133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vi-VN"/>
            </a:p>
          </p:txBody>
        </p:sp>
        <p:sp>
          <p:nvSpPr>
            <p:cNvPr id="10308" name="Oval 144"/>
            <p:cNvSpPr>
              <a:spLocks noChangeArrowheads="1"/>
            </p:cNvSpPr>
            <p:nvPr/>
          </p:nvSpPr>
          <p:spPr bwMode="auto">
            <a:xfrm>
              <a:off x="1056" y="206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vi-VN"/>
            </a:p>
          </p:txBody>
        </p:sp>
      </p:grpSp>
      <p:sp>
        <p:nvSpPr>
          <p:cNvPr id="10253" name="AutoShape 158"/>
          <p:cNvSpPr>
            <a:spLocks noChangeArrowheads="1"/>
          </p:cNvSpPr>
          <p:nvPr/>
        </p:nvSpPr>
        <p:spPr bwMode="auto">
          <a:xfrm rot="-3847786">
            <a:off x="7840663" y="3088217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10254" name="Oval 159"/>
          <p:cNvSpPr>
            <a:spLocks noChangeArrowheads="1"/>
          </p:cNvSpPr>
          <p:nvPr/>
        </p:nvSpPr>
        <p:spPr bwMode="auto">
          <a:xfrm>
            <a:off x="7848600" y="3276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10255" name="Oval 161"/>
          <p:cNvSpPr>
            <a:spLocks noChangeArrowheads="1"/>
          </p:cNvSpPr>
          <p:nvPr/>
        </p:nvSpPr>
        <p:spPr bwMode="auto">
          <a:xfrm>
            <a:off x="7924800" y="106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10256" name="AutoShape 64"/>
          <p:cNvSpPr>
            <a:spLocks noChangeArrowheads="1"/>
          </p:cNvSpPr>
          <p:nvPr/>
        </p:nvSpPr>
        <p:spPr bwMode="auto">
          <a:xfrm rot="2422698">
            <a:off x="7940675" y="1178984"/>
            <a:ext cx="457200" cy="194733"/>
          </a:xfrm>
          <a:prstGeom prst="rightArrow">
            <a:avLst>
              <a:gd name="adj1" fmla="val 50000"/>
              <a:gd name="adj2" fmla="val 5869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10257" name="AutoShape 65"/>
          <p:cNvSpPr>
            <a:spLocks noChangeArrowheads="1"/>
          </p:cNvSpPr>
          <p:nvPr/>
        </p:nvSpPr>
        <p:spPr bwMode="auto">
          <a:xfrm rot="174620">
            <a:off x="8075613" y="1111251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10258" name="Oval 162"/>
          <p:cNvSpPr>
            <a:spLocks noChangeArrowheads="1"/>
          </p:cNvSpPr>
          <p:nvPr/>
        </p:nvSpPr>
        <p:spPr bwMode="auto">
          <a:xfrm>
            <a:off x="7924800" y="106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10259" name="AutoShape 84"/>
          <p:cNvSpPr>
            <a:spLocks noChangeArrowheads="1"/>
          </p:cNvSpPr>
          <p:nvPr/>
        </p:nvSpPr>
        <p:spPr bwMode="auto">
          <a:xfrm rot="-9870529">
            <a:off x="708025" y="5505451"/>
            <a:ext cx="457200" cy="194733"/>
          </a:xfrm>
          <a:prstGeom prst="rightArrow">
            <a:avLst>
              <a:gd name="adj1" fmla="val 50000"/>
              <a:gd name="adj2" fmla="val 5869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10260" name="AutoShape 85"/>
          <p:cNvSpPr>
            <a:spLocks noChangeArrowheads="1"/>
          </p:cNvSpPr>
          <p:nvPr/>
        </p:nvSpPr>
        <p:spPr bwMode="auto">
          <a:xfrm rot="-9187750">
            <a:off x="674688" y="5509684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10261" name="Oval 168"/>
          <p:cNvSpPr>
            <a:spLocks noChangeArrowheads="1"/>
          </p:cNvSpPr>
          <p:nvPr/>
        </p:nvSpPr>
        <p:spPr bwMode="auto">
          <a:xfrm>
            <a:off x="10668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10262" name="Oval 169"/>
          <p:cNvSpPr>
            <a:spLocks noChangeArrowheads="1"/>
          </p:cNvSpPr>
          <p:nvPr/>
        </p:nvSpPr>
        <p:spPr bwMode="auto">
          <a:xfrm>
            <a:off x="1066800" y="5611284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10263" name="Oval 175"/>
          <p:cNvSpPr>
            <a:spLocks noChangeArrowheads="1"/>
          </p:cNvSpPr>
          <p:nvPr/>
        </p:nvSpPr>
        <p:spPr bwMode="auto">
          <a:xfrm>
            <a:off x="11430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10264" name="AutoShape 104"/>
          <p:cNvSpPr>
            <a:spLocks noChangeArrowheads="1"/>
          </p:cNvSpPr>
          <p:nvPr/>
        </p:nvSpPr>
        <p:spPr bwMode="auto">
          <a:xfrm rot="-6063098">
            <a:off x="969169" y="3102769"/>
            <a:ext cx="457200" cy="195262"/>
          </a:xfrm>
          <a:prstGeom prst="rightArrow">
            <a:avLst>
              <a:gd name="adj1" fmla="val 50000"/>
              <a:gd name="adj2" fmla="val 58537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10265" name="AutoShape 105"/>
          <p:cNvSpPr>
            <a:spLocks noChangeArrowheads="1"/>
          </p:cNvSpPr>
          <p:nvPr/>
        </p:nvSpPr>
        <p:spPr bwMode="auto">
          <a:xfrm rot="-7561644">
            <a:off x="672836" y="3149865"/>
            <a:ext cx="656167" cy="46038"/>
          </a:xfrm>
          <a:prstGeom prst="rightArrow">
            <a:avLst>
              <a:gd name="adj1" fmla="val 50000"/>
              <a:gd name="adj2" fmla="val 173705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10266" name="Oval 176"/>
          <p:cNvSpPr>
            <a:spLocks noChangeArrowheads="1"/>
          </p:cNvSpPr>
          <p:nvPr/>
        </p:nvSpPr>
        <p:spPr bwMode="auto">
          <a:xfrm>
            <a:off x="11430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grpSp>
        <p:nvGrpSpPr>
          <p:cNvPr id="10267" name="Group 183"/>
          <p:cNvGrpSpPr>
            <a:grpSpLocks/>
          </p:cNvGrpSpPr>
          <p:nvPr/>
        </p:nvGrpSpPr>
        <p:grpSpPr bwMode="auto">
          <a:xfrm>
            <a:off x="6934200" y="4648200"/>
            <a:ext cx="2057400" cy="2057400"/>
            <a:chOff x="336" y="240"/>
            <a:chExt cx="1296" cy="1296"/>
          </a:xfrm>
        </p:grpSpPr>
        <p:grpSp>
          <p:nvGrpSpPr>
            <p:cNvPr id="10303" name="Group 184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84" y="624"/>
              <a:chExt cx="1296" cy="1296"/>
            </a:xfrm>
          </p:grpSpPr>
          <p:sp>
            <p:nvSpPr>
              <p:cNvPr id="10305" name="Oval 185"/>
              <p:cNvSpPr>
                <a:spLocks noChangeArrowheads="1"/>
              </p:cNvSpPr>
              <p:nvPr/>
            </p:nvSpPr>
            <p:spPr bwMode="auto">
              <a:xfrm>
                <a:off x="384" y="624"/>
                <a:ext cx="1296" cy="12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vi-VN"/>
              </a:p>
            </p:txBody>
          </p:sp>
          <p:sp>
            <p:nvSpPr>
              <p:cNvPr id="10306" name="Oval 186"/>
              <p:cNvSpPr>
                <a:spLocks noChangeArrowheads="1"/>
              </p:cNvSpPr>
              <p:nvPr/>
            </p:nvSpPr>
            <p:spPr bwMode="auto">
              <a:xfrm>
                <a:off x="480" y="720"/>
                <a:ext cx="1104" cy="110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vi-VN"/>
              </a:p>
            </p:txBody>
          </p:sp>
        </p:grpSp>
        <p:sp>
          <p:nvSpPr>
            <p:cNvPr id="10304" name="Oval 187"/>
            <p:cNvSpPr>
              <a:spLocks noChangeArrowheads="1"/>
            </p:cNvSpPr>
            <p:nvPr/>
          </p:nvSpPr>
          <p:spPr bwMode="auto">
            <a:xfrm>
              <a:off x="960" y="81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vi-VN"/>
            </a:p>
          </p:txBody>
        </p:sp>
      </p:grpSp>
      <p:sp>
        <p:nvSpPr>
          <p:cNvPr id="10268" name="Text Box 188"/>
          <p:cNvSpPr txBox="1">
            <a:spLocks noChangeArrowheads="1"/>
          </p:cNvSpPr>
          <p:nvPr/>
        </p:nvSpPr>
        <p:spPr bwMode="auto">
          <a:xfrm>
            <a:off x="7772400" y="4766734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400" b="1"/>
              <a:t>12</a:t>
            </a:r>
          </a:p>
        </p:txBody>
      </p:sp>
      <p:sp>
        <p:nvSpPr>
          <p:cNvPr id="10269" name="Text Box 189"/>
          <p:cNvSpPr txBox="1">
            <a:spLocks noChangeArrowheads="1"/>
          </p:cNvSpPr>
          <p:nvPr/>
        </p:nvSpPr>
        <p:spPr bwMode="auto">
          <a:xfrm>
            <a:off x="7332663" y="4925485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400" b="1"/>
              <a:t>11</a:t>
            </a:r>
          </a:p>
        </p:txBody>
      </p:sp>
      <p:sp>
        <p:nvSpPr>
          <p:cNvPr id="10270" name="Text Box 190"/>
          <p:cNvSpPr txBox="1">
            <a:spLocks noChangeArrowheads="1"/>
          </p:cNvSpPr>
          <p:nvPr/>
        </p:nvSpPr>
        <p:spPr bwMode="auto">
          <a:xfrm>
            <a:off x="7100888" y="5869518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400" b="1"/>
              <a:t>8</a:t>
            </a:r>
          </a:p>
        </p:txBody>
      </p:sp>
      <p:sp>
        <p:nvSpPr>
          <p:cNvPr id="10271" name="Text Box 191"/>
          <p:cNvSpPr txBox="1">
            <a:spLocks noChangeArrowheads="1"/>
          </p:cNvSpPr>
          <p:nvPr/>
        </p:nvSpPr>
        <p:spPr bwMode="auto">
          <a:xfrm>
            <a:off x="7391400" y="6172201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400" b="1"/>
              <a:t>7</a:t>
            </a:r>
          </a:p>
        </p:txBody>
      </p:sp>
      <p:sp>
        <p:nvSpPr>
          <p:cNvPr id="10272" name="Text Box 192"/>
          <p:cNvSpPr txBox="1">
            <a:spLocks noChangeArrowheads="1"/>
          </p:cNvSpPr>
          <p:nvPr/>
        </p:nvSpPr>
        <p:spPr bwMode="auto">
          <a:xfrm>
            <a:off x="7086600" y="5209118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400" b="1"/>
              <a:t>10</a:t>
            </a:r>
          </a:p>
        </p:txBody>
      </p:sp>
      <p:sp>
        <p:nvSpPr>
          <p:cNvPr id="10273" name="Text Box 193"/>
          <p:cNvSpPr txBox="1">
            <a:spLocks noChangeArrowheads="1"/>
          </p:cNvSpPr>
          <p:nvPr/>
        </p:nvSpPr>
        <p:spPr bwMode="auto">
          <a:xfrm>
            <a:off x="7013575" y="5545668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400" b="1"/>
              <a:t>9</a:t>
            </a:r>
          </a:p>
        </p:txBody>
      </p:sp>
      <p:sp>
        <p:nvSpPr>
          <p:cNvPr id="10274" name="Text Box 194"/>
          <p:cNvSpPr txBox="1">
            <a:spLocks noChangeArrowheads="1"/>
          </p:cNvSpPr>
          <p:nvPr/>
        </p:nvSpPr>
        <p:spPr bwMode="auto">
          <a:xfrm>
            <a:off x="7772400" y="6248401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400" b="1"/>
              <a:t>6</a:t>
            </a:r>
          </a:p>
        </p:txBody>
      </p:sp>
      <p:sp>
        <p:nvSpPr>
          <p:cNvPr id="10275" name="Text Box 195"/>
          <p:cNvSpPr txBox="1">
            <a:spLocks noChangeArrowheads="1"/>
          </p:cNvSpPr>
          <p:nvPr/>
        </p:nvSpPr>
        <p:spPr bwMode="auto">
          <a:xfrm>
            <a:off x="8156575" y="6199718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400" b="1"/>
              <a:t>5</a:t>
            </a:r>
          </a:p>
        </p:txBody>
      </p:sp>
      <p:sp>
        <p:nvSpPr>
          <p:cNvPr id="10276" name="Text Box 196"/>
          <p:cNvSpPr txBox="1">
            <a:spLocks noChangeArrowheads="1"/>
          </p:cNvSpPr>
          <p:nvPr/>
        </p:nvSpPr>
        <p:spPr bwMode="auto">
          <a:xfrm>
            <a:off x="8424863" y="5882218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400" b="1"/>
              <a:t>4</a:t>
            </a:r>
          </a:p>
        </p:txBody>
      </p:sp>
      <p:sp>
        <p:nvSpPr>
          <p:cNvPr id="10277" name="Text Box 197"/>
          <p:cNvSpPr txBox="1">
            <a:spLocks noChangeArrowheads="1"/>
          </p:cNvSpPr>
          <p:nvPr/>
        </p:nvSpPr>
        <p:spPr bwMode="auto">
          <a:xfrm>
            <a:off x="8531225" y="5513918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400" b="1"/>
              <a:t>3</a:t>
            </a:r>
          </a:p>
        </p:txBody>
      </p:sp>
      <p:sp>
        <p:nvSpPr>
          <p:cNvPr id="10278" name="Text Box 198"/>
          <p:cNvSpPr txBox="1">
            <a:spLocks noChangeArrowheads="1"/>
          </p:cNvSpPr>
          <p:nvPr/>
        </p:nvSpPr>
        <p:spPr bwMode="auto">
          <a:xfrm>
            <a:off x="8469313" y="5156201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400" b="1"/>
              <a:t>2</a:t>
            </a:r>
          </a:p>
        </p:txBody>
      </p:sp>
      <p:sp>
        <p:nvSpPr>
          <p:cNvPr id="10279" name="Text Box 199"/>
          <p:cNvSpPr txBox="1">
            <a:spLocks noChangeArrowheads="1"/>
          </p:cNvSpPr>
          <p:nvPr/>
        </p:nvSpPr>
        <p:spPr bwMode="auto">
          <a:xfrm>
            <a:off x="8212138" y="4904318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400" b="1"/>
              <a:t>1</a:t>
            </a:r>
          </a:p>
        </p:txBody>
      </p:sp>
      <p:sp>
        <p:nvSpPr>
          <p:cNvPr id="10280" name="Oval 200"/>
          <p:cNvSpPr>
            <a:spLocks noChangeArrowheads="1"/>
          </p:cNvSpPr>
          <p:nvPr/>
        </p:nvSpPr>
        <p:spPr bwMode="auto">
          <a:xfrm>
            <a:off x="79248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grpSp>
        <p:nvGrpSpPr>
          <p:cNvPr id="10281" name="Group 205"/>
          <p:cNvGrpSpPr>
            <a:grpSpLocks/>
          </p:cNvGrpSpPr>
          <p:nvPr/>
        </p:nvGrpSpPr>
        <p:grpSpPr bwMode="auto">
          <a:xfrm rot="-247275">
            <a:off x="7608888" y="5566833"/>
            <a:ext cx="457200" cy="349251"/>
            <a:chOff x="4224" y="3792"/>
            <a:chExt cx="288" cy="219"/>
          </a:xfrm>
        </p:grpSpPr>
        <p:sp>
          <p:nvSpPr>
            <p:cNvPr id="10301" name="AutoShape 202"/>
            <p:cNvSpPr>
              <a:spLocks noChangeArrowheads="1"/>
            </p:cNvSpPr>
            <p:nvPr/>
          </p:nvSpPr>
          <p:spPr bwMode="auto">
            <a:xfrm rot="8303747">
              <a:off x="4224" y="3888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vi-VN"/>
            </a:p>
          </p:txBody>
        </p:sp>
        <p:sp>
          <p:nvSpPr>
            <p:cNvPr id="10302" name="Oval 204"/>
            <p:cNvSpPr>
              <a:spLocks noChangeArrowheads="1"/>
            </p:cNvSpPr>
            <p:nvPr/>
          </p:nvSpPr>
          <p:spPr bwMode="auto">
            <a:xfrm>
              <a:off x="4416" y="379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vi-VN"/>
            </a:p>
          </p:txBody>
        </p:sp>
      </p:grpSp>
      <p:sp>
        <p:nvSpPr>
          <p:cNvPr id="10282" name="AutoShape 203"/>
          <p:cNvSpPr>
            <a:spLocks noChangeArrowheads="1"/>
          </p:cNvSpPr>
          <p:nvPr/>
        </p:nvSpPr>
        <p:spPr bwMode="auto">
          <a:xfrm rot="1662362">
            <a:off x="7988300" y="5757334"/>
            <a:ext cx="533400" cy="78317"/>
          </a:xfrm>
          <a:prstGeom prst="rightArrow">
            <a:avLst>
              <a:gd name="adj1" fmla="val 50000"/>
              <a:gd name="adj2" fmla="val 172371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10283" name="Oval 206"/>
          <p:cNvSpPr>
            <a:spLocks noChangeArrowheads="1"/>
          </p:cNvSpPr>
          <p:nvPr/>
        </p:nvSpPr>
        <p:spPr bwMode="auto">
          <a:xfrm rot="1658759">
            <a:off x="7951788" y="559011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10284" name="Text Box 217"/>
          <p:cNvSpPr txBox="1">
            <a:spLocks noChangeArrowheads="1"/>
          </p:cNvSpPr>
          <p:nvPr/>
        </p:nvSpPr>
        <p:spPr bwMode="auto">
          <a:xfrm>
            <a:off x="3048000" y="2057401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4 giờ 15 phút. </a:t>
            </a:r>
          </a:p>
        </p:txBody>
      </p:sp>
      <p:sp>
        <p:nvSpPr>
          <p:cNvPr id="10285" name="Text Box 218"/>
          <p:cNvSpPr txBox="1">
            <a:spLocks noChangeArrowheads="1"/>
          </p:cNvSpPr>
          <p:nvPr/>
        </p:nvSpPr>
        <p:spPr bwMode="auto">
          <a:xfrm>
            <a:off x="0" y="4038601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9900CC"/>
                </a:solidFill>
                <a:latin typeface=".VnTimeH" pitchFamily="34" charset="0"/>
              </a:rPr>
              <a:t>b</a:t>
            </a:r>
          </a:p>
        </p:txBody>
      </p:sp>
      <p:sp>
        <p:nvSpPr>
          <p:cNvPr id="10286" name="Text Box 221"/>
          <p:cNvSpPr txBox="1">
            <a:spLocks noChangeArrowheads="1"/>
          </p:cNvSpPr>
          <p:nvPr/>
        </p:nvSpPr>
        <p:spPr bwMode="auto">
          <a:xfrm>
            <a:off x="-17463" y="6400801"/>
            <a:ext cx="381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chemeClr val="hlink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10287" name="Text Box 224"/>
          <p:cNvSpPr txBox="1">
            <a:spLocks noChangeArrowheads="1"/>
          </p:cNvSpPr>
          <p:nvPr/>
        </p:nvSpPr>
        <p:spPr bwMode="auto">
          <a:xfrm>
            <a:off x="8763000" y="1905001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660066"/>
                </a:solidFill>
                <a:latin typeface=".VnTimeH" pitchFamily="34" charset="0"/>
              </a:rPr>
              <a:t>d</a:t>
            </a:r>
          </a:p>
        </p:txBody>
      </p:sp>
      <p:sp>
        <p:nvSpPr>
          <p:cNvPr id="10288" name="Text Box 226"/>
          <p:cNvSpPr txBox="1">
            <a:spLocks noChangeArrowheads="1"/>
          </p:cNvSpPr>
          <p:nvPr/>
        </p:nvSpPr>
        <p:spPr bwMode="auto">
          <a:xfrm>
            <a:off x="3048000" y="3886200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9 giờ kém 15 phút</a:t>
            </a:r>
          </a:p>
        </p:txBody>
      </p:sp>
      <p:sp>
        <p:nvSpPr>
          <p:cNvPr id="10289" name="Text Box 227"/>
          <p:cNvSpPr txBox="1">
            <a:spLocks noChangeArrowheads="1"/>
          </p:cNvSpPr>
          <p:nvPr/>
        </p:nvSpPr>
        <p:spPr bwMode="auto">
          <a:xfrm>
            <a:off x="8763000" y="4114801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CC0000"/>
                </a:solidFill>
                <a:latin typeface=".VnTimeH" pitchFamily="34" charset="0"/>
              </a:rPr>
              <a:t>e</a:t>
            </a:r>
          </a:p>
        </p:txBody>
      </p:sp>
      <p:sp>
        <p:nvSpPr>
          <p:cNvPr id="10290" name="Text Box 229"/>
          <p:cNvSpPr txBox="1">
            <a:spLocks noChangeArrowheads="1"/>
          </p:cNvSpPr>
          <p:nvPr/>
        </p:nvSpPr>
        <p:spPr bwMode="auto">
          <a:xfrm>
            <a:off x="3124200" y="4724401"/>
            <a:ext cx="3276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e)  10 giờ kém 10 phút</a:t>
            </a:r>
          </a:p>
        </p:txBody>
      </p:sp>
      <p:sp>
        <p:nvSpPr>
          <p:cNvPr id="10291" name="Text Box 233"/>
          <p:cNvSpPr txBox="1">
            <a:spLocks noChangeArrowheads="1"/>
          </p:cNvSpPr>
          <p:nvPr/>
        </p:nvSpPr>
        <p:spPr bwMode="auto">
          <a:xfrm>
            <a:off x="8763000" y="6396567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99FF"/>
                </a:solidFill>
                <a:latin typeface=".VnTimeH" pitchFamily="34" charset="0"/>
              </a:rPr>
              <a:t>g</a:t>
            </a:r>
          </a:p>
        </p:txBody>
      </p:sp>
      <p:sp>
        <p:nvSpPr>
          <p:cNvPr id="10292" name="Text Box 235"/>
          <p:cNvSpPr txBox="1">
            <a:spLocks noChangeArrowheads="1"/>
          </p:cNvSpPr>
          <p:nvPr/>
        </p:nvSpPr>
        <p:spPr bwMode="auto">
          <a:xfrm>
            <a:off x="3124200" y="5486401"/>
            <a:ext cx="304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g) 12 giờ kém 5 phút </a:t>
            </a:r>
          </a:p>
        </p:txBody>
      </p:sp>
      <p:sp>
        <p:nvSpPr>
          <p:cNvPr id="10293" name="Text Box 217"/>
          <p:cNvSpPr txBox="1">
            <a:spLocks noChangeArrowheads="1"/>
          </p:cNvSpPr>
          <p:nvPr/>
        </p:nvSpPr>
        <p:spPr bwMode="auto">
          <a:xfrm>
            <a:off x="3200400" y="2895601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7 giờ 20 phút. </a:t>
            </a:r>
          </a:p>
        </p:txBody>
      </p:sp>
      <p:sp>
        <p:nvSpPr>
          <p:cNvPr id="10294" name="Text Box 217"/>
          <p:cNvSpPr txBox="1">
            <a:spLocks noChangeArrowheads="1"/>
          </p:cNvSpPr>
          <p:nvPr/>
        </p:nvSpPr>
        <p:spPr bwMode="auto">
          <a:xfrm>
            <a:off x="3352800" y="1219201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3 giờ 5 phút. </a:t>
            </a:r>
          </a:p>
        </p:txBody>
      </p:sp>
      <p:sp>
        <p:nvSpPr>
          <p:cNvPr id="10295" name="AutoShape 203"/>
          <p:cNvSpPr>
            <a:spLocks noChangeArrowheads="1"/>
          </p:cNvSpPr>
          <p:nvPr/>
        </p:nvSpPr>
        <p:spPr bwMode="auto">
          <a:xfrm rot="1662362">
            <a:off x="5314951" y="2055285"/>
            <a:ext cx="1979613" cy="80433"/>
          </a:xfrm>
          <a:prstGeom prst="rightArrow">
            <a:avLst>
              <a:gd name="adj1" fmla="val 50000"/>
              <a:gd name="adj2" fmla="val 171523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161" name="AutoShape 203"/>
          <p:cNvSpPr>
            <a:spLocks noChangeArrowheads="1"/>
          </p:cNvSpPr>
          <p:nvPr/>
        </p:nvSpPr>
        <p:spPr bwMode="auto">
          <a:xfrm rot="-1430384">
            <a:off x="5441950" y="2036234"/>
            <a:ext cx="1536700" cy="107951"/>
          </a:xfrm>
          <a:prstGeom prst="rightArrow">
            <a:avLst>
              <a:gd name="adj1" fmla="val 50000"/>
              <a:gd name="adj2" fmla="val 17381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162" name="AutoShape 203"/>
          <p:cNvSpPr>
            <a:spLocks noChangeArrowheads="1"/>
          </p:cNvSpPr>
          <p:nvPr/>
        </p:nvSpPr>
        <p:spPr bwMode="auto">
          <a:xfrm rot="2448589" flipV="1">
            <a:off x="5408614" y="4121151"/>
            <a:ext cx="2047875" cy="78316"/>
          </a:xfrm>
          <a:prstGeom prst="rightArrow">
            <a:avLst>
              <a:gd name="adj1" fmla="val 50000"/>
              <a:gd name="adj2" fmla="val 173196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163" name="AutoShape 203"/>
          <p:cNvSpPr>
            <a:spLocks noChangeArrowheads="1"/>
          </p:cNvSpPr>
          <p:nvPr/>
        </p:nvSpPr>
        <p:spPr bwMode="auto">
          <a:xfrm rot="-8352493">
            <a:off x="1538288" y="4980518"/>
            <a:ext cx="1979612" cy="78316"/>
          </a:xfrm>
          <a:prstGeom prst="rightArrow">
            <a:avLst>
              <a:gd name="adj1" fmla="val 50000"/>
              <a:gd name="adj2" fmla="val 17616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164" name="AutoShape 203"/>
          <p:cNvSpPr>
            <a:spLocks noChangeArrowheads="1"/>
          </p:cNvSpPr>
          <p:nvPr/>
        </p:nvSpPr>
        <p:spPr bwMode="auto">
          <a:xfrm rot="9702906">
            <a:off x="2193926" y="5236634"/>
            <a:ext cx="1120775" cy="82551"/>
          </a:xfrm>
          <a:prstGeom prst="rightArrow">
            <a:avLst>
              <a:gd name="adj1" fmla="val 50000"/>
              <a:gd name="adj2" fmla="val 175409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165" name="AutoShape 203"/>
          <p:cNvSpPr>
            <a:spLocks noChangeArrowheads="1"/>
          </p:cNvSpPr>
          <p:nvPr/>
        </p:nvSpPr>
        <p:spPr bwMode="auto">
          <a:xfrm rot="-7916067">
            <a:off x="1124216" y="2878402"/>
            <a:ext cx="2664883" cy="112713"/>
          </a:xfrm>
          <a:prstGeom prst="rightArrow">
            <a:avLst>
              <a:gd name="adj1" fmla="val 50000"/>
              <a:gd name="adj2" fmla="val 17601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062622342"/>
      </p:ext>
    </p:extLst>
  </p:cSld>
  <p:clrMapOvr>
    <a:masterClrMapping/>
  </p:clrMapOvr>
  <p:transition spd="med">
    <p:wheel spokes="8"/>
    <p:sndAc>
      <p:stSnd>
        <p:snd r:embed="rId2" name="freeLif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1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Mom\ảnh hoa\555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50800"/>
            <a:ext cx="4932362" cy="676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Oval 4"/>
          <p:cNvSpPr>
            <a:spLocks noChangeArrowheads="1"/>
          </p:cNvSpPr>
          <p:nvPr/>
        </p:nvSpPr>
        <p:spPr bwMode="auto">
          <a:xfrm>
            <a:off x="381000" y="228600"/>
            <a:ext cx="3429000" cy="3795184"/>
          </a:xfrm>
          <a:prstGeom prst="ellipse">
            <a:avLst/>
          </a:prstGeom>
          <a:solidFill>
            <a:srgbClr val="00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Xem tranh rồi </a:t>
            </a:r>
          </a:p>
          <a:p>
            <a:pPr algn="ctr" eaLnBrk="1" hangingPunct="1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 lời câu hỏi: </a:t>
            </a:r>
          </a:p>
        </p:txBody>
      </p:sp>
      <p:pic>
        <p:nvPicPr>
          <p:cNvPr id="11268" name="Picture 5" descr="j028367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49184"/>
            <a:ext cx="2667000" cy="250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649469"/>
      </p:ext>
    </p:extLst>
  </p:cSld>
  <p:clrMapOvr>
    <a:masterClrMapping/>
  </p:clrMapOvr>
  <p:transition spd="med">
    <p:wheel spokes="8"/>
    <p:sndAc>
      <p:stSnd>
        <p:snd r:embed="rId2" name="freeLif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4.Xem tranh rồi trả lời câu hỏi:</a:t>
            </a:r>
          </a:p>
        </p:txBody>
      </p:sp>
      <p:pic>
        <p:nvPicPr>
          <p:cNvPr id="12291" name="Content Placeholder 5" descr="img019 copy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95401"/>
            <a:ext cx="4038600" cy="3672417"/>
          </a:xfrm>
        </p:spPr>
      </p:pic>
      <p:pic>
        <p:nvPicPr>
          <p:cNvPr id="12292" name="Content Placeholder 6" descr="sdf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295401"/>
            <a:ext cx="4038600" cy="3672417"/>
          </a:xfrm>
        </p:spPr>
      </p:pic>
      <p:sp>
        <p:nvSpPr>
          <p:cNvPr id="8" name="Rounded Rectangle 7"/>
          <p:cNvSpPr/>
          <p:nvPr/>
        </p:nvSpPr>
        <p:spPr>
          <a:xfrm>
            <a:off x="990600" y="5181600"/>
            <a:ext cx="2514600" cy="91440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81600" y="5181600"/>
            <a:ext cx="2514600" cy="91440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16752"/>
      </p:ext>
    </p:extLst>
  </p:cSld>
  <p:clrMapOvr>
    <a:masterClrMapping/>
  </p:clrMapOvr>
  <p:transition spd="med">
    <p:wheel spokes="8"/>
    <p:sndAc>
      <p:stSnd>
        <p:snd r:embed="rId2" name="freeLif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4" descr="654156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95401"/>
            <a:ext cx="4038600" cy="3672417"/>
          </a:xfrm>
        </p:spPr>
      </p:pic>
      <p:pic>
        <p:nvPicPr>
          <p:cNvPr id="13315" name="Content Placeholder 5" descr="dfdfdfd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295401"/>
            <a:ext cx="4038600" cy="3672417"/>
          </a:xfrm>
        </p:spPr>
      </p:pic>
      <p:sp>
        <p:nvSpPr>
          <p:cNvPr id="1331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 sz="3600">
                <a:solidFill>
                  <a:srgbClr val="0000FF"/>
                </a:solidFill>
              </a:rPr>
              <a:t>4.Xem tranh rồi trả lời câu hỏi: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800" y="5181600"/>
            <a:ext cx="3429000" cy="914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</a:rPr>
              <a:t>7 </a:t>
            </a:r>
            <a:r>
              <a:rPr lang="en-US" sz="2800" b="1" dirty="0" err="1">
                <a:solidFill>
                  <a:srgbClr val="0000FF"/>
                </a:solidFill>
              </a:rPr>
              <a:t>giờ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kém</a:t>
            </a:r>
            <a:r>
              <a:rPr lang="en-US" sz="2800" b="1" dirty="0">
                <a:solidFill>
                  <a:srgbClr val="0000FF"/>
                </a:solidFill>
              </a:rPr>
              <a:t> 15 </a:t>
            </a:r>
            <a:r>
              <a:rPr lang="en-US" sz="2800" b="1" dirty="0" err="1">
                <a:solidFill>
                  <a:srgbClr val="0000FF"/>
                </a:solidFill>
              </a:rPr>
              <a:t>phút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76800" y="5181600"/>
            <a:ext cx="3657600" cy="914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</a:rPr>
              <a:t>7 </a:t>
            </a:r>
            <a:r>
              <a:rPr lang="en-US" sz="2800" b="1" dirty="0" err="1">
                <a:solidFill>
                  <a:srgbClr val="0000FF"/>
                </a:solidFill>
              </a:rPr>
              <a:t>giờ</a:t>
            </a:r>
            <a:r>
              <a:rPr lang="en-US" sz="2800" b="1" dirty="0">
                <a:solidFill>
                  <a:srgbClr val="0000FF"/>
                </a:solidFill>
              </a:rPr>
              <a:t> 25 </a:t>
            </a:r>
            <a:r>
              <a:rPr lang="en-US" sz="2800" b="1" dirty="0" err="1">
                <a:solidFill>
                  <a:srgbClr val="0000FF"/>
                </a:solidFill>
              </a:rPr>
              <a:t>phút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63108"/>
      </p:ext>
    </p:extLst>
  </p:cSld>
  <p:clrMapOvr>
    <a:masterClrMapping/>
  </p:clrMapOvr>
  <p:transition spd="med">
    <p:wheel spokes="8"/>
    <p:sndAc>
      <p:stSnd>
        <p:snd r:embed="rId2" name="freeLif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4" descr="fghgfhfg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51984"/>
            <a:ext cx="4038600" cy="3672416"/>
          </a:xfrm>
        </p:spPr>
      </p:pic>
      <p:pic>
        <p:nvPicPr>
          <p:cNvPr id="14339" name="Content Placeholder 5" descr="ghfg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066801"/>
            <a:ext cx="4038600" cy="3672417"/>
          </a:xfrm>
        </p:spPr>
      </p:pic>
      <p:sp>
        <p:nvSpPr>
          <p:cNvPr id="14340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vi-VN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4.Xem tranh rồi trả lời câu hỏi: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800" y="5181600"/>
            <a:ext cx="2667000" cy="9144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29200" y="5181600"/>
            <a:ext cx="3124200" cy="9144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964281"/>
      </p:ext>
    </p:extLst>
  </p:cSld>
  <p:clrMapOvr>
    <a:masterClrMapping/>
  </p:clrMapOvr>
  <p:transition spd="med">
    <p:wheel spokes="8"/>
    <p:sndAc>
      <p:stSnd>
        <p:snd r:embed="rId2" name="freeLif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41"/>
          <p:cNvGrpSpPr>
            <a:grpSpLocks/>
          </p:cNvGrpSpPr>
          <p:nvPr/>
        </p:nvGrpSpPr>
        <p:grpSpPr bwMode="auto">
          <a:xfrm>
            <a:off x="104775" y="1752600"/>
            <a:ext cx="2057400" cy="2057400"/>
            <a:chOff x="432" y="576"/>
            <a:chExt cx="1296" cy="1296"/>
          </a:xfrm>
        </p:grpSpPr>
        <p:grpSp>
          <p:nvGrpSpPr>
            <p:cNvPr id="9303" name="Group 6"/>
            <p:cNvGrpSpPr>
              <a:grpSpLocks/>
            </p:cNvGrpSpPr>
            <p:nvPr/>
          </p:nvGrpSpPr>
          <p:grpSpPr bwMode="auto">
            <a:xfrm>
              <a:off x="432" y="576"/>
              <a:ext cx="1296" cy="1296"/>
              <a:chOff x="384" y="624"/>
              <a:chExt cx="1296" cy="1296"/>
            </a:xfrm>
          </p:grpSpPr>
          <p:sp>
            <p:nvSpPr>
              <p:cNvPr id="9317" name="Oval 7"/>
              <p:cNvSpPr>
                <a:spLocks noChangeArrowheads="1"/>
              </p:cNvSpPr>
              <p:nvPr/>
            </p:nvSpPr>
            <p:spPr bwMode="auto">
              <a:xfrm>
                <a:off x="384" y="624"/>
                <a:ext cx="1296" cy="12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18" name="Oval 8"/>
              <p:cNvSpPr>
                <a:spLocks noChangeArrowheads="1"/>
              </p:cNvSpPr>
              <p:nvPr/>
            </p:nvSpPr>
            <p:spPr bwMode="auto">
              <a:xfrm>
                <a:off x="480" y="720"/>
                <a:ext cx="1104" cy="110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304" name="Oval 9"/>
            <p:cNvSpPr>
              <a:spLocks noChangeArrowheads="1"/>
            </p:cNvSpPr>
            <p:nvPr/>
          </p:nvSpPr>
          <p:spPr bwMode="auto">
            <a:xfrm>
              <a:off x="1056" y="115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05" name="Text Box 10"/>
            <p:cNvSpPr txBox="1">
              <a:spLocks noChangeArrowheads="1"/>
            </p:cNvSpPr>
            <p:nvPr/>
          </p:nvSpPr>
          <p:spPr bwMode="auto">
            <a:xfrm>
              <a:off x="960" y="672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9306" name="Text Box 11"/>
            <p:cNvSpPr txBox="1">
              <a:spLocks noChangeArrowheads="1"/>
            </p:cNvSpPr>
            <p:nvPr/>
          </p:nvSpPr>
          <p:spPr bwMode="auto">
            <a:xfrm>
              <a:off x="720" y="720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  <p:sp>
          <p:nvSpPr>
            <p:cNvPr id="9307" name="Text Box 12"/>
            <p:cNvSpPr txBox="1">
              <a:spLocks noChangeArrowheads="1"/>
            </p:cNvSpPr>
            <p:nvPr/>
          </p:nvSpPr>
          <p:spPr bwMode="auto">
            <a:xfrm>
              <a:off x="576" y="134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9308" name="Text Box 13"/>
            <p:cNvSpPr txBox="1">
              <a:spLocks noChangeArrowheads="1"/>
            </p:cNvSpPr>
            <p:nvPr/>
          </p:nvSpPr>
          <p:spPr bwMode="auto">
            <a:xfrm>
              <a:off x="720" y="153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9309" name="Text Box 14"/>
            <p:cNvSpPr txBox="1">
              <a:spLocks noChangeArrowheads="1"/>
            </p:cNvSpPr>
            <p:nvPr/>
          </p:nvSpPr>
          <p:spPr bwMode="auto">
            <a:xfrm>
              <a:off x="576" y="912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9310" name="Text Box 15"/>
            <p:cNvSpPr txBox="1">
              <a:spLocks noChangeArrowheads="1"/>
            </p:cNvSpPr>
            <p:nvPr/>
          </p:nvSpPr>
          <p:spPr bwMode="auto">
            <a:xfrm>
              <a:off x="480" y="110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9311" name="Text Box 16"/>
            <p:cNvSpPr txBox="1">
              <a:spLocks noChangeArrowheads="1"/>
            </p:cNvSpPr>
            <p:nvPr/>
          </p:nvSpPr>
          <p:spPr bwMode="auto">
            <a:xfrm>
              <a:off x="960" y="158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9312" name="Text Box 17"/>
            <p:cNvSpPr txBox="1">
              <a:spLocks noChangeArrowheads="1"/>
            </p:cNvSpPr>
            <p:nvPr/>
          </p:nvSpPr>
          <p:spPr bwMode="auto">
            <a:xfrm>
              <a:off x="1200" y="153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9313" name="Text Box 18"/>
            <p:cNvSpPr txBox="1">
              <a:spLocks noChangeArrowheads="1"/>
            </p:cNvSpPr>
            <p:nvPr/>
          </p:nvSpPr>
          <p:spPr bwMode="auto">
            <a:xfrm>
              <a:off x="1344" y="134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9314" name="Text Box 19"/>
            <p:cNvSpPr txBox="1">
              <a:spLocks noChangeArrowheads="1"/>
            </p:cNvSpPr>
            <p:nvPr/>
          </p:nvSpPr>
          <p:spPr bwMode="auto">
            <a:xfrm>
              <a:off x="1440" y="110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9315" name="Text Box 20"/>
            <p:cNvSpPr txBox="1">
              <a:spLocks noChangeArrowheads="1"/>
            </p:cNvSpPr>
            <p:nvPr/>
          </p:nvSpPr>
          <p:spPr bwMode="auto">
            <a:xfrm>
              <a:off x="1392" y="912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9316" name="Text Box 21"/>
            <p:cNvSpPr txBox="1">
              <a:spLocks noChangeArrowheads="1"/>
            </p:cNvSpPr>
            <p:nvPr/>
          </p:nvSpPr>
          <p:spPr bwMode="auto">
            <a:xfrm>
              <a:off x="1200" y="720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9219" name="Oval 24"/>
          <p:cNvSpPr>
            <a:spLocks noChangeArrowheads="1"/>
          </p:cNvSpPr>
          <p:nvPr/>
        </p:nvSpPr>
        <p:spPr bwMode="auto">
          <a:xfrm>
            <a:off x="1081088" y="177800"/>
            <a:ext cx="1295400" cy="68580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r>
              <a: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220" name="Text Box 25"/>
          <p:cNvSpPr txBox="1">
            <a:spLocks noChangeArrowheads="1"/>
          </p:cNvSpPr>
          <p:nvPr/>
        </p:nvSpPr>
        <p:spPr bwMode="auto">
          <a:xfrm>
            <a:off x="2362200" y="228600"/>
            <a:ext cx="4202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 hồ chỉ mấy giờ?</a:t>
            </a:r>
          </a:p>
        </p:txBody>
      </p:sp>
      <p:grpSp>
        <p:nvGrpSpPr>
          <p:cNvPr id="9221" name="Group 26"/>
          <p:cNvGrpSpPr>
            <a:grpSpLocks/>
          </p:cNvGrpSpPr>
          <p:nvPr/>
        </p:nvGrpSpPr>
        <p:grpSpPr bwMode="auto">
          <a:xfrm>
            <a:off x="4648200" y="1676400"/>
            <a:ext cx="2057400" cy="2057400"/>
            <a:chOff x="336" y="240"/>
            <a:chExt cx="1296" cy="1296"/>
          </a:xfrm>
        </p:grpSpPr>
        <p:grpSp>
          <p:nvGrpSpPr>
            <p:cNvPr id="9286" name="Group 27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9299" name="Group 28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9301" name="Oval 29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02" name="Oval 30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300" name="Oval 31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287" name="Text Box 32"/>
            <p:cNvSpPr txBox="1">
              <a:spLocks noChangeArrowheads="1"/>
            </p:cNvSpPr>
            <p:nvPr/>
          </p:nvSpPr>
          <p:spPr bwMode="auto">
            <a:xfrm>
              <a:off x="864" y="33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9288" name="Text Box 33"/>
            <p:cNvSpPr txBox="1">
              <a:spLocks noChangeArrowheads="1"/>
            </p:cNvSpPr>
            <p:nvPr/>
          </p:nvSpPr>
          <p:spPr bwMode="auto">
            <a:xfrm>
              <a:off x="624" y="38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  <p:sp>
          <p:nvSpPr>
            <p:cNvPr id="9289" name="Text Box 34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9290" name="Text Box 35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9291" name="Text Box 36"/>
            <p:cNvSpPr txBox="1">
              <a:spLocks noChangeArrowheads="1"/>
            </p:cNvSpPr>
            <p:nvPr/>
          </p:nvSpPr>
          <p:spPr bwMode="auto">
            <a:xfrm>
              <a:off x="480" y="57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9292" name="Text Box 37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9293" name="Text Box 38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9294" name="Text Box 39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9295" name="Text Box 40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9296" name="Text Box 41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9297" name="Text Box 42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9298" name="Text Box 43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9222" name="Group 46"/>
          <p:cNvGrpSpPr>
            <a:grpSpLocks/>
          </p:cNvGrpSpPr>
          <p:nvPr/>
        </p:nvGrpSpPr>
        <p:grpSpPr bwMode="auto">
          <a:xfrm>
            <a:off x="7027863" y="1752600"/>
            <a:ext cx="2057400" cy="2057400"/>
            <a:chOff x="336" y="240"/>
            <a:chExt cx="1296" cy="1296"/>
          </a:xfrm>
        </p:grpSpPr>
        <p:grpSp>
          <p:nvGrpSpPr>
            <p:cNvPr id="9269" name="Group 47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9282" name="Group 48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9284" name="Oval 49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285" name="Oval 50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283" name="Oval 51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270" name="Text Box 52"/>
            <p:cNvSpPr txBox="1">
              <a:spLocks noChangeArrowheads="1"/>
            </p:cNvSpPr>
            <p:nvPr/>
          </p:nvSpPr>
          <p:spPr bwMode="auto">
            <a:xfrm>
              <a:off x="864" y="33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9271" name="Text Box 53"/>
            <p:cNvSpPr txBox="1">
              <a:spLocks noChangeArrowheads="1"/>
            </p:cNvSpPr>
            <p:nvPr/>
          </p:nvSpPr>
          <p:spPr bwMode="auto">
            <a:xfrm>
              <a:off x="624" y="38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  <p:sp>
          <p:nvSpPr>
            <p:cNvPr id="9272" name="Text Box 54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9273" name="Text Box 55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9274" name="Text Box 56"/>
            <p:cNvSpPr txBox="1">
              <a:spLocks noChangeArrowheads="1"/>
            </p:cNvSpPr>
            <p:nvPr/>
          </p:nvSpPr>
          <p:spPr bwMode="auto">
            <a:xfrm>
              <a:off x="480" y="57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9275" name="Text Box 57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9276" name="Text Box 58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9277" name="Text Box 59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9278" name="Text Box 60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9279" name="Text Box 61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9280" name="Text Box 62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9281" name="Text Box 63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9223" name="Group 177"/>
          <p:cNvGrpSpPr>
            <a:grpSpLocks/>
          </p:cNvGrpSpPr>
          <p:nvPr/>
        </p:nvGrpSpPr>
        <p:grpSpPr bwMode="auto">
          <a:xfrm>
            <a:off x="2362200" y="1752600"/>
            <a:ext cx="2057400" cy="2057400"/>
            <a:chOff x="2208" y="2448"/>
            <a:chExt cx="1296" cy="1296"/>
          </a:xfrm>
        </p:grpSpPr>
        <p:grpSp>
          <p:nvGrpSpPr>
            <p:cNvPr id="9252" name="Group 87"/>
            <p:cNvGrpSpPr>
              <a:grpSpLocks/>
            </p:cNvGrpSpPr>
            <p:nvPr/>
          </p:nvGrpSpPr>
          <p:grpSpPr bwMode="auto">
            <a:xfrm>
              <a:off x="2208" y="2448"/>
              <a:ext cx="1296" cy="1296"/>
              <a:chOff x="336" y="240"/>
              <a:chExt cx="1296" cy="1296"/>
            </a:xfrm>
          </p:grpSpPr>
          <p:grpSp>
            <p:nvGrpSpPr>
              <p:cNvPr id="9265" name="Group 88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9267" name="Oval 89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268" name="Oval 90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266" name="Oval 91"/>
              <p:cNvSpPr>
                <a:spLocks noChangeArrowheads="1"/>
              </p:cNvSpPr>
              <p:nvPr/>
            </p:nvSpPr>
            <p:spPr bwMode="auto">
              <a:xfrm>
                <a:off x="912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253" name="Text Box 92"/>
            <p:cNvSpPr txBox="1">
              <a:spLocks noChangeArrowheads="1"/>
            </p:cNvSpPr>
            <p:nvPr/>
          </p:nvSpPr>
          <p:spPr bwMode="auto">
            <a:xfrm>
              <a:off x="2736" y="254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9254" name="Text Box 93"/>
            <p:cNvSpPr txBox="1">
              <a:spLocks noChangeArrowheads="1"/>
            </p:cNvSpPr>
            <p:nvPr/>
          </p:nvSpPr>
          <p:spPr bwMode="auto">
            <a:xfrm>
              <a:off x="2496" y="2592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  <p:sp>
          <p:nvSpPr>
            <p:cNvPr id="9255" name="Text Box 94"/>
            <p:cNvSpPr txBox="1">
              <a:spLocks noChangeArrowheads="1"/>
            </p:cNvSpPr>
            <p:nvPr/>
          </p:nvSpPr>
          <p:spPr bwMode="auto">
            <a:xfrm>
              <a:off x="2352" y="326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9256" name="Text Box 95"/>
            <p:cNvSpPr txBox="1">
              <a:spLocks noChangeArrowheads="1"/>
            </p:cNvSpPr>
            <p:nvPr/>
          </p:nvSpPr>
          <p:spPr bwMode="auto">
            <a:xfrm>
              <a:off x="2507" y="3429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9257" name="Text Box 96"/>
            <p:cNvSpPr txBox="1">
              <a:spLocks noChangeArrowheads="1"/>
            </p:cNvSpPr>
            <p:nvPr/>
          </p:nvSpPr>
          <p:spPr bwMode="auto">
            <a:xfrm>
              <a:off x="2352" y="278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9258" name="Text Box 97"/>
            <p:cNvSpPr txBox="1">
              <a:spLocks noChangeArrowheads="1"/>
            </p:cNvSpPr>
            <p:nvPr/>
          </p:nvSpPr>
          <p:spPr bwMode="auto">
            <a:xfrm>
              <a:off x="2256" y="3024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9259" name="Text Box 98"/>
            <p:cNvSpPr txBox="1">
              <a:spLocks noChangeArrowheads="1"/>
            </p:cNvSpPr>
            <p:nvPr/>
          </p:nvSpPr>
          <p:spPr bwMode="auto">
            <a:xfrm>
              <a:off x="2706" y="345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9260" name="Text Box 99"/>
            <p:cNvSpPr txBox="1">
              <a:spLocks noChangeArrowheads="1"/>
            </p:cNvSpPr>
            <p:nvPr/>
          </p:nvSpPr>
          <p:spPr bwMode="auto">
            <a:xfrm>
              <a:off x="3024" y="3408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9261" name="Text Box 100"/>
            <p:cNvSpPr txBox="1">
              <a:spLocks noChangeArrowheads="1"/>
            </p:cNvSpPr>
            <p:nvPr/>
          </p:nvSpPr>
          <p:spPr bwMode="auto">
            <a:xfrm>
              <a:off x="3168" y="321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9262" name="Text Box 101"/>
            <p:cNvSpPr txBox="1">
              <a:spLocks noChangeArrowheads="1"/>
            </p:cNvSpPr>
            <p:nvPr/>
          </p:nvSpPr>
          <p:spPr bwMode="auto">
            <a:xfrm>
              <a:off x="3216" y="297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9263" name="Text Box 102"/>
            <p:cNvSpPr txBox="1">
              <a:spLocks noChangeArrowheads="1"/>
            </p:cNvSpPr>
            <p:nvPr/>
          </p:nvSpPr>
          <p:spPr bwMode="auto">
            <a:xfrm>
              <a:off x="3168" y="2736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9264" name="Text Box 103"/>
            <p:cNvSpPr txBox="1">
              <a:spLocks noChangeArrowheads="1"/>
            </p:cNvSpPr>
            <p:nvPr/>
          </p:nvSpPr>
          <p:spPr bwMode="auto">
            <a:xfrm>
              <a:off x="2976" y="2592"/>
              <a:ext cx="2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9224" name="Text Box 126"/>
          <p:cNvSpPr txBox="1">
            <a:spLocks noChangeArrowheads="1"/>
          </p:cNvSpPr>
          <p:nvPr/>
        </p:nvSpPr>
        <p:spPr bwMode="auto">
          <a:xfrm>
            <a:off x="838200" y="3886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grpSp>
        <p:nvGrpSpPr>
          <p:cNvPr id="9225" name="Group 137"/>
          <p:cNvGrpSpPr>
            <a:grpSpLocks/>
          </p:cNvGrpSpPr>
          <p:nvPr/>
        </p:nvGrpSpPr>
        <p:grpSpPr bwMode="auto">
          <a:xfrm rot="3781196">
            <a:off x="965200" y="2746375"/>
            <a:ext cx="457200" cy="304800"/>
            <a:chOff x="1056" y="2064"/>
            <a:chExt cx="288" cy="192"/>
          </a:xfrm>
        </p:grpSpPr>
        <p:sp>
          <p:nvSpPr>
            <p:cNvPr id="9250" name="AutoShape 132"/>
            <p:cNvSpPr>
              <a:spLocks noChangeArrowheads="1"/>
            </p:cNvSpPr>
            <p:nvPr/>
          </p:nvSpPr>
          <p:spPr bwMode="auto">
            <a:xfrm rot="2228482">
              <a:off x="1056" y="2133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51" name="Oval 134"/>
            <p:cNvSpPr>
              <a:spLocks noChangeArrowheads="1"/>
            </p:cNvSpPr>
            <p:nvPr/>
          </p:nvSpPr>
          <p:spPr bwMode="auto">
            <a:xfrm>
              <a:off x="1056" y="206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226" name="Group 140"/>
          <p:cNvGrpSpPr>
            <a:grpSpLocks/>
          </p:cNvGrpSpPr>
          <p:nvPr/>
        </p:nvGrpSpPr>
        <p:grpSpPr bwMode="auto">
          <a:xfrm rot="-9259248">
            <a:off x="1101725" y="2684463"/>
            <a:ext cx="604838" cy="230187"/>
            <a:chOff x="771" y="1920"/>
            <a:chExt cx="381" cy="145"/>
          </a:xfrm>
        </p:grpSpPr>
        <p:sp>
          <p:nvSpPr>
            <p:cNvPr id="9248" name="AutoShape 133"/>
            <p:cNvSpPr>
              <a:spLocks noChangeArrowheads="1"/>
            </p:cNvSpPr>
            <p:nvPr/>
          </p:nvSpPr>
          <p:spPr bwMode="auto">
            <a:xfrm rot="9374698">
              <a:off x="771" y="2017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9" name="Oval 138"/>
            <p:cNvSpPr>
              <a:spLocks noChangeArrowheads="1"/>
            </p:cNvSpPr>
            <p:nvPr/>
          </p:nvSpPr>
          <p:spPr bwMode="auto">
            <a:xfrm>
              <a:off x="1056" y="192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227" name="Group 142"/>
          <p:cNvGrpSpPr>
            <a:grpSpLocks/>
          </p:cNvGrpSpPr>
          <p:nvPr/>
        </p:nvGrpSpPr>
        <p:grpSpPr bwMode="auto">
          <a:xfrm rot="8087281">
            <a:off x="5326063" y="2578100"/>
            <a:ext cx="457200" cy="304800"/>
            <a:chOff x="1056" y="2064"/>
            <a:chExt cx="288" cy="192"/>
          </a:xfrm>
        </p:grpSpPr>
        <p:sp>
          <p:nvSpPr>
            <p:cNvPr id="9246" name="AutoShape 143"/>
            <p:cNvSpPr>
              <a:spLocks noChangeArrowheads="1"/>
            </p:cNvSpPr>
            <p:nvPr/>
          </p:nvSpPr>
          <p:spPr bwMode="auto">
            <a:xfrm rot="2228482">
              <a:off x="1056" y="2133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7" name="Oval 144"/>
            <p:cNvSpPr>
              <a:spLocks noChangeArrowheads="1"/>
            </p:cNvSpPr>
            <p:nvPr/>
          </p:nvSpPr>
          <p:spPr bwMode="auto">
            <a:xfrm>
              <a:off x="1056" y="206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28" name="AutoShape 158"/>
          <p:cNvSpPr>
            <a:spLocks noChangeArrowheads="1"/>
          </p:cNvSpPr>
          <p:nvPr/>
        </p:nvSpPr>
        <p:spPr bwMode="auto">
          <a:xfrm rot="-7565771">
            <a:off x="5260975" y="2352675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9" name="AutoShape 64"/>
          <p:cNvSpPr>
            <a:spLocks noChangeArrowheads="1"/>
          </p:cNvSpPr>
          <p:nvPr/>
        </p:nvSpPr>
        <p:spPr bwMode="auto">
          <a:xfrm rot="8716289">
            <a:off x="7551738" y="2803525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0" name="AutoShape 65"/>
          <p:cNvSpPr>
            <a:spLocks noChangeArrowheads="1"/>
          </p:cNvSpPr>
          <p:nvPr/>
        </p:nvSpPr>
        <p:spPr bwMode="auto">
          <a:xfrm rot="-5400000">
            <a:off x="7751763" y="2362200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1" name="Oval 162"/>
          <p:cNvSpPr>
            <a:spLocks noChangeArrowheads="1"/>
          </p:cNvSpPr>
          <p:nvPr/>
        </p:nvSpPr>
        <p:spPr bwMode="auto">
          <a:xfrm>
            <a:off x="79248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2" name="Oval 175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3" name="AutoShape 104"/>
          <p:cNvSpPr>
            <a:spLocks noChangeArrowheads="1"/>
          </p:cNvSpPr>
          <p:nvPr/>
        </p:nvSpPr>
        <p:spPr bwMode="auto">
          <a:xfrm rot="-570575">
            <a:off x="3365500" y="2627313"/>
            <a:ext cx="457200" cy="195262"/>
          </a:xfrm>
          <a:prstGeom prst="rightArrow">
            <a:avLst>
              <a:gd name="adj1" fmla="val 50000"/>
              <a:gd name="adj2" fmla="val 58537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4" name="AutoShape 105"/>
          <p:cNvSpPr>
            <a:spLocks noChangeArrowheads="1"/>
          </p:cNvSpPr>
          <p:nvPr/>
        </p:nvSpPr>
        <p:spPr bwMode="auto">
          <a:xfrm rot="5400000">
            <a:off x="3076575" y="2968625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5" name="Oval 176"/>
          <p:cNvSpPr>
            <a:spLocks noChangeArrowheads="1"/>
          </p:cNvSpPr>
          <p:nvPr/>
        </p:nvSpPr>
        <p:spPr bwMode="auto">
          <a:xfrm>
            <a:off x="3276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6" name="Text Box 218"/>
          <p:cNvSpPr txBox="1">
            <a:spLocks noChangeArrowheads="1"/>
          </p:cNvSpPr>
          <p:nvPr/>
        </p:nvSpPr>
        <p:spPr bwMode="auto">
          <a:xfrm>
            <a:off x="3124200" y="3886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9237" name="Text Box 224"/>
          <p:cNvSpPr txBox="1">
            <a:spLocks noChangeArrowheads="1"/>
          </p:cNvSpPr>
          <p:nvPr/>
        </p:nvSpPr>
        <p:spPr bwMode="auto">
          <a:xfrm>
            <a:off x="7848600" y="3886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9922" name="Text Box 226"/>
          <p:cNvSpPr txBox="1">
            <a:spLocks noChangeArrowheads="1"/>
          </p:cNvSpPr>
          <p:nvPr/>
        </p:nvSpPr>
        <p:spPr bwMode="auto">
          <a:xfrm>
            <a:off x="4533900" y="4267200"/>
            <a:ext cx="3238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8 giờ 55 phút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 9 giờ kém 5 phút</a:t>
            </a:r>
          </a:p>
        </p:txBody>
      </p:sp>
      <p:sp>
        <p:nvSpPr>
          <p:cNvPr id="9239" name="Text Box 227"/>
          <p:cNvSpPr txBox="1">
            <a:spLocks noChangeArrowheads="1"/>
          </p:cNvSpPr>
          <p:nvPr/>
        </p:nvSpPr>
        <p:spPr bwMode="auto">
          <a:xfrm>
            <a:off x="5410200" y="3886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9925" name="Text Box 229"/>
          <p:cNvSpPr txBox="1">
            <a:spLocks noChangeArrowheads="1"/>
          </p:cNvSpPr>
          <p:nvPr/>
        </p:nvSpPr>
        <p:spPr bwMode="auto">
          <a:xfrm>
            <a:off x="0" y="42672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giờ 15 phút</a:t>
            </a:r>
          </a:p>
        </p:txBody>
      </p:sp>
      <p:sp>
        <p:nvSpPr>
          <p:cNvPr id="29931" name="Text Box 235"/>
          <p:cNvSpPr txBox="1">
            <a:spLocks noChangeArrowheads="1"/>
          </p:cNvSpPr>
          <p:nvPr/>
        </p:nvSpPr>
        <p:spPr bwMode="auto">
          <a:xfrm>
            <a:off x="7467600" y="43386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giờ</a:t>
            </a:r>
          </a:p>
        </p:txBody>
      </p:sp>
      <p:sp>
        <p:nvSpPr>
          <p:cNvPr id="156" name="Text Box 217"/>
          <p:cNvSpPr txBox="1">
            <a:spLocks noChangeArrowheads="1"/>
          </p:cNvSpPr>
          <p:nvPr/>
        </p:nvSpPr>
        <p:spPr bwMode="auto">
          <a:xfrm>
            <a:off x="2162175" y="4267200"/>
            <a:ext cx="22479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2 giờ 30 phút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 2 giờ rưỡi </a:t>
            </a:r>
          </a:p>
        </p:txBody>
      </p:sp>
      <p:pic>
        <p:nvPicPr>
          <p:cNvPr id="9243" name="Picture 20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283200"/>
            <a:ext cx="2590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20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511800"/>
            <a:ext cx="25908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20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5283200"/>
            <a:ext cx="2590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561171"/>
      </p:ext>
    </p:extLst>
  </p:cSld>
  <p:clrMapOvr>
    <a:masterClrMapping/>
  </p:clrMapOvr>
  <p:transition spd="med">
    <p:wheel spokes="8"/>
    <p:sndAc>
      <p:stSnd>
        <p:snd r:embed="rId2" name="freeLif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22" grpId="0"/>
      <p:bldP spid="29925" grpId="0"/>
      <p:bldP spid="29931" grpId="0"/>
      <p:bldP spid="1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/>
          <p:cNvGrpSpPr>
            <a:grpSpLocks/>
          </p:cNvGrpSpPr>
          <p:nvPr/>
        </p:nvGrpSpPr>
        <p:grpSpPr bwMode="auto">
          <a:xfrm>
            <a:off x="0" y="-228600"/>
            <a:ext cx="9144000" cy="7086600"/>
            <a:chOff x="0" y="192"/>
            <a:chExt cx="5760" cy="3936"/>
          </a:xfrm>
        </p:grpSpPr>
        <p:grpSp>
          <p:nvGrpSpPr>
            <p:cNvPr id="10248" name="Group 4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10251" name="Picture 5" descr="n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2" name="Picture 6" descr="n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49" name="Picture 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8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152400" y="-228600"/>
            <a:ext cx="8382000" cy="2667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600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?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Rectangle 26"/>
          <p:cNvSpPr>
            <a:spLocks noChangeArrowheads="1"/>
          </p:cNvSpPr>
          <p:nvPr/>
        </p:nvSpPr>
        <p:spPr bwMode="auto">
          <a:xfrm>
            <a:off x="4146550" y="3200400"/>
            <a:ext cx="1416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r>
              <a:rPr lang="en-US" sz="28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Rectangle 29"/>
          <p:cNvSpPr>
            <a:spLocks noChangeArrowheads="1"/>
          </p:cNvSpPr>
          <p:nvPr/>
        </p:nvSpPr>
        <p:spPr bwMode="auto">
          <a:xfrm>
            <a:off x="1897063" y="3733800"/>
            <a:ext cx="6248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 cả có số người là:</a:t>
            </a:r>
          </a:p>
          <a:p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     5 x 4 = 20 ( người)</a:t>
            </a:r>
          </a:p>
          <a:p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                          Đáp số: 20 người</a:t>
            </a: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457200" y="2286000"/>
            <a:ext cx="150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toán</a:t>
            </a:r>
            <a:r>
              <a:rPr lang="en-US" sz="28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1905000" y="2286000"/>
            <a:ext cx="6629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 4 thuyền chở khách qua sông, mỗi thuyền chở 5 người. Hỏi có tất cả bao nhiêu người ? </a:t>
            </a:r>
            <a:endParaRPr lang="en-US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10831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8"/>
          <p:cNvSpPr txBox="1">
            <a:spLocks noChangeArrowheads="1"/>
          </p:cNvSpPr>
          <p:nvPr/>
        </p:nvSpPr>
        <p:spPr bwMode="auto">
          <a:xfrm>
            <a:off x="76200" y="609600"/>
            <a:ext cx="8991600" cy="523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a) Đã khoanh vào         số quả cam trong hình nào?</a:t>
            </a:r>
          </a:p>
        </p:txBody>
      </p:sp>
      <p:pic>
        <p:nvPicPr>
          <p:cNvPr id="11267" name="Picture 8" descr="roedblomst0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2732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roedblomst0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5791200"/>
            <a:ext cx="27320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roedblomst0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2732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ounded Rectangle 19"/>
          <p:cNvSpPr>
            <a:spLocks noChangeArrowheads="1"/>
          </p:cNvSpPr>
          <p:nvPr/>
        </p:nvSpPr>
        <p:spPr bwMode="auto">
          <a:xfrm>
            <a:off x="152400" y="1752600"/>
            <a:ext cx="4419600" cy="312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TextBox 41"/>
          <p:cNvSpPr txBox="1">
            <a:spLocks noChangeArrowheads="1"/>
          </p:cNvSpPr>
          <p:nvPr/>
        </p:nvSpPr>
        <p:spPr bwMode="auto">
          <a:xfrm>
            <a:off x="1676400" y="5029200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 1</a:t>
            </a:r>
          </a:p>
        </p:txBody>
      </p:sp>
      <p:sp>
        <p:nvSpPr>
          <p:cNvPr id="11272" name="Rounded Rectangle 43"/>
          <p:cNvSpPr>
            <a:spLocks noChangeArrowheads="1"/>
          </p:cNvSpPr>
          <p:nvPr/>
        </p:nvSpPr>
        <p:spPr bwMode="auto">
          <a:xfrm>
            <a:off x="4773613" y="1828800"/>
            <a:ext cx="4191000" cy="297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3" name="TextBox 44"/>
          <p:cNvSpPr txBox="1">
            <a:spLocks noChangeArrowheads="1"/>
          </p:cNvSpPr>
          <p:nvPr/>
        </p:nvSpPr>
        <p:spPr bwMode="auto">
          <a:xfrm>
            <a:off x="6324600" y="5029200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 2</a:t>
            </a:r>
          </a:p>
        </p:txBody>
      </p:sp>
      <p:sp>
        <p:nvSpPr>
          <p:cNvPr id="11274" name="Rounded Rectangle 42"/>
          <p:cNvSpPr>
            <a:spLocks noChangeArrowheads="1"/>
          </p:cNvSpPr>
          <p:nvPr/>
        </p:nvSpPr>
        <p:spPr bwMode="auto">
          <a:xfrm>
            <a:off x="342900" y="1905000"/>
            <a:ext cx="40386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5" name="TextBox 39"/>
          <p:cNvSpPr txBox="1">
            <a:spLocks noChangeArrowheads="1"/>
          </p:cNvSpPr>
          <p:nvPr/>
        </p:nvSpPr>
        <p:spPr bwMode="auto">
          <a:xfrm>
            <a:off x="4064000" y="43021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276" name="TextBox 40"/>
          <p:cNvSpPr txBox="1">
            <a:spLocks noChangeArrowheads="1"/>
          </p:cNvSpPr>
          <p:nvPr/>
        </p:nvSpPr>
        <p:spPr bwMode="auto">
          <a:xfrm>
            <a:off x="4064000" y="917575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11277" name="Straight Connector 42"/>
          <p:cNvCxnSpPr>
            <a:cxnSpLocks noChangeShapeType="1"/>
          </p:cNvCxnSpPr>
          <p:nvPr/>
        </p:nvCxnSpPr>
        <p:spPr bwMode="auto">
          <a:xfrm>
            <a:off x="4038600" y="895350"/>
            <a:ext cx="457200" cy="1588"/>
          </a:xfrm>
          <a:prstGeom prst="line">
            <a:avLst/>
          </a:prstGeom>
          <a:noFill/>
          <a:ln w="349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278" name="Picture 39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29718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279" name="Picture 39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3125788"/>
            <a:ext cx="823913" cy="730250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280" name="Picture 39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29718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281" name="Picture 39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18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282" name="Picture 39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3971925"/>
            <a:ext cx="823912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283" name="Picture 39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20574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284" name="Picture 39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2057400"/>
            <a:ext cx="823912" cy="730250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285" name="Picture 39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2057400"/>
            <a:ext cx="823912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286" name="Picture 39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38862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287" name="Picture 39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3886200"/>
            <a:ext cx="823913" cy="730250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288" name="Picture 39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38862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289" name="Picture 39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290" name="Picture 39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291" name="Picture 39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292" name="Picture 39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293" name="Picture 39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294" name="Picture 39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24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295" name="Picture 39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296" name="Picture 39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297" name="Picture 39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298" name="Picture 39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299" name="Picture 39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300" name="Picture 39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11363"/>
            <a:ext cx="823913" cy="731837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44" name="AutoShape 4"/>
          <p:cNvSpPr>
            <a:spLocks noChangeArrowheads="1"/>
          </p:cNvSpPr>
          <p:nvPr/>
        </p:nvSpPr>
        <p:spPr bwMode="auto">
          <a:xfrm>
            <a:off x="881063" y="2614613"/>
            <a:ext cx="3124200" cy="1143000"/>
          </a:xfrm>
          <a:prstGeom prst="cloudCallout">
            <a:avLst>
              <a:gd name="adj1" fmla="val -30222"/>
              <a:gd name="adj2" fmla="val 20255"/>
            </a:avLst>
          </a:prstGeom>
          <a:gradFill rotWithShape="1">
            <a:gsLst>
              <a:gs pos="0">
                <a:srgbClr val="66FF66"/>
              </a:gs>
              <a:gs pos="50000">
                <a:schemeClr val="bg1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1302" name="Rounded Rectangle 42"/>
          <p:cNvSpPr>
            <a:spLocks noChangeArrowheads="1"/>
          </p:cNvSpPr>
          <p:nvPr/>
        </p:nvSpPr>
        <p:spPr bwMode="auto">
          <a:xfrm rot="-5400000">
            <a:off x="4031456" y="2823369"/>
            <a:ext cx="2822575" cy="9794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03" name="Picture 39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29718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304" name="Picture 39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3886200"/>
            <a:ext cx="823912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1305" name="Picture 392" descr="APPL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2057400"/>
            <a:ext cx="823913" cy="731838"/>
          </a:xfrm>
          <a:prstGeom prst="rect">
            <a:avLst/>
          </a:prstGeom>
          <a:solidFill>
            <a:schemeClr val="bg1"/>
          </a:solidFill>
          <a:ln w="0">
            <a:solidFill>
              <a:srgbClr val="00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605411"/>
      </p:ext>
    </p:extLst>
  </p:cSld>
  <p:clrMapOvr>
    <a:masterClrMapping/>
  </p:clrMapOvr>
  <p:transition spd="med">
    <p:wheel spokes="8"/>
    <p:sndAc>
      <p:stSnd>
        <p:snd r:embed="rId2" name="freeLif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8"/>
          <p:cNvSpPr txBox="1">
            <a:spLocks noChangeArrowheads="1"/>
          </p:cNvSpPr>
          <p:nvPr/>
        </p:nvSpPr>
        <p:spPr bwMode="auto">
          <a:xfrm>
            <a:off x="76200" y="304800"/>
            <a:ext cx="8991600" cy="523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b) Đã khoanh vào       số bông hoa trong hình nào?</a:t>
            </a:r>
          </a:p>
        </p:txBody>
      </p:sp>
      <p:pic>
        <p:nvPicPr>
          <p:cNvPr id="12291" name="Picture 8" descr="roedblomst0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2732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8" descr="roedblomst0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5791200"/>
            <a:ext cx="27320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roedblomst0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2732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ounded Rectangle 19"/>
          <p:cNvSpPr>
            <a:spLocks noChangeArrowheads="1"/>
          </p:cNvSpPr>
          <p:nvPr/>
        </p:nvSpPr>
        <p:spPr bwMode="auto">
          <a:xfrm>
            <a:off x="152400" y="1371600"/>
            <a:ext cx="4419600" cy="312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2" name="TextBox 41"/>
          <p:cNvSpPr txBox="1">
            <a:spLocks noChangeArrowheads="1"/>
          </p:cNvSpPr>
          <p:nvPr/>
        </p:nvSpPr>
        <p:spPr bwMode="auto">
          <a:xfrm>
            <a:off x="1614488" y="4886325"/>
            <a:ext cx="272891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2296" name="TextBox 44"/>
          <p:cNvSpPr txBox="1">
            <a:spLocks noChangeArrowheads="1"/>
          </p:cNvSpPr>
          <p:nvPr/>
        </p:nvSpPr>
        <p:spPr bwMode="auto">
          <a:xfrm>
            <a:off x="4800600" y="2209800"/>
            <a:ext cx="549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12297" name="Rounded Rectangle 42"/>
          <p:cNvSpPr>
            <a:spLocks noChangeArrowheads="1"/>
          </p:cNvSpPr>
          <p:nvPr/>
        </p:nvSpPr>
        <p:spPr bwMode="auto">
          <a:xfrm>
            <a:off x="381000" y="1524000"/>
            <a:ext cx="4038600" cy="1447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8" name="TextBox 39"/>
          <p:cNvSpPr txBox="1">
            <a:spLocks noChangeArrowheads="1"/>
          </p:cNvSpPr>
          <p:nvPr/>
        </p:nvSpPr>
        <p:spPr bwMode="auto">
          <a:xfrm>
            <a:off x="4002088" y="104775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299" name="TextBox 40"/>
          <p:cNvSpPr txBox="1">
            <a:spLocks noChangeArrowheads="1"/>
          </p:cNvSpPr>
          <p:nvPr/>
        </p:nvSpPr>
        <p:spPr bwMode="auto">
          <a:xfrm>
            <a:off x="4002088" y="596900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2300" name="Straight Connector 42"/>
          <p:cNvCxnSpPr>
            <a:cxnSpLocks noChangeShapeType="1"/>
          </p:cNvCxnSpPr>
          <p:nvPr/>
        </p:nvCxnSpPr>
        <p:spPr bwMode="auto">
          <a:xfrm>
            <a:off x="3951288" y="566738"/>
            <a:ext cx="457200" cy="1587"/>
          </a:xfrm>
          <a:prstGeom prst="line">
            <a:avLst/>
          </a:prstGeom>
          <a:noFill/>
          <a:ln w="349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1" name="Rounded Rectangle 43"/>
          <p:cNvSpPr>
            <a:spLocks noChangeArrowheads="1"/>
          </p:cNvSpPr>
          <p:nvPr/>
        </p:nvSpPr>
        <p:spPr bwMode="auto">
          <a:xfrm>
            <a:off x="4762500" y="1447800"/>
            <a:ext cx="4191000" cy="312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2" name="Rounded Rectangle 38"/>
          <p:cNvSpPr>
            <a:spLocks noChangeArrowheads="1"/>
          </p:cNvSpPr>
          <p:nvPr/>
        </p:nvSpPr>
        <p:spPr bwMode="auto">
          <a:xfrm>
            <a:off x="4953000" y="1600200"/>
            <a:ext cx="1905000" cy="2819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3" name="Picture 27" descr="Daisy-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676400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27" descr="Daisy-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676400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27" descr="Daisy-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124200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27" descr="Daisy-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3124200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27" descr="Daisy-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7" descr="Daisy-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7" descr="Daisy-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1676400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27" descr="Daisy-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7" descr="Daisy-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7" descr="Daisy-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3124200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27" descr="Daisy-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0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27" descr="Daisy-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1752600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27" descr="Daisy-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24200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27" descr="Daisy-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124200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7" name="Picture 27" descr="Daisy-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25" y="1752600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8" name="Picture 27" descr="Daisy-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0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AutoShape 4"/>
          <p:cNvSpPr>
            <a:spLocks noChangeArrowheads="1"/>
          </p:cNvSpPr>
          <p:nvPr/>
        </p:nvSpPr>
        <p:spPr bwMode="auto">
          <a:xfrm>
            <a:off x="5448300" y="2362200"/>
            <a:ext cx="3124200" cy="1143000"/>
          </a:xfrm>
          <a:prstGeom prst="cloudCallout">
            <a:avLst>
              <a:gd name="adj1" fmla="val -30222"/>
              <a:gd name="adj2" fmla="val 20255"/>
            </a:avLst>
          </a:prstGeom>
          <a:gradFill rotWithShape="1">
            <a:gsLst>
              <a:gs pos="0">
                <a:srgbClr val="66FF66"/>
              </a:gs>
              <a:gs pos="50000">
                <a:schemeClr val="bg1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auto">
          <a:xfrm>
            <a:off x="928688" y="2362200"/>
            <a:ext cx="3124200" cy="1143000"/>
          </a:xfrm>
          <a:prstGeom prst="cloudCallout">
            <a:avLst>
              <a:gd name="adj1" fmla="val -30222"/>
              <a:gd name="adj2" fmla="val 20255"/>
            </a:avLst>
          </a:prstGeom>
          <a:gradFill rotWithShape="1">
            <a:gsLst>
              <a:gs pos="0">
                <a:srgbClr val="66FF66"/>
              </a:gs>
              <a:gs pos="50000">
                <a:schemeClr val="bg1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86500" y="4953000"/>
            <a:ext cx="17907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621238881"/>
      </p:ext>
    </p:extLst>
  </p:cSld>
  <p:clrMapOvr>
    <a:masterClrMapping/>
  </p:clrMapOvr>
  <p:transition spd="med">
    <p:wheel spokes="8"/>
    <p:sndAc>
      <p:stSnd>
        <p:snd r:embed="rId2" name="freeLif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39" grpId="0" animBg="1"/>
      <p:bldP spid="3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458970" y="3698240"/>
            <a:ext cx="3903980" cy="645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spcBef>
                <a:spcPct val="50000"/>
              </a:spcBef>
            </a:pPr>
            <a:r>
              <a:rPr lang="vi-VN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8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giờ </a:t>
            </a:r>
            <a:r>
              <a:rPr lang="vi-VN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phút</a:t>
            </a:r>
            <a:endParaRPr lang="en-US" altLang="en-US" sz="3600" b="1" dirty="0">
              <a:solidFill>
                <a:srgbClr val="0000FF"/>
              </a:solidFill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9462" name="Picture 6" descr="dong h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855" y="2100580"/>
            <a:ext cx="2901590" cy="2955925"/>
          </a:xfrm>
          <a:prstGeom prst="rect">
            <a:avLst/>
          </a:prstGeom>
          <a:solidFill>
            <a:schemeClr val="accent1"/>
          </a:solidFill>
          <a:ln w="38100" cap="flat" cmpd="dbl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9463" name="Line 7"/>
          <p:cNvSpPr/>
          <p:nvPr/>
        </p:nvSpPr>
        <p:spPr>
          <a:xfrm rot="480000" flipH="1">
            <a:off x="1290350" y="3576753"/>
            <a:ext cx="445030" cy="292735"/>
          </a:xfrm>
          <a:prstGeom prst="line">
            <a:avLst/>
          </a:prstGeom>
          <a:ln w="76200" cap="flat" cmpd="sng">
            <a:solidFill>
              <a:srgbClr val="990099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19464" name="Line 8"/>
          <p:cNvSpPr/>
          <p:nvPr/>
        </p:nvSpPr>
        <p:spPr>
          <a:xfrm flipV="1">
            <a:off x="1769132" y="2964180"/>
            <a:ext cx="442574" cy="646430"/>
          </a:xfrm>
          <a:prstGeom prst="line">
            <a:avLst/>
          </a:prstGeom>
          <a:ln w="76200" cap="flat" cmpd="sng">
            <a:solidFill>
              <a:schemeClr val="hlink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4102" name="Text Box 20"/>
          <p:cNvSpPr txBox="1"/>
          <p:nvPr/>
        </p:nvSpPr>
        <p:spPr>
          <a:xfrm>
            <a:off x="551180" y="5718493"/>
            <a:ext cx="4935220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+mj-lt"/>
            </a:endParaRPr>
          </a:p>
        </p:txBody>
      </p:sp>
      <p:sp>
        <p:nvSpPr>
          <p:cNvPr id="8215" name="Text Box 23"/>
          <p:cNvSpPr txBox="1"/>
          <p:nvPr/>
        </p:nvSpPr>
        <p:spPr>
          <a:xfrm>
            <a:off x="3429000" y="2313305"/>
            <a:ext cx="5448300" cy="646331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+mj-lt"/>
                <a:cs typeface="Times New Roman" panose="02020603050405020304" pitchFamily="18" charset="0"/>
              </a:rPr>
              <a:t>* Đồng hồ chỉ mấy giờ?</a:t>
            </a:r>
            <a:endParaRPr lang="en-US" altLang="en-US" sz="3600" b="1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177" name="TextBox 2"/>
          <p:cNvSpPr txBox="1"/>
          <p:nvPr/>
        </p:nvSpPr>
        <p:spPr>
          <a:xfrm>
            <a:off x="304800" y="1398905"/>
            <a:ext cx="88392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vi-VN" alt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lang="en-US" alt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em đồng hồ</a:t>
            </a:r>
            <a:endParaRPr lang="en-US" altLang="en-US" sz="3200" b="1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5638800"/>
            <a:ext cx="8839200" cy="1120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Kim giờ ở vị trí hơn số </a:t>
            </a:r>
            <a:r>
              <a:rPr lang="vi-VN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8</a:t>
            </a:r>
            <a:r>
              <a:rPr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một chút v</a:t>
            </a:r>
            <a:r>
              <a:rPr sz="3600" b="1" dirty="0">
                <a:solidFill>
                  <a:srgbClr val="0000FF"/>
                </a:solidFill>
                <a:latin typeface="+mj-lt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kim phút chỉ số </a:t>
            </a:r>
            <a:r>
              <a:rPr lang="vi-VN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1</a:t>
            </a:r>
            <a:endParaRPr lang="vi-VN" sz="3600" b="1" dirty="0">
              <a:solidFill>
                <a:srgbClr val="0000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81000" y="5181600"/>
            <a:ext cx="8839200" cy="119888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b="1" dirty="0">
                <a:latin typeface="+mj-lt"/>
                <a:cs typeface="Times New Roman" panose="02020603050405020304" pitchFamily="18" charset="0"/>
              </a:rPr>
              <a:t>*Nêu </a:t>
            </a:r>
            <a:r>
              <a:rPr sz="3600" b="1" dirty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sz="3600" b="1" dirty="0">
                <a:latin typeface="+mj-lt"/>
                <a:cs typeface="Times New Roman" panose="02020603050405020304" pitchFamily="18" charset="0"/>
              </a:rPr>
              <a:t> trí kim giờ v</a:t>
            </a:r>
            <a:r>
              <a:rPr sz="3600" b="1" dirty="0">
                <a:latin typeface="+mj-lt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+mj-lt"/>
                <a:cs typeface="Times New Roman" panose="02020603050405020304" pitchFamily="18" charset="0"/>
              </a:rPr>
              <a:t> kim phút khi đồng hồ chỉ </a:t>
            </a:r>
            <a:r>
              <a:rPr lang="vi-VN" sz="3600" b="1" dirty="0">
                <a:latin typeface="+mj-lt"/>
                <a:cs typeface="Times New Roman" panose="02020603050405020304" pitchFamily="18" charset="0"/>
              </a:rPr>
              <a:t>8</a:t>
            </a:r>
            <a:r>
              <a:rPr sz="3600" b="1" dirty="0">
                <a:latin typeface="+mj-lt"/>
                <a:cs typeface="Times New Roman" panose="02020603050405020304" pitchFamily="18" charset="0"/>
              </a:rPr>
              <a:t> giờ </a:t>
            </a:r>
            <a:r>
              <a:rPr lang="vi-VN" sz="3600" b="1" dirty="0">
                <a:latin typeface="+mj-lt"/>
                <a:cs typeface="Times New Roman" panose="02020603050405020304" pitchFamily="18" charset="0"/>
              </a:rPr>
              <a:t>5</a:t>
            </a:r>
            <a:r>
              <a:rPr sz="3600" b="1" dirty="0">
                <a:latin typeface="+mj-lt"/>
                <a:cs typeface="Times New Roman" panose="02020603050405020304" pitchFamily="18" charset="0"/>
              </a:rPr>
              <a:t> phút?</a:t>
            </a:r>
            <a:endParaRPr sz="3600" b="1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Text Box 14"/>
          <p:cNvSpPr txBox="1"/>
          <p:nvPr/>
        </p:nvSpPr>
        <p:spPr>
          <a:xfrm>
            <a:off x="304800" y="789305"/>
            <a:ext cx="8839200" cy="583565"/>
          </a:xfrm>
          <a:prstGeom prst="rect">
            <a:avLst/>
          </a:prstGeom>
          <a:noFill/>
          <a:ln w="9525">
            <a:noFill/>
          </a:ln>
          <a:effectLst>
            <a:prstShdw prst="shdw11" dir="162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Toán</a:t>
            </a:r>
            <a:endParaRPr lang="en-US" altLang="en-US" sz="3200" b="1" u="sng" dirty="0">
              <a:solidFill>
                <a:srgbClr val="0000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ldLvl="0" animBg="1"/>
      <p:bldP spid="8215" grpId="0" bldLvl="0" animBg="1"/>
      <p:bldP spid="7177" grpId="0"/>
      <p:bldP spid="3" grpId="0" bldLvl="0" animBg="1"/>
      <p:bldP spid="12" grpId="0" bldLvl="0" animBg="1"/>
      <p:bldP spid="12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324350" y="3103245"/>
            <a:ext cx="4038600" cy="645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spcBef>
                <a:spcPct val="50000"/>
              </a:spcBef>
            </a:pPr>
            <a:r>
              <a:rPr lang="vi-VN" altLang="en-US" sz="3600" b="1" dirty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8</a:t>
            </a:r>
            <a:r>
              <a:rPr lang="en-US" altLang="en-US" sz="3600" b="1" dirty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 giờ </a:t>
            </a:r>
            <a:r>
              <a:rPr lang="vi-VN" altLang="en-US" sz="3600" b="1" dirty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15</a:t>
            </a:r>
            <a:r>
              <a:rPr lang="en-US" altLang="en-US" sz="3600" b="1" dirty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 phút</a:t>
            </a:r>
            <a:endParaRPr lang="en-US" altLang="en-US" sz="3600" b="1" dirty="0">
              <a:solidFill>
                <a:srgbClr val="0000FF"/>
              </a:solidFill>
              <a:latin typeface="Times New Roman (Headings)"/>
              <a:ea typeface="Times New Roman" panose="02020603050405020304" pitchFamily="18" charset="0"/>
            </a:endParaRPr>
          </a:p>
        </p:txBody>
      </p:sp>
      <p:pic>
        <p:nvPicPr>
          <p:cNvPr id="19462" name="Picture 6" descr="dong h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920875"/>
            <a:ext cx="3001645" cy="2955925"/>
          </a:xfrm>
          <a:prstGeom prst="rect">
            <a:avLst/>
          </a:prstGeom>
          <a:solidFill>
            <a:schemeClr val="accent1"/>
          </a:solidFill>
          <a:ln w="38100" cap="flat" cmpd="dbl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9463" name="Line 7"/>
          <p:cNvSpPr/>
          <p:nvPr/>
        </p:nvSpPr>
        <p:spPr>
          <a:xfrm rot="480000" flipH="1">
            <a:off x="1275080" y="3395980"/>
            <a:ext cx="460375" cy="292735"/>
          </a:xfrm>
          <a:prstGeom prst="line">
            <a:avLst/>
          </a:prstGeom>
          <a:ln w="76200" cap="flat" cmpd="sng">
            <a:solidFill>
              <a:srgbClr val="990099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19464" name="Line 8"/>
          <p:cNvSpPr/>
          <p:nvPr/>
        </p:nvSpPr>
        <p:spPr>
          <a:xfrm flipV="1">
            <a:off x="1753870" y="3423920"/>
            <a:ext cx="835025" cy="6985"/>
          </a:xfrm>
          <a:prstGeom prst="line">
            <a:avLst/>
          </a:prstGeom>
          <a:ln w="76200" cap="flat" cmpd="sng">
            <a:solidFill>
              <a:schemeClr val="hlink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4102" name="Text Box 20"/>
          <p:cNvSpPr txBox="1"/>
          <p:nvPr/>
        </p:nvSpPr>
        <p:spPr>
          <a:xfrm>
            <a:off x="381000" y="5538788"/>
            <a:ext cx="510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Times New Roman (Headings)"/>
            </a:endParaRPr>
          </a:p>
        </p:txBody>
      </p:sp>
      <p:sp>
        <p:nvSpPr>
          <p:cNvPr id="8215" name="Text Box 23"/>
          <p:cNvSpPr txBox="1"/>
          <p:nvPr/>
        </p:nvSpPr>
        <p:spPr>
          <a:xfrm>
            <a:off x="3429000" y="2133600"/>
            <a:ext cx="5448300" cy="646331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 (Headings)"/>
                <a:cs typeface="Times New Roman" panose="02020603050405020304" pitchFamily="18" charset="0"/>
              </a:rPr>
              <a:t>* Đồng hồ chỉ mấy giờ?</a:t>
            </a:r>
            <a:endParaRPr lang="en-US" altLang="en-US" sz="3600" b="1" dirty="0">
              <a:latin typeface="Times New Roman (Headings)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92738"/>
            <a:ext cx="9144000" cy="1120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600" b="1" dirty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Kim giờ ở vị trí hơn số </a:t>
            </a:r>
            <a:r>
              <a:rPr lang="vi-VN" sz="3600" b="1" dirty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8</a:t>
            </a:r>
            <a:r>
              <a:rPr sz="3600" b="1" dirty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 một chút v</a:t>
            </a:r>
            <a:r>
              <a:rPr sz="3600" b="1" dirty="0">
                <a:solidFill>
                  <a:srgbClr val="0000FF"/>
                </a:solidFill>
                <a:latin typeface="Times New Roman (Headings)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 kim phút chỉ số </a:t>
            </a:r>
            <a:r>
              <a:rPr lang="vi-VN" sz="3600" b="1" dirty="0">
                <a:solidFill>
                  <a:srgbClr val="0000FF"/>
                </a:solidFill>
                <a:latin typeface="Times New Roman (Headings)"/>
                <a:cs typeface="Times New Roman" panose="02020603050405020304" pitchFamily="18" charset="0"/>
              </a:rPr>
              <a:t>3</a:t>
            </a:r>
            <a:endParaRPr lang="vi-VN" sz="3600" b="1" dirty="0">
              <a:solidFill>
                <a:srgbClr val="0000FF"/>
              </a:solidFill>
              <a:latin typeface="Times New Roman (Headings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5393055"/>
            <a:ext cx="9144000" cy="119888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b="1" dirty="0">
                <a:latin typeface="Times New Roman (Headings)"/>
                <a:cs typeface="Times New Roman" panose="02020603050405020304" pitchFamily="18" charset="0"/>
              </a:rPr>
              <a:t>*Nêu vị trí kim giờ v</a:t>
            </a:r>
            <a:r>
              <a:rPr sz="3600" b="1" dirty="0">
                <a:latin typeface="Times New Roman (Headings)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Times New Roman (Headings)"/>
                <a:cs typeface="Times New Roman" panose="02020603050405020304" pitchFamily="18" charset="0"/>
              </a:rPr>
              <a:t> kim phút khi đồng hồ chỉ </a:t>
            </a:r>
            <a:r>
              <a:rPr lang="vi-VN" sz="3600" b="1" dirty="0">
                <a:latin typeface="Times New Roman (Headings)"/>
                <a:cs typeface="Times New Roman" panose="02020603050405020304" pitchFamily="18" charset="0"/>
              </a:rPr>
              <a:t>8</a:t>
            </a:r>
            <a:r>
              <a:rPr sz="3600" b="1" dirty="0">
                <a:latin typeface="Times New Roman (Headings)"/>
                <a:cs typeface="Times New Roman" panose="02020603050405020304" pitchFamily="18" charset="0"/>
              </a:rPr>
              <a:t> giờ </a:t>
            </a:r>
            <a:r>
              <a:rPr lang="vi-VN" sz="3600" b="1" dirty="0">
                <a:latin typeface="Times New Roman (Headings)"/>
                <a:cs typeface="Times New Roman" panose="02020603050405020304" pitchFamily="18" charset="0"/>
              </a:rPr>
              <a:t>15</a:t>
            </a:r>
            <a:r>
              <a:rPr sz="3600" b="1" dirty="0">
                <a:latin typeface="Times New Roman (Headings)"/>
                <a:cs typeface="Times New Roman" panose="02020603050405020304" pitchFamily="18" charset="0"/>
              </a:rPr>
              <a:t> phút?</a:t>
            </a:r>
            <a:endParaRPr sz="3600" b="1" dirty="0">
              <a:latin typeface="Times New Roman (Headings)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ldLvl="0" animBg="1"/>
      <p:bldP spid="8215" grpId="0" bldLvl="0" animBg="1"/>
      <p:bldP spid="3" grpId="0" bldLvl="0" animBg="1"/>
      <p:bldP spid="12" grpId="0" bldLvl="0" animBg="1"/>
      <p:bldP spid="12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324350" y="3103245"/>
            <a:ext cx="4038600" cy="645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spcBef>
                <a:spcPct val="50000"/>
              </a:spcBef>
            </a:pPr>
            <a:r>
              <a:rPr lang="vi-VN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8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giờ </a:t>
            </a:r>
            <a:r>
              <a:rPr lang="vi-VN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30</a:t>
            </a:r>
            <a:r>
              <a:rPr lang="en-US" altLang="en-US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phút</a:t>
            </a:r>
            <a:endParaRPr lang="en-US" altLang="en-US" sz="3600" b="1" dirty="0">
              <a:solidFill>
                <a:srgbClr val="0000FF"/>
              </a:solidFill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9462" name="Picture 6" descr="dong h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920875"/>
            <a:ext cx="3001645" cy="2955925"/>
          </a:xfrm>
          <a:prstGeom prst="rect">
            <a:avLst/>
          </a:prstGeom>
          <a:solidFill>
            <a:schemeClr val="accent1"/>
          </a:solidFill>
          <a:ln w="38100" cap="flat" cmpd="dbl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9463" name="Line 7"/>
          <p:cNvSpPr/>
          <p:nvPr/>
        </p:nvSpPr>
        <p:spPr>
          <a:xfrm rot="480000" flipH="1">
            <a:off x="1137285" y="3386455"/>
            <a:ext cx="601345" cy="252730"/>
          </a:xfrm>
          <a:prstGeom prst="line">
            <a:avLst/>
          </a:prstGeom>
          <a:ln w="76200" cap="flat" cmpd="sng">
            <a:solidFill>
              <a:srgbClr val="990099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19464" name="Line 8"/>
          <p:cNvSpPr/>
          <p:nvPr/>
        </p:nvSpPr>
        <p:spPr>
          <a:xfrm>
            <a:off x="1752600" y="3430905"/>
            <a:ext cx="1270" cy="758190"/>
          </a:xfrm>
          <a:prstGeom prst="line">
            <a:avLst/>
          </a:prstGeom>
          <a:ln w="76200" cap="flat" cmpd="sng">
            <a:solidFill>
              <a:schemeClr val="hlink"/>
            </a:solidFill>
            <a:prstDash val="solid"/>
            <a:headEnd type="oval" w="med" len="med"/>
            <a:tailEnd type="triangle" w="med" len="med"/>
          </a:ln>
        </p:spPr>
      </p:sp>
      <p:sp>
        <p:nvSpPr>
          <p:cNvPr id="4102" name="Text Box 20"/>
          <p:cNvSpPr txBox="1"/>
          <p:nvPr/>
        </p:nvSpPr>
        <p:spPr>
          <a:xfrm>
            <a:off x="381000" y="5538788"/>
            <a:ext cx="510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+mj-lt"/>
            </a:endParaRPr>
          </a:p>
        </p:txBody>
      </p:sp>
      <p:sp>
        <p:nvSpPr>
          <p:cNvPr id="8215" name="Text Box 23"/>
          <p:cNvSpPr txBox="1"/>
          <p:nvPr/>
        </p:nvSpPr>
        <p:spPr>
          <a:xfrm>
            <a:off x="3505200" y="2133600"/>
            <a:ext cx="5372100" cy="646331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+mj-lt"/>
                <a:cs typeface="Times New Roman" panose="02020603050405020304" pitchFamily="18" charset="0"/>
              </a:rPr>
              <a:t>* Đồng hồ chỉ mấy giờ?</a:t>
            </a:r>
            <a:endParaRPr lang="en-US" altLang="en-US" sz="3600" b="1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92738"/>
            <a:ext cx="9144000" cy="1120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Kim giờ ở vị trí </a:t>
            </a:r>
            <a:r>
              <a:rPr lang="vi-VN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ở giữa </a:t>
            </a:r>
            <a:r>
              <a:rPr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số </a:t>
            </a:r>
            <a:r>
              <a:rPr lang="vi-VN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8</a:t>
            </a:r>
            <a:r>
              <a:rPr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và số 9, còn </a:t>
            </a:r>
            <a:r>
              <a:rPr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kim phút chỉ số </a:t>
            </a:r>
            <a:r>
              <a:rPr lang="vi-VN" sz="3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6.</a:t>
            </a:r>
            <a:endParaRPr lang="vi-VN" sz="3600" b="1" dirty="0">
              <a:solidFill>
                <a:srgbClr val="0000FF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5393055"/>
            <a:ext cx="9144000" cy="119888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FFFF00"/>
            </a:solidFill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600" b="1" dirty="0">
                <a:latin typeface="+mj-lt"/>
                <a:cs typeface="Times New Roman" panose="02020603050405020304" pitchFamily="18" charset="0"/>
              </a:rPr>
              <a:t>*Nêu vị trí kim giờ v</a:t>
            </a:r>
            <a:r>
              <a:rPr sz="3600" b="1" dirty="0">
                <a:latin typeface="+mj-lt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+mj-lt"/>
                <a:cs typeface="Times New Roman" panose="02020603050405020304" pitchFamily="18" charset="0"/>
              </a:rPr>
              <a:t> kim phút khi đồng hồ chỉ </a:t>
            </a:r>
            <a:r>
              <a:rPr lang="vi-VN" sz="3600" b="1" dirty="0">
                <a:latin typeface="+mj-lt"/>
                <a:cs typeface="Times New Roman" panose="02020603050405020304" pitchFamily="18" charset="0"/>
              </a:rPr>
              <a:t>8</a:t>
            </a:r>
            <a:r>
              <a:rPr sz="3600" b="1" dirty="0">
                <a:latin typeface="+mj-lt"/>
                <a:cs typeface="Times New Roman" panose="02020603050405020304" pitchFamily="18" charset="0"/>
              </a:rPr>
              <a:t> giờ </a:t>
            </a:r>
            <a:r>
              <a:rPr lang="vi-VN" sz="3600" b="1" dirty="0">
                <a:latin typeface="+mj-lt"/>
                <a:cs typeface="Times New Roman" panose="02020603050405020304" pitchFamily="18" charset="0"/>
              </a:rPr>
              <a:t>30</a:t>
            </a:r>
            <a:r>
              <a:rPr sz="3600" b="1" dirty="0">
                <a:latin typeface="+mj-lt"/>
                <a:cs typeface="Times New Roman" panose="02020603050405020304" pitchFamily="18" charset="0"/>
              </a:rPr>
              <a:t> phút?</a:t>
            </a:r>
            <a:endParaRPr sz="3600" b="1" dirty="0">
              <a:latin typeface="+mj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ldLvl="0" animBg="1"/>
      <p:bldP spid="8215" grpId="0" bldLvl="0" animBg="1"/>
      <p:bldP spid="3" grpId="0" bldLvl="0" animBg="1"/>
      <p:bldP spid="12" grpId="0" bldLvl="0" animBg="1"/>
      <p:bldP spid="12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/>
          <p:nvPr/>
        </p:nvSpPr>
        <p:spPr>
          <a:xfrm>
            <a:off x="762000" y="3657600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vi-VN" altLang="en-US" b="1" dirty="0">
              <a:solidFill>
                <a:srgbClr val="0000FF"/>
              </a:solidFill>
              <a:latin typeface="Times New Roman (Headings)"/>
              <a:ea typeface="Times New Roman" panose="02020603050405020304" pitchFamily="18" charset="0"/>
            </a:endParaRPr>
          </a:p>
        </p:txBody>
      </p:sp>
      <p:sp>
        <p:nvSpPr>
          <p:cNvPr id="8234" name="Rectangle 15"/>
          <p:cNvSpPr/>
          <p:nvPr/>
        </p:nvSpPr>
        <p:spPr>
          <a:xfrm>
            <a:off x="5130800" y="4535424"/>
            <a:ext cx="184150" cy="46166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endParaRPr lang="vi-VN" altLang="en-US" b="1" dirty="0">
              <a:latin typeface="Times New Roman (Headings)"/>
              <a:ea typeface="Times New Roman" panose="02020603050405020304" pitchFamily="18" charset="0"/>
            </a:endParaRPr>
          </a:p>
        </p:txBody>
      </p:sp>
      <p:sp>
        <p:nvSpPr>
          <p:cNvPr id="8219" name="Rectangle 39"/>
          <p:cNvSpPr/>
          <p:nvPr/>
        </p:nvSpPr>
        <p:spPr>
          <a:xfrm>
            <a:off x="6629400" y="2974975"/>
            <a:ext cx="184150" cy="457200"/>
          </a:xfrm>
          <a:prstGeom prst="rect">
            <a:avLst/>
          </a:prstGeom>
          <a:noFill/>
          <a:ln w="57150">
            <a:noFill/>
          </a:ln>
        </p:spPr>
        <p:txBody>
          <a:bodyPr wrap="none">
            <a:spAutoFit/>
          </a:bodyPr>
          <a:lstStyle/>
          <a:p>
            <a:pPr algn="ctr" eaLnBrk="1" hangingPunct="1"/>
            <a:endParaRPr lang="vi-VN" altLang="en-US" b="1" dirty="0">
              <a:latin typeface="Times New Roman (Headings)"/>
              <a:ea typeface="Times New Roman" panose="02020603050405020304" pitchFamily="18" charset="0"/>
            </a:endParaRPr>
          </a:p>
        </p:txBody>
      </p:sp>
      <p:sp>
        <p:nvSpPr>
          <p:cNvPr id="8224" name="Text Box 45"/>
          <p:cNvSpPr txBox="1"/>
          <p:nvPr/>
        </p:nvSpPr>
        <p:spPr>
          <a:xfrm>
            <a:off x="0" y="381000"/>
            <a:ext cx="9144000" cy="583565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chemeClr val="tx1"/>
                </a:solidFill>
                <a:latin typeface="Times New Roman (Headings)"/>
                <a:cs typeface="Times New Roman" panose="02020603050405020304" pitchFamily="18" charset="0"/>
              </a:rPr>
              <a:t>B</a:t>
            </a:r>
            <a:r>
              <a:rPr lang="en-US" altLang="en-US" sz="3200" b="1" u="sng" dirty="0">
                <a:solidFill>
                  <a:schemeClr val="tx1"/>
                </a:solidFill>
                <a:latin typeface="Times New Roman (Headings)"/>
                <a:ea typeface="Times New Roman" panose="02020603050405020304" pitchFamily="18" charset="0"/>
              </a:rPr>
              <a:t>à</a:t>
            </a:r>
            <a:r>
              <a:rPr lang="en-US" altLang="en-US" sz="3200" b="1" u="sng" dirty="0">
                <a:solidFill>
                  <a:schemeClr val="tx1"/>
                </a:solidFill>
                <a:latin typeface="Times New Roman (Headings)"/>
                <a:cs typeface="Times New Roman" panose="02020603050405020304" pitchFamily="18" charset="0"/>
              </a:rPr>
              <a:t>i 1</a:t>
            </a:r>
            <a:r>
              <a:rPr lang="en-US" altLang="en-US" sz="3200" b="1" dirty="0">
                <a:solidFill>
                  <a:schemeClr val="tx1"/>
                </a:solidFill>
                <a:latin typeface="Times New Roman (Headings)"/>
                <a:cs typeface="Times New Roman" panose="02020603050405020304" pitchFamily="18" charset="0"/>
              </a:rPr>
              <a:t>:</a:t>
            </a:r>
            <a:r>
              <a:rPr lang="vi-VN" altLang="en-US" sz="3200" b="1" dirty="0">
                <a:solidFill>
                  <a:schemeClr val="tx1"/>
                </a:solidFill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Times New Roman (Headings)"/>
                <a:cs typeface="Times New Roman" panose="02020603050405020304" pitchFamily="18" charset="0"/>
              </a:rPr>
              <a:t>Đồng hồ chỉ mấy giờ?</a:t>
            </a:r>
            <a:endParaRPr lang="vi-VN" altLang="en-US" sz="3200" b="1" dirty="0">
              <a:solidFill>
                <a:schemeClr val="tx1"/>
              </a:solidFill>
              <a:latin typeface="Times New Roman (Headings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141"/>
          <p:cNvGrpSpPr>
            <a:grpSpLocks/>
          </p:cNvGrpSpPr>
          <p:nvPr/>
        </p:nvGrpSpPr>
        <p:grpSpPr bwMode="auto">
          <a:xfrm>
            <a:off x="351643" y="1271588"/>
            <a:ext cx="2057400" cy="2057400"/>
            <a:chOff x="432" y="576"/>
            <a:chExt cx="1296" cy="1296"/>
          </a:xfrm>
        </p:grpSpPr>
        <p:grpSp>
          <p:nvGrpSpPr>
            <p:cNvPr id="23" name="Group 6"/>
            <p:cNvGrpSpPr>
              <a:grpSpLocks/>
            </p:cNvGrpSpPr>
            <p:nvPr/>
          </p:nvGrpSpPr>
          <p:grpSpPr bwMode="auto">
            <a:xfrm>
              <a:off x="432" y="576"/>
              <a:ext cx="1296" cy="1296"/>
              <a:chOff x="384" y="624"/>
              <a:chExt cx="1296" cy="1296"/>
            </a:xfrm>
          </p:grpSpPr>
          <p:sp>
            <p:nvSpPr>
              <p:cNvPr id="37" name="Oval 7"/>
              <p:cNvSpPr>
                <a:spLocks noChangeArrowheads="1"/>
              </p:cNvSpPr>
              <p:nvPr/>
            </p:nvSpPr>
            <p:spPr bwMode="auto">
              <a:xfrm>
                <a:off x="384" y="624"/>
                <a:ext cx="1296" cy="12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Times New Roman (Headings)"/>
                </a:endParaRPr>
              </a:p>
            </p:txBody>
          </p:sp>
          <p:sp>
            <p:nvSpPr>
              <p:cNvPr id="38" name="Oval 8"/>
              <p:cNvSpPr>
                <a:spLocks noChangeArrowheads="1"/>
              </p:cNvSpPr>
              <p:nvPr/>
            </p:nvSpPr>
            <p:spPr bwMode="auto">
              <a:xfrm>
                <a:off x="480" y="720"/>
                <a:ext cx="1104" cy="110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Times New Roman (Headings)"/>
                </a:endParaRPr>
              </a:p>
            </p:txBody>
          </p:sp>
        </p:grp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1056" y="115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 New Roman (Headings)"/>
              </a:endParaRP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960" y="67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12</a:t>
              </a:r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720" y="72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11</a:t>
              </a: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576" y="134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8</a:t>
              </a: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720" y="153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7</a:t>
              </a:r>
            </a:p>
          </p:txBody>
        </p: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576" y="91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10</a:t>
              </a: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480" y="110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9</a:t>
              </a:r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960" y="15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6</a:t>
              </a: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1200" y="153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5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1344" y="134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4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1440" y="110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3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1392" y="91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2</a:t>
              </a:r>
            </a:p>
          </p:txBody>
        </p:sp>
        <p:sp>
          <p:nvSpPr>
            <p:cNvPr id="36" name="Text Box 21"/>
            <p:cNvSpPr txBox="1">
              <a:spLocks noChangeArrowheads="1"/>
            </p:cNvSpPr>
            <p:nvPr/>
          </p:nvSpPr>
          <p:spPr bwMode="auto">
            <a:xfrm>
              <a:off x="1200" y="72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1</a:t>
              </a:r>
            </a:p>
          </p:txBody>
        </p:sp>
      </p:grpSp>
      <p:grpSp>
        <p:nvGrpSpPr>
          <p:cNvPr id="41" name="Group 26"/>
          <p:cNvGrpSpPr>
            <a:grpSpLocks/>
          </p:cNvGrpSpPr>
          <p:nvPr/>
        </p:nvGrpSpPr>
        <p:grpSpPr bwMode="auto">
          <a:xfrm>
            <a:off x="3120096" y="1297940"/>
            <a:ext cx="2057400" cy="2057400"/>
            <a:chOff x="336" y="240"/>
            <a:chExt cx="1296" cy="1296"/>
          </a:xfrm>
        </p:grpSpPr>
        <p:grpSp>
          <p:nvGrpSpPr>
            <p:cNvPr id="42" name="Group 27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57" name="Oval 29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>
                    <a:latin typeface="Times New Roman (Headings)"/>
                  </a:endParaRPr>
                </a:p>
              </p:txBody>
            </p:sp>
            <p:sp>
              <p:nvSpPr>
                <p:cNvPr id="58" name="Oval 30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>
                    <a:latin typeface="Times New Roman (Headings)"/>
                  </a:endParaRPr>
                </a:p>
              </p:txBody>
            </p:sp>
          </p:grpSp>
          <p:sp>
            <p:nvSpPr>
              <p:cNvPr id="56" name="Oval 31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Times New Roman (Headings)"/>
                </a:endParaRPr>
              </a:p>
            </p:txBody>
          </p:sp>
        </p:grpSp>
        <p:sp>
          <p:nvSpPr>
            <p:cNvPr id="43" name="Text Box 32"/>
            <p:cNvSpPr txBox="1">
              <a:spLocks noChangeArrowheads="1"/>
            </p:cNvSpPr>
            <p:nvPr/>
          </p:nvSpPr>
          <p:spPr bwMode="auto">
            <a:xfrm>
              <a:off x="864" y="33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12</a:t>
              </a:r>
            </a:p>
          </p:txBody>
        </p:sp>
        <p:sp>
          <p:nvSpPr>
            <p:cNvPr id="44" name="Text Box 33"/>
            <p:cNvSpPr txBox="1">
              <a:spLocks noChangeArrowheads="1"/>
            </p:cNvSpPr>
            <p:nvPr/>
          </p:nvSpPr>
          <p:spPr bwMode="auto">
            <a:xfrm>
              <a:off x="624" y="3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11</a:t>
              </a:r>
            </a:p>
          </p:txBody>
        </p:sp>
        <p:sp>
          <p:nvSpPr>
            <p:cNvPr id="45" name="Text Box 34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8</a:t>
              </a:r>
            </a:p>
          </p:txBody>
        </p:sp>
        <p:sp>
          <p:nvSpPr>
            <p:cNvPr id="46" name="Text Box 35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7</a:t>
              </a:r>
            </a:p>
          </p:txBody>
        </p:sp>
        <p:sp>
          <p:nvSpPr>
            <p:cNvPr id="47" name="Text Box 36"/>
            <p:cNvSpPr txBox="1">
              <a:spLocks noChangeArrowheads="1"/>
            </p:cNvSpPr>
            <p:nvPr/>
          </p:nvSpPr>
          <p:spPr bwMode="auto">
            <a:xfrm>
              <a:off x="480" y="5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10</a:t>
              </a:r>
            </a:p>
          </p:txBody>
        </p:sp>
        <p:sp>
          <p:nvSpPr>
            <p:cNvPr id="48" name="Text Box 37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9</a:t>
              </a:r>
            </a:p>
          </p:txBody>
        </p:sp>
        <p:sp>
          <p:nvSpPr>
            <p:cNvPr id="49" name="Text Box 38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6</a:t>
              </a:r>
            </a:p>
          </p:txBody>
        </p:sp>
        <p:sp>
          <p:nvSpPr>
            <p:cNvPr id="50" name="Text Box 39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5</a:t>
              </a:r>
            </a:p>
          </p:txBody>
        </p:sp>
        <p:sp>
          <p:nvSpPr>
            <p:cNvPr id="51" name="Text Box 40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4</a:t>
              </a:r>
            </a:p>
          </p:txBody>
        </p:sp>
        <p:sp>
          <p:nvSpPr>
            <p:cNvPr id="52" name="Text Box 41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3</a:t>
              </a:r>
            </a:p>
          </p:txBody>
        </p:sp>
        <p:sp>
          <p:nvSpPr>
            <p:cNvPr id="53" name="Text Box 42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2</a:t>
              </a:r>
            </a:p>
          </p:txBody>
        </p:sp>
        <p:sp>
          <p:nvSpPr>
            <p:cNvPr id="54" name="Text Box 43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1</a:t>
              </a:r>
            </a:p>
          </p:txBody>
        </p:sp>
      </p:grpSp>
      <p:grpSp>
        <p:nvGrpSpPr>
          <p:cNvPr id="59" name="Group 46"/>
          <p:cNvGrpSpPr>
            <a:grpSpLocks/>
          </p:cNvGrpSpPr>
          <p:nvPr/>
        </p:nvGrpSpPr>
        <p:grpSpPr bwMode="auto">
          <a:xfrm>
            <a:off x="5886931" y="1272810"/>
            <a:ext cx="2057400" cy="2057400"/>
            <a:chOff x="336" y="240"/>
            <a:chExt cx="1296" cy="1296"/>
          </a:xfrm>
        </p:grpSpPr>
        <p:grpSp>
          <p:nvGrpSpPr>
            <p:cNvPr id="60" name="Group 47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73" name="Group 48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75" name="Oval 49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>
                    <a:latin typeface="Times New Roman (Headings)"/>
                  </a:endParaRPr>
                </a:p>
              </p:txBody>
            </p:sp>
            <p:sp>
              <p:nvSpPr>
                <p:cNvPr id="76" name="Oval 50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>
                    <a:latin typeface="Times New Roman (Headings)"/>
                  </a:endParaRPr>
                </a:p>
              </p:txBody>
            </p:sp>
          </p:grpSp>
          <p:sp>
            <p:nvSpPr>
              <p:cNvPr id="74" name="Oval 51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Times New Roman (Headings)"/>
                </a:endParaRPr>
              </a:p>
            </p:txBody>
          </p:sp>
        </p:grpSp>
        <p:sp>
          <p:nvSpPr>
            <p:cNvPr id="61" name="Text Box 52"/>
            <p:cNvSpPr txBox="1">
              <a:spLocks noChangeArrowheads="1"/>
            </p:cNvSpPr>
            <p:nvPr/>
          </p:nvSpPr>
          <p:spPr bwMode="auto">
            <a:xfrm>
              <a:off x="864" y="33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12</a:t>
              </a:r>
            </a:p>
          </p:txBody>
        </p:sp>
        <p:sp>
          <p:nvSpPr>
            <p:cNvPr id="62" name="Text Box 53"/>
            <p:cNvSpPr txBox="1">
              <a:spLocks noChangeArrowheads="1"/>
            </p:cNvSpPr>
            <p:nvPr/>
          </p:nvSpPr>
          <p:spPr bwMode="auto">
            <a:xfrm>
              <a:off x="624" y="3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11</a:t>
              </a:r>
            </a:p>
          </p:txBody>
        </p:sp>
        <p:sp>
          <p:nvSpPr>
            <p:cNvPr id="63" name="Text Box 54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8</a:t>
              </a:r>
            </a:p>
          </p:txBody>
        </p:sp>
        <p:sp>
          <p:nvSpPr>
            <p:cNvPr id="64" name="Text Box 55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7</a:t>
              </a:r>
            </a:p>
          </p:txBody>
        </p:sp>
        <p:sp>
          <p:nvSpPr>
            <p:cNvPr id="65" name="Text Box 56"/>
            <p:cNvSpPr txBox="1">
              <a:spLocks noChangeArrowheads="1"/>
            </p:cNvSpPr>
            <p:nvPr/>
          </p:nvSpPr>
          <p:spPr bwMode="auto">
            <a:xfrm>
              <a:off x="480" y="5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10</a:t>
              </a:r>
            </a:p>
          </p:txBody>
        </p:sp>
        <p:sp>
          <p:nvSpPr>
            <p:cNvPr id="66" name="Text Box 57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9</a:t>
              </a:r>
            </a:p>
          </p:txBody>
        </p:sp>
        <p:sp>
          <p:nvSpPr>
            <p:cNvPr id="67" name="Text Box 58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6</a:t>
              </a:r>
            </a:p>
          </p:txBody>
        </p:sp>
        <p:sp>
          <p:nvSpPr>
            <p:cNvPr id="68" name="Text Box 59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5</a:t>
              </a:r>
            </a:p>
          </p:txBody>
        </p:sp>
        <p:sp>
          <p:nvSpPr>
            <p:cNvPr id="69" name="Text Box 60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4</a:t>
              </a:r>
            </a:p>
          </p:txBody>
        </p:sp>
        <p:sp>
          <p:nvSpPr>
            <p:cNvPr id="70" name="Text Box 61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3</a:t>
              </a:r>
            </a:p>
          </p:txBody>
        </p:sp>
        <p:sp>
          <p:nvSpPr>
            <p:cNvPr id="71" name="Text Box 62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2</a:t>
              </a:r>
            </a:p>
          </p:txBody>
        </p:sp>
        <p:sp>
          <p:nvSpPr>
            <p:cNvPr id="72" name="Text Box 63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1</a:t>
              </a:r>
            </a:p>
          </p:txBody>
        </p:sp>
      </p:grpSp>
      <p:grpSp>
        <p:nvGrpSpPr>
          <p:cNvPr id="77" name="Group 66"/>
          <p:cNvGrpSpPr>
            <a:grpSpLocks/>
          </p:cNvGrpSpPr>
          <p:nvPr/>
        </p:nvGrpSpPr>
        <p:grpSpPr bwMode="auto">
          <a:xfrm>
            <a:off x="307213" y="4114800"/>
            <a:ext cx="2057400" cy="2057400"/>
            <a:chOff x="336" y="240"/>
            <a:chExt cx="1296" cy="1296"/>
          </a:xfrm>
        </p:grpSpPr>
        <p:grpSp>
          <p:nvGrpSpPr>
            <p:cNvPr id="78" name="Group 67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91" name="Group 68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93" name="Oval 69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>
                    <a:latin typeface="Times New Roman (Headings)"/>
                  </a:endParaRPr>
                </a:p>
              </p:txBody>
            </p:sp>
            <p:sp>
              <p:nvSpPr>
                <p:cNvPr id="94" name="Oval 70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>
                    <a:latin typeface="Times New Roman (Headings)"/>
                  </a:endParaRPr>
                </a:p>
              </p:txBody>
            </p:sp>
          </p:grpSp>
          <p:sp>
            <p:nvSpPr>
              <p:cNvPr id="92" name="Oval 71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Times New Roman (Headings)"/>
                </a:endParaRPr>
              </a:p>
            </p:txBody>
          </p:sp>
        </p:grpSp>
        <p:sp>
          <p:nvSpPr>
            <p:cNvPr id="79" name="Text Box 72"/>
            <p:cNvSpPr txBox="1">
              <a:spLocks noChangeArrowheads="1"/>
            </p:cNvSpPr>
            <p:nvPr/>
          </p:nvSpPr>
          <p:spPr bwMode="auto">
            <a:xfrm>
              <a:off x="864" y="33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12</a:t>
              </a:r>
            </a:p>
          </p:txBody>
        </p:sp>
        <p:sp>
          <p:nvSpPr>
            <p:cNvPr id="80" name="Text Box 73"/>
            <p:cNvSpPr txBox="1">
              <a:spLocks noChangeArrowheads="1"/>
            </p:cNvSpPr>
            <p:nvPr/>
          </p:nvSpPr>
          <p:spPr bwMode="auto">
            <a:xfrm>
              <a:off x="624" y="3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11</a:t>
              </a:r>
            </a:p>
          </p:txBody>
        </p:sp>
        <p:sp>
          <p:nvSpPr>
            <p:cNvPr id="81" name="Text Box 74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8</a:t>
              </a:r>
            </a:p>
          </p:txBody>
        </p:sp>
        <p:sp>
          <p:nvSpPr>
            <p:cNvPr id="82" name="Text Box 75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7</a:t>
              </a:r>
            </a:p>
          </p:txBody>
        </p:sp>
        <p:sp>
          <p:nvSpPr>
            <p:cNvPr id="83" name="Text Box 76"/>
            <p:cNvSpPr txBox="1">
              <a:spLocks noChangeArrowheads="1"/>
            </p:cNvSpPr>
            <p:nvPr/>
          </p:nvSpPr>
          <p:spPr bwMode="auto">
            <a:xfrm>
              <a:off x="480" y="5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10</a:t>
              </a:r>
            </a:p>
          </p:txBody>
        </p:sp>
        <p:sp>
          <p:nvSpPr>
            <p:cNvPr id="84" name="Text Box 77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9</a:t>
              </a:r>
            </a:p>
          </p:txBody>
        </p:sp>
        <p:sp>
          <p:nvSpPr>
            <p:cNvPr id="85" name="Text Box 78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6</a:t>
              </a:r>
            </a:p>
          </p:txBody>
        </p:sp>
        <p:sp>
          <p:nvSpPr>
            <p:cNvPr id="86" name="Text Box 79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5</a:t>
              </a:r>
            </a:p>
          </p:txBody>
        </p:sp>
        <p:sp>
          <p:nvSpPr>
            <p:cNvPr id="87" name="Text Box 80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4</a:t>
              </a:r>
            </a:p>
          </p:txBody>
        </p:sp>
        <p:sp>
          <p:nvSpPr>
            <p:cNvPr id="88" name="Text Box 81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3</a:t>
              </a:r>
            </a:p>
          </p:txBody>
        </p:sp>
        <p:sp>
          <p:nvSpPr>
            <p:cNvPr id="89" name="Text Box 82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2</a:t>
              </a:r>
            </a:p>
          </p:txBody>
        </p:sp>
        <p:sp>
          <p:nvSpPr>
            <p:cNvPr id="90" name="Text Box 83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1</a:t>
              </a:r>
            </a:p>
          </p:txBody>
        </p:sp>
      </p:grpSp>
      <p:grpSp>
        <p:nvGrpSpPr>
          <p:cNvPr id="95" name="Group 177"/>
          <p:cNvGrpSpPr>
            <a:grpSpLocks/>
          </p:cNvGrpSpPr>
          <p:nvPr/>
        </p:nvGrpSpPr>
        <p:grpSpPr bwMode="auto">
          <a:xfrm>
            <a:off x="3083496" y="4186677"/>
            <a:ext cx="2057400" cy="2057400"/>
            <a:chOff x="2208" y="2448"/>
            <a:chExt cx="1296" cy="1296"/>
          </a:xfrm>
        </p:grpSpPr>
        <p:grpSp>
          <p:nvGrpSpPr>
            <p:cNvPr id="96" name="Group 87"/>
            <p:cNvGrpSpPr>
              <a:grpSpLocks/>
            </p:cNvGrpSpPr>
            <p:nvPr/>
          </p:nvGrpSpPr>
          <p:grpSpPr bwMode="auto">
            <a:xfrm>
              <a:off x="2208" y="2448"/>
              <a:ext cx="1296" cy="1296"/>
              <a:chOff x="336" y="240"/>
              <a:chExt cx="1296" cy="1296"/>
            </a:xfrm>
          </p:grpSpPr>
          <p:grpSp>
            <p:nvGrpSpPr>
              <p:cNvPr id="109" name="Group 88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111" name="Oval 89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>
                    <a:latin typeface="Times New Roman (Headings)"/>
                  </a:endParaRPr>
                </a:p>
              </p:txBody>
            </p:sp>
            <p:sp>
              <p:nvSpPr>
                <p:cNvPr id="112" name="Oval 90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>
                    <a:latin typeface="Times New Roman (Headings)"/>
                  </a:endParaRPr>
                </a:p>
              </p:txBody>
            </p:sp>
          </p:grpSp>
          <p:sp>
            <p:nvSpPr>
              <p:cNvPr id="110" name="Oval 91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Times New Roman (Headings)"/>
                </a:endParaRPr>
              </a:p>
            </p:txBody>
          </p:sp>
        </p:grpSp>
        <p:sp>
          <p:nvSpPr>
            <p:cNvPr id="97" name="Text Box 92"/>
            <p:cNvSpPr txBox="1">
              <a:spLocks noChangeArrowheads="1"/>
            </p:cNvSpPr>
            <p:nvPr/>
          </p:nvSpPr>
          <p:spPr bwMode="auto">
            <a:xfrm>
              <a:off x="2736" y="254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12</a:t>
              </a:r>
            </a:p>
          </p:txBody>
        </p:sp>
        <p:sp>
          <p:nvSpPr>
            <p:cNvPr id="98" name="Text Box 93"/>
            <p:cNvSpPr txBox="1">
              <a:spLocks noChangeArrowheads="1"/>
            </p:cNvSpPr>
            <p:nvPr/>
          </p:nvSpPr>
          <p:spPr bwMode="auto">
            <a:xfrm>
              <a:off x="2496" y="259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11</a:t>
              </a:r>
            </a:p>
          </p:txBody>
        </p:sp>
        <p:sp>
          <p:nvSpPr>
            <p:cNvPr id="99" name="Text Box 94"/>
            <p:cNvSpPr txBox="1">
              <a:spLocks noChangeArrowheads="1"/>
            </p:cNvSpPr>
            <p:nvPr/>
          </p:nvSpPr>
          <p:spPr bwMode="auto">
            <a:xfrm>
              <a:off x="2352" y="326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8</a:t>
              </a:r>
            </a:p>
          </p:txBody>
        </p:sp>
        <p:sp>
          <p:nvSpPr>
            <p:cNvPr id="100" name="Text Box 95"/>
            <p:cNvSpPr txBox="1">
              <a:spLocks noChangeArrowheads="1"/>
            </p:cNvSpPr>
            <p:nvPr/>
          </p:nvSpPr>
          <p:spPr bwMode="auto">
            <a:xfrm>
              <a:off x="2544" y="345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7</a:t>
              </a:r>
            </a:p>
          </p:txBody>
        </p:sp>
        <p:sp>
          <p:nvSpPr>
            <p:cNvPr id="101" name="Text Box 96"/>
            <p:cNvSpPr txBox="1">
              <a:spLocks noChangeArrowheads="1"/>
            </p:cNvSpPr>
            <p:nvPr/>
          </p:nvSpPr>
          <p:spPr bwMode="auto">
            <a:xfrm>
              <a:off x="2352" y="27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10</a:t>
              </a:r>
            </a:p>
          </p:txBody>
        </p:sp>
        <p:sp>
          <p:nvSpPr>
            <p:cNvPr id="102" name="Text Box 97"/>
            <p:cNvSpPr txBox="1">
              <a:spLocks noChangeArrowheads="1"/>
            </p:cNvSpPr>
            <p:nvPr/>
          </p:nvSpPr>
          <p:spPr bwMode="auto">
            <a:xfrm>
              <a:off x="2256" y="302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9</a:t>
              </a:r>
            </a:p>
          </p:txBody>
        </p:sp>
        <p:sp>
          <p:nvSpPr>
            <p:cNvPr id="103" name="Text Box 98"/>
            <p:cNvSpPr txBox="1">
              <a:spLocks noChangeArrowheads="1"/>
            </p:cNvSpPr>
            <p:nvPr/>
          </p:nvSpPr>
          <p:spPr bwMode="auto">
            <a:xfrm>
              <a:off x="2784" y="345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6</a:t>
              </a:r>
            </a:p>
          </p:txBody>
        </p:sp>
        <p:sp>
          <p:nvSpPr>
            <p:cNvPr id="104" name="Text Box 99"/>
            <p:cNvSpPr txBox="1">
              <a:spLocks noChangeArrowheads="1"/>
            </p:cNvSpPr>
            <p:nvPr/>
          </p:nvSpPr>
          <p:spPr bwMode="auto">
            <a:xfrm>
              <a:off x="3024" y="34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5</a:t>
              </a:r>
            </a:p>
          </p:txBody>
        </p:sp>
        <p:sp>
          <p:nvSpPr>
            <p:cNvPr id="105" name="Text Box 100"/>
            <p:cNvSpPr txBox="1">
              <a:spLocks noChangeArrowheads="1"/>
            </p:cNvSpPr>
            <p:nvPr/>
          </p:nvSpPr>
          <p:spPr bwMode="auto">
            <a:xfrm>
              <a:off x="3168" y="321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4</a:t>
              </a:r>
            </a:p>
          </p:txBody>
        </p:sp>
        <p:sp>
          <p:nvSpPr>
            <p:cNvPr id="106" name="Text Box 101"/>
            <p:cNvSpPr txBox="1">
              <a:spLocks noChangeArrowheads="1"/>
            </p:cNvSpPr>
            <p:nvPr/>
          </p:nvSpPr>
          <p:spPr bwMode="auto">
            <a:xfrm>
              <a:off x="3216" y="29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3</a:t>
              </a:r>
            </a:p>
          </p:txBody>
        </p:sp>
        <p:sp>
          <p:nvSpPr>
            <p:cNvPr id="107" name="Text Box 102"/>
            <p:cNvSpPr txBox="1">
              <a:spLocks noChangeArrowheads="1"/>
            </p:cNvSpPr>
            <p:nvPr/>
          </p:nvSpPr>
          <p:spPr bwMode="auto">
            <a:xfrm>
              <a:off x="3168" y="273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2</a:t>
              </a:r>
            </a:p>
          </p:txBody>
        </p:sp>
        <p:sp>
          <p:nvSpPr>
            <p:cNvPr id="108" name="Text Box 103"/>
            <p:cNvSpPr txBox="1">
              <a:spLocks noChangeArrowheads="1"/>
            </p:cNvSpPr>
            <p:nvPr/>
          </p:nvSpPr>
          <p:spPr bwMode="auto">
            <a:xfrm>
              <a:off x="2976" y="259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1</a:t>
              </a:r>
            </a:p>
          </p:txBody>
        </p:sp>
      </p:grpSp>
      <p:sp>
        <p:nvSpPr>
          <p:cNvPr id="113" name="Text Box 126"/>
          <p:cNvSpPr txBox="1">
            <a:spLocks noChangeArrowheads="1"/>
          </p:cNvSpPr>
          <p:nvPr/>
        </p:nvSpPr>
        <p:spPr bwMode="auto">
          <a:xfrm>
            <a:off x="294249" y="2976464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 (Headings)"/>
              </a:rPr>
              <a:t>A</a:t>
            </a:r>
          </a:p>
        </p:txBody>
      </p:sp>
      <p:grpSp>
        <p:nvGrpSpPr>
          <p:cNvPr id="114" name="Group 156"/>
          <p:cNvGrpSpPr>
            <a:grpSpLocks/>
          </p:cNvGrpSpPr>
          <p:nvPr/>
        </p:nvGrpSpPr>
        <p:grpSpPr bwMode="auto">
          <a:xfrm>
            <a:off x="1342243" y="1728788"/>
            <a:ext cx="457200" cy="762000"/>
            <a:chOff x="1056" y="864"/>
            <a:chExt cx="288" cy="480"/>
          </a:xfrm>
        </p:grpSpPr>
        <p:grpSp>
          <p:nvGrpSpPr>
            <p:cNvPr id="115" name="Group 137"/>
            <p:cNvGrpSpPr>
              <a:grpSpLocks/>
            </p:cNvGrpSpPr>
            <p:nvPr/>
          </p:nvGrpSpPr>
          <p:grpSpPr bwMode="auto">
            <a:xfrm>
              <a:off x="1056" y="1152"/>
              <a:ext cx="288" cy="192"/>
              <a:chOff x="1056" y="2064"/>
              <a:chExt cx="288" cy="192"/>
            </a:xfrm>
          </p:grpSpPr>
          <p:sp>
            <p:nvSpPr>
              <p:cNvPr id="119" name="AutoShape 132"/>
              <p:cNvSpPr>
                <a:spLocks noChangeArrowheads="1"/>
              </p:cNvSpPr>
              <p:nvPr/>
            </p:nvSpPr>
            <p:spPr bwMode="auto">
              <a:xfrm rot="2228482">
                <a:off x="1056" y="2133"/>
                <a:ext cx="288" cy="123"/>
              </a:xfrm>
              <a:prstGeom prst="rightArrow">
                <a:avLst>
                  <a:gd name="adj1" fmla="val 50000"/>
                  <a:gd name="adj2" fmla="val 58537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Times New Roman (Headings)"/>
                </a:endParaRPr>
              </a:p>
            </p:txBody>
          </p:sp>
          <p:sp>
            <p:nvSpPr>
              <p:cNvPr id="120" name="Oval 134"/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Times New Roman (Headings)"/>
                </a:endParaRPr>
              </a:p>
            </p:txBody>
          </p:sp>
        </p:grpSp>
        <p:grpSp>
          <p:nvGrpSpPr>
            <p:cNvPr id="116" name="Group 140"/>
            <p:cNvGrpSpPr>
              <a:grpSpLocks/>
            </p:cNvGrpSpPr>
            <p:nvPr/>
          </p:nvGrpSpPr>
          <p:grpSpPr bwMode="auto">
            <a:xfrm>
              <a:off x="1056" y="864"/>
              <a:ext cx="180" cy="384"/>
              <a:chOff x="1056" y="1632"/>
              <a:chExt cx="180" cy="384"/>
            </a:xfrm>
          </p:grpSpPr>
          <p:sp>
            <p:nvSpPr>
              <p:cNvPr id="117" name="AutoShape 133"/>
              <p:cNvSpPr>
                <a:spLocks noChangeArrowheads="1"/>
              </p:cNvSpPr>
              <p:nvPr/>
            </p:nvSpPr>
            <p:spPr bwMode="auto">
              <a:xfrm rot="-3643118">
                <a:off x="1044" y="1776"/>
                <a:ext cx="336" cy="48"/>
              </a:xfrm>
              <a:prstGeom prst="rightArrow">
                <a:avLst>
                  <a:gd name="adj1" fmla="val 50000"/>
                  <a:gd name="adj2" fmla="val 17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Times New Roman (Headings)"/>
                </a:endParaRPr>
              </a:p>
            </p:txBody>
          </p:sp>
          <p:sp>
            <p:nvSpPr>
              <p:cNvPr id="118" name="Oval 138"/>
              <p:cNvSpPr>
                <a:spLocks noChangeArrowheads="1"/>
              </p:cNvSpPr>
              <p:nvPr/>
            </p:nvSpPr>
            <p:spPr bwMode="auto">
              <a:xfrm>
                <a:off x="1056" y="192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Times New Roman (Headings)"/>
                </a:endParaRPr>
              </a:p>
            </p:txBody>
          </p:sp>
        </p:grpSp>
      </p:grpSp>
      <p:grpSp>
        <p:nvGrpSpPr>
          <p:cNvPr id="121" name="Group 160"/>
          <p:cNvGrpSpPr>
            <a:grpSpLocks/>
          </p:cNvGrpSpPr>
          <p:nvPr/>
        </p:nvGrpSpPr>
        <p:grpSpPr bwMode="auto">
          <a:xfrm>
            <a:off x="4089400" y="2119374"/>
            <a:ext cx="609600" cy="381000"/>
            <a:chOff x="2832" y="1104"/>
            <a:chExt cx="384" cy="240"/>
          </a:xfrm>
        </p:grpSpPr>
        <p:grpSp>
          <p:nvGrpSpPr>
            <p:cNvPr id="122" name="Group 142"/>
            <p:cNvGrpSpPr>
              <a:grpSpLocks/>
            </p:cNvGrpSpPr>
            <p:nvPr/>
          </p:nvGrpSpPr>
          <p:grpSpPr bwMode="auto">
            <a:xfrm rot="250226">
              <a:off x="2832" y="1152"/>
              <a:ext cx="288" cy="192"/>
              <a:chOff x="1056" y="2064"/>
              <a:chExt cx="288" cy="192"/>
            </a:xfrm>
          </p:grpSpPr>
          <p:sp>
            <p:nvSpPr>
              <p:cNvPr id="125" name="AutoShape 143"/>
              <p:cNvSpPr>
                <a:spLocks noChangeArrowheads="1"/>
              </p:cNvSpPr>
              <p:nvPr/>
            </p:nvSpPr>
            <p:spPr bwMode="auto">
              <a:xfrm rot="2228482">
                <a:off x="1056" y="2133"/>
                <a:ext cx="288" cy="123"/>
              </a:xfrm>
              <a:prstGeom prst="rightArrow">
                <a:avLst>
                  <a:gd name="adj1" fmla="val 50000"/>
                  <a:gd name="adj2" fmla="val 58537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Times New Roman (Headings)"/>
                </a:endParaRPr>
              </a:p>
            </p:txBody>
          </p:sp>
          <p:sp>
            <p:nvSpPr>
              <p:cNvPr id="126" name="Oval 144"/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Times New Roman (Headings)"/>
                </a:endParaRPr>
              </a:p>
            </p:txBody>
          </p:sp>
        </p:grpSp>
        <p:sp>
          <p:nvSpPr>
            <p:cNvPr id="123" name="AutoShape 158"/>
            <p:cNvSpPr>
              <a:spLocks noChangeArrowheads="1"/>
            </p:cNvSpPr>
            <p:nvPr/>
          </p:nvSpPr>
          <p:spPr bwMode="auto">
            <a:xfrm rot="-1430925">
              <a:off x="2880" y="1104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 New Roman (Headings)"/>
              </a:endParaRPr>
            </a:p>
          </p:txBody>
        </p:sp>
        <p:sp>
          <p:nvSpPr>
            <p:cNvPr id="124" name="Oval 159"/>
            <p:cNvSpPr>
              <a:spLocks noChangeArrowheads="1"/>
            </p:cNvSpPr>
            <p:nvPr/>
          </p:nvSpPr>
          <p:spPr bwMode="auto">
            <a:xfrm>
              <a:off x="2832" y="115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 New Roman (Headings)"/>
              </a:endParaRPr>
            </a:p>
          </p:txBody>
        </p:sp>
      </p:grpSp>
      <p:grpSp>
        <p:nvGrpSpPr>
          <p:cNvPr id="128" name="Group 163"/>
          <p:cNvGrpSpPr>
            <a:grpSpLocks/>
          </p:cNvGrpSpPr>
          <p:nvPr/>
        </p:nvGrpSpPr>
        <p:grpSpPr bwMode="auto">
          <a:xfrm>
            <a:off x="6862490" y="2188978"/>
            <a:ext cx="304800" cy="609600"/>
            <a:chOff x="4560" y="1152"/>
            <a:chExt cx="192" cy="384"/>
          </a:xfrm>
        </p:grpSpPr>
        <p:sp>
          <p:nvSpPr>
            <p:cNvPr id="129" name="AutoShape 64"/>
            <p:cNvSpPr>
              <a:spLocks noChangeArrowheads="1"/>
            </p:cNvSpPr>
            <p:nvPr/>
          </p:nvSpPr>
          <p:spPr bwMode="auto">
            <a:xfrm rot="2843941">
              <a:off x="4547" y="1234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 New Roman (Headings)"/>
              </a:endParaRPr>
            </a:p>
          </p:txBody>
        </p:sp>
        <p:sp>
          <p:nvSpPr>
            <p:cNvPr id="130" name="AutoShape 65"/>
            <p:cNvSpPr>
              <a:spLocks noChangeArrowheads="1"/>
            </p:cNvSpPr>
            <p:nvPr/>
          </p:nvSpPr>
          <p:spPr bwMode="auto">
            <a:xfrm rot="3643220">
              <a:off x="4512" y="1344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 New Roman (Headings)"/>
              </a:endParaRPr>
            </a:p>
          </p:txBody>
        </p:sp>
        <p:sp>
          <p:nvSpPr>
            <p:cNvPr id="131" name="Oval 162"/>
            <p:cNvSpPr>
              <a:spLocks noChangeArrowheads="1"/>
            </p:cNvSpPr>
            <p:nvPr/>
          </p:nvSpPr>
          <p:spPr bwMode="auto">
            <a:xfrm>
              <a:off x="4560" y="115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 New Roman (Headings)"/>
              </a:endParaRPr>
            </a:p>
          </p:txBody>
        </p:sp>
      </p:grpSp>
      <p:grpSp>
        <p:nvGrpSpPr>
          <p:cNvPr id="132" name="Group 174"/>
          <p:cNvGrpSpPr>
            <a:grpSpLocks/>
          </p:cNvGrpSpPr>
          <p:nvPr/>
        </p:nvGrpSpPr>
        <p:grpSpPr bwMode="auto">
          <a:xfrm>
            <a:off x="1221613" y="5018782"/>
            <a:ext cx="762000" cy="533400"/>
            <a:chOff x="1008" y="3024"/>
            <a:chExt cx="480" cy="336"/>
          </a:xfrm>
        </p:grpSpPr>
        <p:sp>
          <p:nvSpPr>
            <p:cNvPr id="133" name="AutoShape 84"/>
            <p:cNvSpPr>
              <a:spLocks noChangeArrowheads="1"/>
            </p:cNvSpPr>
            <p:nvPr/>
          </p:nvSpPr>
          <p:spPr bwMode="auto">
            <a:xfrm rot="5871967">
              <a:off x="926" y="3154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 New Roman (Headings)"/>
              </a:endParaRPr>
            </a:p>
          </p:txBody>
        </p:sp>
        <p:sp>
          <p:nvSpPr>
            <p:cNvPr id="134" name="AutoShape 85"/>
            <p:cNvSpPr>
              <a:spLocks noChangeArrowheads="1"/>
            </p:cNvSpPr>
            <p:nvPr/>
          </p:nvSpPr>
          <p:spPr bwMode="auto">
            <a:xfrm>
              <a:off x="1152" y="3024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 New Roman (Headings)"/>
              </a:endParaRPr>
            </a:p>
          </p:txBody>
        </p:sp>
        <p:sp>
          <p:nvSpPr>
            <p:cNvPr id="135" name="Oval 168"/>
            <p:cNvSpPr>
              <a:spLocks noChangeArrowheads="1"/>
            </p:cNvSpPr>
            <p:nvPr/>
          </p:nvSpPr>
          <p:spPr bwMode="auto">
            <a:xfrm>
              <a:off x="1056" y="302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 New Roman (Headings)"/>
              </a:endParaRPr>
            </a:p>
          </p:txBody>
        </p:sp>
        <p:sp>
          <p:nvSpPr>
            <p:cNvPr id="136" name="Oval 169"/>
            <p:cNvSpPr>
              <a:spLocks noChangeArrowheads="1"/>
            </p:cNvSpPr>
            <p:nvPr/>
          </p:nvSpPr>
          <p:spPr bwMode="auto">
            <a:xfrm>
              <a:off x="1056" y="302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 New Roman (Headings)"/>
              </a:endParaRPr>
            </a:p>
          </p:txBody>
        </p:sp>
      </p:grpSp>
      <p:grpSp>
        <p:nvGrpSpPr>
          <p:cNvPr id="138" name="Group 181"/>
          <p:cNvGrpSpPr>
            <a:grpSpLocks/>
          </p:cNvGrpSpPr>
          <p:nvPr/>
        </p:nvGrpSpPr>
        <p:grpSpPr bwMode="auto">
          <a:xfrm>
            <a:off x="3821528" y="5072069"/>
            <a:ext cx="433972" cy="776287"/>
            <a:chOff x="2670" y="3024"/>
            <a:chExt cx="258" cy="432"/>
          </a:xfrm>
        </p:grpSpPr>
        <p:sp>
          <p:nvSpPr>
            <p:cNvPr id="139" name="AutoShape 104"/>
            <p:cNvSpPr>
              <a:spLocks noChangeArrowheads="1"/>
            </p:cNvSpPr>
            <p:nvPr/>
          </p:nvSpPr>
          <p:spPr bwMode="auto">
            <a:xfrm rot="8303747">
              <a:off x="2670" y="3196"/>
              <a:ext cx="239" cy="25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00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solidFill>
                  <a:srgbClr val="FF0000"/>
                </a:solidFill>
                <a:latin typeface="Times New Roman (Headings)"/>
              </a:endParaRPr>
            </a:p>
          </p:txBody>
        </p:sp>
        <p:sp>
          <p:nvSpPr>
            <p:cNvPr id="140" name="AutoShape 105"/>
            <p:cNvSpPr>
              <a:spLocks noChangeArrowheads="1"/>
            </p:cNvSpPr>
            <p:nvPr/>
          </p:nvSpPr>
          <p:spPr bwMode="auto">
            <a:xfrm rot="5400000">
              <a:off x="2736" y="3264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 New Roman (Headings)"/>
              </a:endParaRPr>
            </a:p>
          </p:txBody>
        </p:sp>
        <p:sp>
          <p:nvSpPr>
            <p:cNvPr id="141" name="Oval 176"/>
            <p:cNvSpPr>
              <a:spLocks noChangeArrowheads="1"/>
            </p:cNvSpPr>
            <p:nvPr/>
          </p:nvSpPr>
          <p:spPr bwMode="auto">
            <a:xfrm>
              <a:off x="2832" y="302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 New Roman (Headings)"/>
              </a:endParaRPr>
            </a:p>
          </p:txBody>
        </p:sp>
      </p:grpSp>
      <p:grpSp>
        <p:nvGrpSpPr>
          <p:cNvPr id="142" name="Group 182"/>
          <p:cNvGrpSpPr>
            <a:grpSpLocks/>
          </p:cNvGrpSpPr>
          <p:nvPr/>
        </p:nvGrpSpPr>
        <p:grpSpPr bwMode="auto">
          <a:xfrm>
            <a:off x="5980486" y="4119072"/>
            <a:ext cx="2057400" cy="2057400"/>
            <a:chOff x="2208" y="2448"/>
            <a:chExt cx="1296" cy="1296"/>
          </a:xfrm>
        </p:grpSpPr>
        <p:grpSp>
          <p:nvGrpSpPr>
            <p:cNvPr id="143" name="Group 183"/>
            <p:cNvGrpSpPr>
              <a:grpSpLocks/>
            </p:cNvGrpSpPr>
            <p:nvPr/>
          </p:nvGrpSpPr>
          <p:grpSpPr bwMode="auto">
            <a:xfrm>
              <a:off x="2208" y="2448"/>
              <a:ext cx="1296" cy="1296"/>
              <a:chOff x="336" y="240"/>
              <a:chExt cx="1296" cy="1296"/>
            </a:xfrm>
          </p:grpSpPr>
          <p:grpSp>
            <p:nvGrpSpPr>
              <p:cNvPr id="156" name="Group 184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158" name="Oval 185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>
                    <a:latin typeface="Times New Roman (Headings)"/>
                  </a:endParaRPr>
                </a:p>
              </p:txBody>
            </p:sp>
            <p:sp>
              <p:nvSpPr>
                <p:cNvPr id="159" name="Oval 186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>
                    <a:latin typeface="Times New Roman (Headings)"/>
                  </a:endParaRPr>
                </a:p>
              </p:txBody>
            </p:sp>
          </p:grpSp>
          <p:sp>
            <p:nvSpPr>
              <p:cNvPr id="157" name="Oval 187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Times New Roman (Headings)"/>
                </a:endParaRPr>
              </a:p>
            </p:txBody>
          </p:sp>
        </p:grpSp>
        <p:sp>
          <p:nvSpPr>
            <p:cNvPr id="144" name="Text Box 188"/>
            <p:cNvSpPr txBox="1">
              <a:spLocks noChangeArrowheads="1"/>
            </p:cNvSpPr>
            <p:nvPr/>
          </p:nvSpPr>
          <p:spPr bwMode="auto">
            <a:xfrm>
              <a:off x="2736" y="254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12</a:t>
              </a:r>
            </a:p>
          </p:txBody>
        </p:sp>
        <p:sp>
          <p:nvSpPr>
            <p:cNvPr id="145" name="Text Box 189"/>
            <p:cNvSpPr txBox="1">
              <a:spLocks noChangeArrowheads="1"/>
            </p:cNvSpPr>
            <p:nvPr/>
          </p:nvSpPr>
          <p:spPr bwMode="auto">
            <a:xfrm>
              <a:off x="2496" y="259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11</a:t>
              </a:r>
            </a:p>
          </p:txBody>
        </p:sp>
        <p:sp>
          <p:nvSpPr>
            <p:cNvPr id="146" name="Text Box 190"/>
            <p:cNvSpPr txBox="1">
              <a:spLocks noChangeArrowheads="1"/>
            </p:cNvSpPr>
            <p:nvPr/>
          </p:nvSpPr>
          <p:spPr bwMode="auto">
            <a:xfrm>
              <a:off x="2352" y="326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8</a:t>
              </a:r>
            </a:p>
          </p:txBody>
        </p:sp>
        <p:sp>
          <p:nvSpPr>
            <p:cNvPr id="147" name="Text Box 191"/>
            <p:cNvSpPr txBox="1">
              <a:spLocks noChangeArrowheads="1"/>
            </p:cNvSpPr>
            <p:nvPr/>
          </p:nvSpPr>
          <p:spPr bwMode="auto">
            <a:xfrm>
              <a:off x="2544" y="345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7</a:t>
              </a:r>
            </a:p>
          </p:txBody>
        </p:sp>
        <p:sp>
          <p:nvSpPr>
            <p:cNvPr id="148" name="Text Box 192"/>
            <p:cNvSpPr txBox="1">
              <a:spLocks noChangeArrowheads="1"/>
            </p:cNvSpPr>
            <p:nvPr/>
          </p:nvSpPr>
          <p:spPr bwMode="auto">
            <a:xfrm>
              <a:off x="2352" y="27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10</a:t>
              </a:r>
            </a:p>
          </p:txBody>
        </p:sp>
        <p:sp>
          <p:nvSpPr>
            <p:cNvPr id="149" name="Text Box 193"/>
            <p:cNvSpPr txBox="1">
              <a:spLocks noChangeArrowheads="1"/>
            </p:cNvSpPr>
            <p:nvPr/>
          </p:nvSpPr>
          <p:spPr bwMode="auto">
            <a:xfrm>
              <a:off x="2256" y="302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9</a:t>
              </a:r>
            </a:p>
          </p:txBody>
        </p:sp>
        <p:sp>
          <p:nvSpPr>
            <p:cNvPr id="150" name="Text Box 194"/>
            <p:cNvSpPr txBox="1">
              <a:spLocks noChangeArrowheads="1"/>
            </p:cNvSpPr>
            <p:nvPr/>
          </p:nvSpPr>
          <p:spPr bwMode="auto">
            <a:xfrm>
              <a:off x="2784" y="345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6</a:t>
              </a:r>
            </a:p>
          </p:txBody>
        </p:sp>
        <p:sp>
          <p:nvSpPr>
            <p:cNvPr id="151" name="Text Box 195"/>
            <p:cNvSpPr txBox="1">
              <a:spLocks noChangeArrowheads="1"/>
            </p:cNvSpPr>
            <p:nvPr/>
          </p:nvSpPr>
          <p:spPr bwMode="auto">
            <a:xfrm>
              <a:off x="3024" y="34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5</a:t>
              </a:r>
            </a:p>
          </p:txBody>
        </p:sp>
        <p:sp>
          <p:nvSpPr>
            <p:cNvPr id="152" name="Text Box 196"/>
            <p:cNvSpPr txBox="1">
              <a:spLocks noChangeArrowheads="1"/>
            </p:cNvSpPr>
            <p:nvPr/>
          </p:nvSpPr>
          <p:spPr bwMode="auto">
            <a:xfrm>
              <a:off x="3168" y="321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4</a:t>
              </a:r>
            </a:p>
          </p:txBody>
        </p:sp>
        <p:sp>
          <p:nvSpPr>
            <p:cNvPr id="153" name="Text Box 197"/>
            <p:cNvSpPr txBox="1">
              <a:spLocks noChangeArrowheads="1"/>
            </p:cNvSpPr>
            <p:nvPr/>
          </p:nvSpPr>
          <p:spPr bwMode="auto">
            <a:xfrm>
              <a:off x="3216" y="29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3</a:t>
              </a:r>
            </a:p>
          </p:txBody>
        </p:sp>
        <p:sp>
          <p:nvSpPr>
            <p:cNvPr id="154" name="Text Box 198"/>
            <p:cNvSpPr txBox="1">
              <a:spLocks noChangeArrowheads="1"/>
            </p:cNvSpPr>
            <p:nvPr/>
          </p:nvSpPr>
          <p:spPr bwMode="auto">
            <a:xfrm>
              <a:off x="3168" y="273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2</a:t>
              </a:r>
            </a:p>
          </p:txBody>
        </p:sp>
        <p:sp>
          <p:nvSpPr>
            <p:cNvPr id="155" name="Text Box 199"/>
            <p:cNvSpPr txBox="1">
              <a:spLocks noChangeArrowheads="1"/>
            </p:cNvSpPr>
            <p:nvPr/>
          </p:nvSpPr>
          <p:spPr bwMode="auto">
            <a:xfrm>
              <a:off x="2976" y="259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latin typeface="Times New Roman (Headings)"/>
                </a:rPr>
                <a:t>1</a:t>
              </a:r>
            </a:p>
          </p:txBody>
        </p:sp>
      </p:grpSp>
      <p:grpSp>
        <p:nvGrpSpPr>
          <p:cNvPr id="161" name="Group 215"/>
          <p:cNvGrpSpPr>
            <a:grpSpLocks/>
          </p:cNvGrpSpPr>
          <p:nvPr/>
        </p:nvGrpSpPr>
        <p:grpSpPr bwMode="auto">
          <a:xfrm>
            <a:off x="6953731" y="4781983"/>
            <a:ext cx="457200" cy="860425"/>
            <a:chOff x="4512" y="2866"/>
            <a:chExt cx="288" cy="542"/>
          </a:xfrm>
        </p:grpSpPr>
        <p:grpSp>
          <p:nvGrpSpPr>
            <p:cNvPr id="162" name="Group 205"/>
            <p:cNvGrpSpPr>
              <a:grpSpLocks/>
            </p:cNvGrpSpPr>
            <p:nvPr/>
          </p:nvGrpSpPr>
          <p:grpSpPr bwMode="auto">
            <a:xfrm rot="9022531">
              <a:off x="4512" y="2866"/>
              <a:ext cx="288" cy="219"/>
              <a:chOff x="4224" y="3792"/>
              <a:chExt cx="288" cy="219"/>
            </a:xfrm>
          </p:grpSpPr>
          <p:sp>
            <p:nvSpPr>
              <p:cNvPr id="165" name="AutoShape 202"/>
              <p:cNvSpPr>
                <a:spLocks noChangeArrowheads="1"/>
              </p:cNvSpPr>
              <p:nvPr/>
            </p:nvSpPr>
            <p:spPr bwMode="auto">
              <a:xfrm rot="8303747">
                <a:off x="4224" y="3888"/>
                <a:ext cx="288" cy="123"/>
              </a:xfrm>
              <a:prstGeom prst="rightArrow">
                <a:avLst>
                  <a:gd name="adj1" fmla="val 50000"/>
                  <a:gd name="adj2" fmla="val 58537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Times New Roman (Headings)"/>
                </a:endParaRPr>
              </a:p>
            </p:txBody>
          </p:sp>
          <p:sp>
            <p:nvSpPr>
              <p:cNvPr id="166" name="Oval 204"/>
              <p:cNvSpPr>
                <a:spLocks noChangeArrowheads="1"/>
              </p:cNvSpPr>
              <p:nvPr/>
            </p:nvSpPr>
            <p:spPr bwMode="auto">
              <a:xfrm>
                <a:off x="4416" y="379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>
                  <a:latin typeface="Times New Roman (Headings)"/>
                </a:endParaRPr>
              </a:p>
            </p:txBody>
          </p:sp>
        </p:grpSp>
        <p:sp>
          <p:nvSpPr>
            <p:cNvPr id="163" name="AutoShape 203"/>
            <p:cNvSpPr>
              <a:spLocks noChangeArrowheads="1"/>
            </p:cNvSpPr>
            <p:nvPr/>
          </p:nvSpPr>
          <p:spPr bwMode="auto">
            <a:xfrm rot="7058759">
              <a:off x="4368" y="3216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 New Roman (Headings)"/>
              </a:endParaRPr>
            </a:p>
          </p:txBody>
        </p:sp>
        <p:sp>
          <p:nvSpPr>
            <p:cNvPr id="164" name="Oval 206"/>
            <p:cNvSpPr>
              <a:spLocks noChangeArrowheads="1"/>
            </p:cNvSpPr>
            <p:nvPr/>
          </p:nvSpPr>
          <p:spPr bwMode="auto">
            <a:xfrm rot="1658759">
              <a:off x="4560" y="302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Times New Roman (Headings)"/>
              </a:endParaRPr>
            </a:p>
          </p:txBody>
        </p:sp>
      </p:grpSp>
      <p:sp>
        <p:nvSpPr>
          <p:cNvPr id="167" name="Text Box 217"/>
          <p:cNvSpPr txBox="1">
            <a:spLocks noChangeArrowheads="1"/>
          </p:cNvSpPr>
          <p:nvPr/>
        </p:nvSpPr>
        <p:spPr bwMode="auto">
          <a:xfrm>
            <a:off x="332349" y="3357464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 (Headings)"/>
              </a:rPr>
              <a:t>4 </a:t>
            </a:r>
            <a:r>
              <a:rPr lang="en-US" sz="2000" b="1" dirty="0" err="1">
                <a:solidFill>
                  <a:srgbClr val="0000FF"/>
                </a:solidFill>
                <a:latin typeface="Times New Roman (Headings)"/>
              </a:rPr>
              <a:t>giờ</a:t>
            </a:r>
            <a:r>
              <a:rPr lang="en-US" sz="2000" b="1" dirty="0">
                <a:solidFill>
                  <a:srgbClr val="0000FF"/>
                </a:solidFill>
                <a:latin typeface="Times New Roman (Headings)"/>
              </a:rPr>
              <a:t> 5 </a:t>
            </a:r>
            <a:r>
              <a:rPr lang="en-US" sz="2000" b="1" dirty="0" err="1">
                <a:solidFill>
                  <a:srgbClr val="0000FF"/>
                </a:solidFill>
                <a:latin typeface="Times New Roman (Headings)"/>
              </a:rPr>
              <a:t>phút</a:t>
            </a:r>
            <a:endParaRPr lang="en-US" sz="2000" b="1" dirty="0">
              <a:solidFill>
                <a:srgbClr val="0000FF"/>
              </a:solidFill>
              <a:latin typeface="Times New Roman (Headings)"/>
            </a:endParaRPr>
          </a:p>
        </p:txBody>
      </p:sp>
      <p:sp>
        <p:nvSpPr>
          <p:cNvPr id="168" name="Text Box 218"/>
          <p:cNvSpPr txBox="1">
            <a:spLocks noChangeArrowheads="1"/>
          </p:cNvSpPr>
          <p:nvPr/>
        </p:nvSpPr>
        <p:spPr bwMode="auto">
          <a:xfrm>
            <a:off x="2979915" y="29718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9900CC"/>
                </a:solidFill>
                <a:latin typeface="Times New Roman (Headings)"/>
              </a:rPr>
              <a:t>B</a:t>
            </a:r>
          </a:p>
        </p:txBody>
      </p:sp>
      <p:sp>
        <p:nvSpPr>
          <p:cNvPr id="170" name="Text Box 220"/>
          <p:cNvSpPr txBox="1">
            <a:spLocks noChangeArrowheads="1"/>
          </p:cNvSpPr>
          <p:nvPr/>
        </p:nvSpPr>
        <p:spPr bwMode="auto">
          <a:xfrm>
            <a:off x="3196296" y="3405383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9900CC"/>
                </a:solidFill>
                <a:latin typeface="Times New Roman (Headings)"/>
              </a:rPr>
              <a:t>4 </a:t>
            </a:r>
            <a:r>
              <a:rPr lang="en-US" sz="2000" b="1" dirty="0" err="1">
                <a:solidFill>
                  <a:srgbClr val="9900CC"/>
                </a:solidFill>
                <a:latin typeface="Times New Roman (Headings)"/>
              </a:rPr>
              <a:t>giờ</a:t>
            </a:r>
            <a:r>
              <a:rPr lang="en-US" sz="2000" b="1" dirty="0">
                <a:solidFill>
                  <a:srgbClr val="9900CC"/>
                </a:solidFill>
                <a:latin typeface="Times New Roman (Headings)"/>
              </a:rPr>
              <a:t> 10 </a:t>
            </a:r>
            <a:r>
              <a:rPr lang="en-US" sz="2000" b="1" dirty="0" err="1">
                <a:solidFill>
                  <a:srgbClr val="9900CC"/>
                </a:solidFill>
                <a:latin typeface="Times New Roman (Headings)"/>
              </a:rPr>
              <a:t>phút</a:t>
            </a:r>
            <a:endParaRPr lang="en-US" sz="2000" b="1" dirty="0">
              <a:solidFill>
                <a:srgbClr val="9900CC"/>
              </a:solidFill>
              <a:latin typeface="Times New Roman (Headings)"/>
            </a:endParaRPr>
          </a:p>
        </p:txBody>
      </p:sp>
      <p:sp>
        <p:nvSpPr>
          <p:cNvPr id="171" name="Text Box 221"/>
          <p:cNvSpPr txBox="1">
            <a:spLocks noChangeArrowheads="1"/>
          </p:cNvSpPr>
          <p:nvPr/>
        </p:nvSpPr>
        <p:spPr bwMode="auto">
          <a:xfrm>
            <a:off x="5719490" y="2978449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hlink"/>
                </a:solidFill>
                <a:latin typeface="Times New Roman (Headings)"/>
              </a:rPr>
              <a:t>C</a:t>
            </a:r>
          </a:p>
        </p:txBody>
      </p:sp>
      <p:sp>
        <p:nvSpPr>
          <p:cNvPr id="173" name="Text Box 223"/>
          <p:cNvSpPr txBox="1">
            <a:spLocks noChangeArrowheads="1"/>
          </p:cNvSpPr>
          <p:nvPr/>
        </p:nvSpPr>
        <p:spPr bwMode="auto">
          <a:xfrm>
            <a:off x="5933049" y="3405383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hlink"/>
                </a:solidFill>
                <a:latin typeface="Times New Roman (Headings)"/>
              </a:rPr>
              <a:t>4 </a:t>
            </a:r>
            <a:r>
              <a:rPr lang="en-US" sz="2000" b="1" dirty="0" err="1">
                <a:solidFill>
                  <a:schemeClr val="hlink"/>
                </a:solidFill>
                <a:latin typeface="Times New Roman (Headings)"/>
              </a:rPr>
              <a:t>giờ</a:t>
            </a:r>
            <a:r>
              <a:rPr lang="en-US" sz="2000" b="1" dirty="0">
                <a:solidFill>
                  <a:schemeClr val="hlink"/>
                </a:solidFill>
                <a:latin typeface="Times New Roman (Headings)"/>
              </a:rPr>
              <a:t> 25 </a:t>
            </a:r>
            <a:r>
              <a:rPr lang="en-US" sz="2000" b="1" dirty="0" err="1">
                <a:solidFill>
                  <a:schemeClr val="hlink"/>
                </a:solidFill>
                <a:latin typeface="Times New Roman (Headings)"/>
              </a:rPr>
              <a:t>phút</a:t>
            </a:r>
            <a:endParaRPr lang="en-US" sz="2000" b="1" dirty="0">
              <a:solidFill>
                <a:schemeClr val="hlink"/>
              </a:solidFill>
              <a:latin typeface="Times New Roman (Headings)"/>
            </a:endParaRPr>
          </a:p>
        </p:txBody>
      </p:sp>
      <p:sp>
        <p:nvSpPr>
          <p:cNvPr id="174" name="Text Box 224"/>
          <p:cNvSpPr txBox="1">
            <a:spLocks noChangeArrowheads="1"/>
          </p:cNvSpPr>
          <p:nvPr/>
        </p:nvSpPr>
        <p:spPr bwMode="auto">
          <a:xfrm>
            <a:off x="249066" y="5934968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660066"/>
                </a:solidFill>
                <a:latin typeface="Times New Roman (Headings)"/>
              </a:rPr>
              <a:t>D</a:t>
            </a:r>
          </a:p>
        </p:txBody>
      </p:sp>
      <p:sp>
        <p:nvSpPr>
          <p:cNvPr id="176" name="Text Box 226"/>
          <p:cNvSpPr txBox="1">
            <a:spLocks noChangeArrowheads="1"/>
          </p:cNvSpPr>
          <p:nvPr/>
        </p:nvSpPr>
        <p:spPr bwMode="auto">
          <a:xfrm>
            <a:off x="350708" y="6334125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660066"/>
                </a:solidFill>
                <a:latin typeface="Times New Roman (Headings)"/>
              </a:rPr>
              <a:t>6 </a:t>
            </a:r>
            <a:r>
              <a:rPr lang="en-US" sz="2000" b="1" dirty="0" err="1">
                <a:solidFill>
                  <a:srgbClr val="660066"/>
                </a:solidFill>
                <a:latin typeface="Times New Roman (Headings)"/>
              </a:rPr>
              <a:t>giờ</a:t>
            </a:r>
            <a:r>
              <a:rPr lang="en-US" sz="2000" b="1" dirty="0">
                <a:solidFill>
                  <a:srgbClr val="660066"/>
                </a:solidFill>
                <a:latin typeface="Times New Roman (Headings)"/>
              </a:rPr>
              <a:t> 15 </a:t>
            </a:r>
            <a:r>
              <a:rPr lang="en-US" sz="2000" b="1" dirty="0" err="1">
                <a:solidFill>
                  <a:srgbClr val="660066"/>
                </a:solidFill>
                <a:latin typeface="Times New Roman (Headings)"/>
              </a:rPr>
              <a:t>phút</a:t>
            </a:r>
            <a:endParaRPr lang="en-US" sz="2000" b="1" dirty="0">
              <a:solidFill>
                <a:srgbClr val="660066"/>
              </a:solidFill>
              <a:latin typeface="Times New Roman (Headings)"/>
            </a:endParaRPr>
          </a:p>
        </p:txBody>
      </p:sp>
      <p:sp>
        <p:nvSpPr>
          <p:cNvPr id="177" name="Text Box 227"/>
          <p:cNvSpPr txBox="1">
            <a:spLocks noChangeArrowheads="1"/>
          </p:cNvSpPr>
          <p:nvPr/>
        </p:nvSpPr>
        <p:spPr bwMode="auto">
          <a:xfrm>
            <a:off x="2899212" y="5922205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CC0000"/>
                </a:solidFill>
                <a:latin typeface="Times New Roman (Headings)"/>
              </a:rPr>
              <a:t>E</a:t>
            </a:r>
          </a:p>
        </p:txBody>
      </p:sp>
      <p:sp>
        <p:nvSpPr>
          <p:cNvPr id="179" name="Text Box 229"/>
          <p:cNvSpPr txBox="1">
            <a:spLocks noChangeArrowheads="1"/>
          </p:cNvSpPr>
          <p:nvPr/>
        </p:nvSpPr>
        <p:spPr bwMode="auto">
          <a:xfrm>
            <a:off x="3201613" y="636314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Times New Roman (Headings)"/>
              </a:rPr>
              <a:t>7 giờ 30 phút</a:t>
            </a:r>
          </a:p>
        </p:txBody>
      </p:sp>
      <p:sp>
        <p:nvSpPr>
          <p:cNvPr id="180" name="Text Box 233"/>
          <p:cNvSpPr txBox="1">
            <a:spLocks noChangeArrowheads="1"/>
          </p:cNvSpPr>
          <p:nvPr/>
        </p:nvSpPr>
        <p:spPr bwMode="auto">
          <a:xfrm>
            <a:off x="5784570" y="5781184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99FF"/>
                </a:solidFill>
                <a:latin typeface="Times New Roman (Headings)"/>
              </a:rPr>
              <a:t>G</a:t>
            </a:r>
          </a:p>
        </p:txBody>
      </p:sp>
      <p:sp>
        <p:nvSpPr>
          <p:cNvPr id="182" name="Text Box 235"/>
          <p:cNvSpPr txBox="1">
            <a:spLocks noChangeArrowheads="1"/>
          </p:cNvSpPr>
          <p:nvPr/>
        </p:nvSpPr>
        <p:spPr bwMode="auto">
          <a:xfrm>
            <a:off x="6079853" y="634834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0099FF"/>
                </a:solidFill>
                <a:latin typeface="Times New Roman (Headings)"/>
              </a:rPr>
              <a:t>12 </a:t>
            </a:r>
            <a:r>
              <a:rPr lang="en-US" sz="2000" b="1" dirty="0" err="1">
                <a:solidFill>
                  <a:srgbClr val="0099FF"/>
                </a:solidFill>
                <a:latin typeface="Times New Roman (Headings)"/>
              </a:rPr>
              <a:t>giờ</a:t>
            </a:r>
            <a:r>
              <a:rPr lang="en-US" sz="2000" b="1" dirty="0">
                <a:solidFill>
                  <a:srgbClr val="0099FF"/>
                </a:solidFill>
                <a:latin typeface="Times New Roman (Headings)"/>
              </a:rPr>
              <a:t> 35 </a:t>
            </a:r>
            <a:r>
              <a:rPr lang="en-US" sz="2000" b="1" dirty="0" err="1">
                <a:solidFill>
                  <a:srgbClr val="0099FF"/>
                </a:solidFill>
                <a:latin typeface="Times New Roman (Headings)"/>
              </a:rPr>
              <a:t>phút</a:t>
            </a:r>
            <a:endParaRPr lang="en-US" sz="2000" b="1" dirty="0">
              <a:solidFill>
                <a:srgbClr val="0099FF"/>
              </a:solidFill>
              <a:latin typeface="Times New Roman (Headings)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50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50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00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100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00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3" grpId="1"/>
      <p:bldP spid="167" grpId="0"/>
      <p:bldP spid="170" grpId="0"/>
      <p:bldP spid="173" grpId="0"/>
      <p:bldP spid="176" grpId="0"/>
      <p:bldP spid="179" grpId="0"/>
      <p:bldP spid="1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Text Box 45"/>
          <p:cNvSpPr txBox="1"/>
          <p:nvPr/>
        </p:nvSpPr>
        <p:spPr>
          <a:xfrm>
            <a:off x="0" y="446405"/>
            <a:ext cx="9144000" cy="583565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chỉ mấy giờ?</a:t>
            </a:r>
            <a:endParaRPr lang="vi-V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68" name="Group 6"/>
          <p:cNvGrpSpPr/>
          <p:nvPr/>
        </p:nvGrpSpPr>
        <p:grpSpPr>
          <a:xfrm>
            <a:off x="762000" y="1879600"/>
            <a:ext cx="1752600" cy="1447800"/>
            <a:chOff x="480" y="864"/>
            <a:chExt cx="1104" cy="912"/>
          </a:xfrm>
        </p:grpSpPr>
        <p:sp>
          <p:nvSpPr>
            <p:cNvPr id="11354" name="AutoShape 7"/>
            <p:cNvSpPr/>
            <p:nvPr/>
          </p:nvSpPr>
          <p:spPr>
            <a:xfrm>
              <a:off x="480" y="864"/>
              <a:ext cx="1104" cy="912"/>
            </a:xfrm>
            <a:prstGeom prst="roundRect">
              <a:avLst>
                <a:gd name="adj" fmla="val 33037"/>
              </a:avLst>
            </a:prstGeom>
            <a:solidFill>
              <a:srgbClr val="0000FF"/>
            </a:solidFill>
            <a:ln w="38100" cap="flat" cmpd="sng">
              <a:solidFill>
                <a:srgbClr val="99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  <p:sp>
          <p:nvSpPr>
            <p:cNvPr id="11355" name="AutoShape 8"/>
            <p:cNvSpPr/>
            <p:nvPr/>
          </p:nvSpPr>
          <p:spPr>
            <a:xfrm>
              <a:off x="528" y="912"/>
              <a:ext cx="1008" cy="816"/>
            </a:xfrm>
            <a:prstGeom prst="roundRect">
              <a:avLst>
                <a:gd name="adj" fmla="val 33037"/>
              </a:avLst>
            </a:prstGeom>
            <a:solidFill>
              <a:srgbClr val="33CCFF"/>
            </a:solidFill>
            <a:ln w="28575" cap="flat" cmpd="sng">
              <a:solidFill>
                <a:srgbClr val="99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</p:grpSp>
      <p:sp>
        <p:nvSpPr>
          <p:cNvPr id="11269" name="Rectangle 9"/>
          <p:cNvSpPr/>
          <p:nvPr/>
        </p:nvSpPr>
        <p:spPr>
          <a:xfrm>
            <a:off x="1081553" y="2399714"/>
            <a:ext cx="1143000" cy="53340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.VnAvantH" panose="020B7200000000000000" pitchFamily="34" charset="0"/>
              </a:rPr>
              <a:t>5</a:t>
            </a:r>
            <a:r>
              <a:rPr lang="en-US" altLang="en-US" sz="2400" b="1" dirty="0">
                <a:latin typeface=".VnAvantH" panose="020B7200000000000000" pitchFamily="34" charset="0"/>
              </a:rPr>
              <a:t>:</a:t>
            </a:r>
            <a:r>
              <a:rPr lang="vi-VN" altLang="en-US" sz="2400" b="1" dirty="0">
                <a:latin typeface=".VnAvantH" panose="020B7200000000000000" pitchFamily="34" charset="0"/>
              </a:rPr>
              <a:t>20</a:t>
            </a:r>
          </a:p>
        </p:txBody>
      </p:sp>
      <p:grpSp>
        <p:nvGrpSpPr>
          <p:cNvPr id="11270" name="Group 10"/>
          <p:cNvGrpSpPr/>
          <p:nvPr/>
        </p:nvGrpSpPr>
        <p:grpSpPr>
          <a:xfrm>
            <a:off x="1676400" y="3098800"/>
            <a:ext cx="381000" cy="76200"/>
            <a:chOff x="1152" y="2352"/>
            <a:chExt cx="240" cy="48"/>
          </a:xfrm>
        </p:grpSpPr>
        <p:sp>
          <p:nvSpPr>
            <p:cNvPr id="11351" name="Oval 11"/>
            <p:cNvSpPr/>
            <p:nvPr/>
          </p:nvSpPr>
          <p:spPr>
            <a:xfrm>
              <a:off x="1152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  <p:sp>
          <p:nvSpPr>
            <p:cNvPr id="11352" name="Oval 12"/>
            <p:cNvSpPr/>
            <p:nvPr/>
          </p:nvSpPr>
          <p:spPr>
            <a:xfrm>
              <a:off x="1248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  <p:sp>
          <p:nvSpPr>
            <p:cNvPr id="11353" name="Oval 13"/>
            <p:cNvSpPr/>
            <p:nvPr/>
          </p:nvSpPr>
          <p:spPr>
            <a:xfrm>
              <a:off x="1344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</p:grpSp>
      <p:grpSp>
        <p:nvGrpSpPr>
          <p:cNvPr id="11271" name="Group 14"/>
          <p:cNvGrpSpPr/>
          <p:nvPr/>
        </p:nvGrpSpPr>
        <p:grpSpPr>
          <a:xfrm>
            <a:off x="1066800" y="2108200"/>
            <a:ext cx="228600" cy="228600"/>
            <a:chOff x="624" y="2448"/>
            <a:chExt cx="144" cy="144"/>
          </a:xfrm>
        </p:grpSpPr>
        <p:sp>
          <p:nvSpPr>
            <p:cNvPr id="11349" name="Rectangle 15"/>
            <p:cNvSpPr/>
            <p:nvPr/>
          </p:nvSpPr>
          <p:spPr>
            <a:xfrm>
              <a:off x="624" y="2448"/>
              <a:ext cx="144" cy="4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  <p:sp>
          <p:nvSpPr>
            <p:cNvPr id="11350" name="Rectangle 16"/>
            <p:cNvSpPr/>
            <p:nvPr/>
          </p:nvSpPr>
          <p:spPr>
            <a:xfrm>
              <a:off x="624" y="2544"/>
              <a:ext cx="144" cy="4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3606800" y="1879600"/>
            <a:ext cx="1752600" cy="1447800"/>
            <a:chOff x="480" y="864"/>
            <a:chExt cx="1104" cy="912"/>
          </a:xfrm>
        </p:grpSpPr>
        <p:sp>
          <p:nvSpPr>
            <p:cNvPr id="4" name="AutoShape 7"/>
            <p:cNvSpPr/>
            <p:nvPr/>
          </p:nvSpPr>
          <p:spPr>
            <a:xfrm>
              <a:off x="480" y="864"/>
              <a:ext cx="1104" cy="912"/>
            </a:xfrm>
            <a:prstGeom prst="roundRect">
              <a:avLst>
                <a:gd name="adj" fmla="val 33037"/>
              </a:avLst>
            </a:prstGeom>
            <a:solidFill>
              <a:srgbClr val="0000FF"/>
            </a:solidFill>
            <a:ln w="38100" cap="flat" cmpd="sng">
              <a:solidFill>
                <a:srgbClr val="99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  <p:sp>
          <p:nvSpPr>
            <p:cNvPr id="5" name="AutoShape 8"/>
            <p:cNvSpPr/>
            <p:nvPr/>
          </p:nvSpPr>
          <p:spPr>
            <a:xfrm>
              <a:off x="528" y="912"/>
              <a:ext cx="1008" cy="816"/>
            </a:xfrm>
            <a:prstGeom prst="roundRect">
              <a:avLst>
                <a:gd name="adj" fmla="val 33037"/>
              </a:avLst>
            </a:prstGeom>
            <a:solidFill>
              <a:srgbClr val="33CCFF"/>
            </a:solidFill>
            <a:ln w="28575" cap="flat" cmpd="sng">
              <a:solidFill>
                <a:srgbClr val="99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</p:grpSp>
      <p:sp>
        <p:nvSpPr>
          <p:cNvPr id="6" name="Rectangle 9"/>
          <p:cNvSpPr/>
          <p:nvPr/>
        </p:nvSpPr>
        <p:spPr>
          <a:xfrm>
            <a:off x="3911600" y="2413000"/>
            <a:ext cx="1143000" cy="53340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.VnAvantH" panose="020B7200000000000000" pitchFamily="34" charset="0"/>
              </a:rPr>
              <a:t>9</a:t>
            </a:r>
            <a:r>
              <a:rPr lang="en-US" altLang="en-US" sz="2400" b="1" dirty="0">
                <a:latin typeface=".VnAvantH" panose="020B7200000000000000" pitchFamily="34" charset="0"/>
              </a:rPr>
              <a:t>:</a:t>
            </a:r>
            <a:r>
              <a:rPr lang="vi-VN" altLang="en-US" sz="2400" b="1" dirty="0">
                <a:latin typeface=".VnAvantH" panose="020B7200000000000000" pitchFamily="34" charset="0"/>
              </a:rPr>
              <a:t>15</a:t>
            </a:r>
          </a:p>
        </p:txBody>
      </p:sp>
      <p:grpSp>
        <p:nvGrpSpPr>
          <p:cNvPr id="8" name="Group 10"/>
          <p:cNvGrpSpPr/>
          <p:nvPr/>
        </p:nvGrpSpPr>
        <p:grpSpPr>
          <a:xfrm>
            <a:off x="4521200" y="3098800"/>
            <a:ext cx="381000" cy="76200"/>
            <a:chOff x="1152" y="2352"/>
            <a:chExt cx="240" cy="48"/>
          </a:xfrm>
        </p:grpSpPr>
        <p:sp>
          <p:nvSpPr>
            <p:cNvPr id="9" name="Oval 11"/>
            <p:cNvSpPr/>
            <p:nvPr/>
          </p:nvSpPr>
          <p:spPr>
            <a:xfrm>
              <a:off x="1152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  <p:sp>
          <p:nvSpPr>
            <p:cNvPr id="14" name="Oval 12"/>
            <p:cNvSpPr/>
            <p:nvPr/>
          </p:nvSpPr>
          <p:spPr>
            <a:xfrm>
              <a:off x="1248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  <p:sp>
          <p:nvSpPr>
            <p:cNvPr id="31" name="Oval 13"/>
            <p:cNvSpPr/>
            <p:nvPr/>
          </p:nvSpPr>
          <p:spPr>
            <a:xfrm>
              <a:off x="1344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</p:grpSp>
      <p:grpSp>
        <p:nvGrpSpPr>
          <p:cNvPr id="32" name="Group 14"/>
          <p:cNvGrpSpPr/>
          <p:nvPr/>
        </p:nvGrpSpPr>
        <p:grpSpPr>
          <a:xfrm>
            <a:off x="3911600" y="2108200"/>
            <a:ext cx="228600" cy="228600"/>
            <a:chOff x="624" y="2448"/>
            <a:chExt cx="144" cy="144"/>
          </a:xfrm>
        </p:grpSpPr>
        <p:sp>
          <p:nvSpPr>
            <p:cNvPr id="35" name="Rectangle 15"/>
            <p:cNvSpPr/>
            <p:nvPr/>
          </p:nvSpPr>
          <p:spPr>
            <a:xfrm>
              <a:off x="624" y="2448"/>
              <a:ext cx="144" cy="4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  <p:sp>
          <p:nvSpPr>
            <p:cNvPr id="36" name="Rectangle 16"/>
            <p:cNvSpPr/>
            <p:nvPr/>
          </p:nvSpPr>
          <p:spPr>
            <a:xfrm>
              <a:off x="624" y="2544"/>
              <a:ext cx="144" cy="4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</p:grpSp>
      <p:grpSp>
        <p:nvGrpSpPr>
          <p:cNvPr id="37" name="Group 6"/>
          <p:cNvGrpSpPr/>
          <p:nvPr/>
        </p:nvGrpSpPr>
        <p:grpSpPr>
          <a:xfrm>
            <a:off x="6756400" y="1879600"/>
            <a:ext cx="1752600" cy="1447800"/>
            <a:chOff x="480" y="864"/>
            <a:chExt cx="1104" cy="912"/>
          </a:xfrm>
        </p:grpSpPr>
        <p:sp>
          <p:nvSpPr>
            <p:cNvPr id="38" name="AutoShape 7"/>
            <p:cNvSpPr/>
            <p:nvPr/>
          </p:nvSpPr>
          <p:spPr>
            <a:xfrm>
              <a:off x="480" y="864"/>
              <a:ext cx="1104" cy="912"/>
            </a:xfrm>
            <a:prstGeom prst="roundRect">
              <a:avLst>
                <a:gd name="adj" fmla="val 33037"/>
              </a:avLst>
            </a:prstGeom>
            <a:solidFill>
              <a:srgbClr val="0000FF"/>
            </a:solidFill>
            <a:ln w="38100" cap="flat" cmpd="sng">
              <a:solidFill>
                <a:srgbClr val="99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  <p:sp>
          <p:nvSpPr>
            <p:cNvPr id="39" name="AutoShape 8"/>
            <p:cNvSpPr/>
            <p:nvPr/>
          </p:nvSpPr>
          <p:spPr>
            <a:xfrm>
              <a:off x="528" y="912"/>
              <a:ext cx="1008" cy="816"/>
            </a:xfrm>
            <a:prstGeom prst="roundRect">
              <a:avLst>
                <a:gd name="adj" fmla="val 33037"/>
              </a:avLst>
            </a:prstGeom>
            <a:solidFill>
              <a:srgbClr val="33CCFF"/>
            </a:solidFill>
            <a:ln w="28575" cap="flat" cmpd="sng">
              <a:solidFill>
                <a:srgbClr val="99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</p:grpSp>
      <p:sp>
        <p:nvSpPr>
          <p:cNvPr id="42" name="Rectangle 9"/>
          <p:cNvSpPr/>
          <p:nvPr/>
        </p:nvSpPr>
        <p:spPr>
          <a:xfrm>
            <a:off x="7061200" y="2413000"/>
            <a:ext cx="1143000" cy="53340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.VnAvantH" panose="020B7200000000000000" pitchFamily="34" charset="0"/>
              </a:rPr>
              <a:t>12</a:t>
            </a:r>
            <a:r>
              <a:rPr lang="en-US" altLang="en-US" sz="2400" b="1" dirty="0">
                <a:latin typeface=".VnAvantH" panose="020B7200000000000000" pitchFamily="34" charset="0"/>
              </a:rPr>
              <a:t>:</a:t>
            </a:r>
            <a:r>
              <a:rPr lang="vi-VN" altLang="en-US" sz="2400" b="1" dirty="0">
                <a:latin typeface=".VnAvantH" panose="020B7200000000000000" pitchFamily="34" charset="0"/>
              </a:rPr>
              <a:t>35</a:t>
            </a:r>
          </a:p>
        </p:txBody>
      </p:sp>
      <p:grpSp>
        <p:nvGrpSpPr>
          <p:cNvPr id="45" name="Group 10"/>
          <p:cNvGrpSpPr/>
          <p:nvPr/>
        </p:nvGrpSpPr>
        <p:grpSpPr>
          <a:xfrm>
            <a:off x="7670800" y="3098800"/>
            <a:ext cx="381000" cy="76200"/>
            <a:chOff x="1152" y="2352"/>
            <a:chExt cx="240" cy="48"/>
          </a:xfrm>
        </p:grpSpPr>
        <p:sp>
          <p:nvSpPr>
            <p:cNvPr id="46" name="Oval 11"/>
            <p:cNvSpPr/>
            <p:nvPr/>
          </p:nvSpPr>
          <p:spPr>
            <a:xfrm>
              <a:off x="1152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  <p:sp>
          <p:nvSpPr>
            <p:cNvPr id="47" name="Oval 12"/>
            <p:cNvSpPr/>
            <p:nvPr/>
          </p:nvSpPr>
          <p:spPr>
            <a:xfrm>
              <a:off x="1248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  <p:sp>
          <p:nvSpPr>
            <p:cNvPr id="48" name="Oval 13"/>
            <p:cNvSpPr/>
            <p:nvPr/>
          </p:nvSpPr>
          <p:spPr>
            <a:xfrm>
              <a:off x="1344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</p:grpSp>
      <p:grpSp>
        <p:nvGrpSpPr>
          <p:cNvPr id="49" name="Group 14"/>
          <p:cNvGrpSpPr/>
          <p:nvPr/>
        </p:nvGrpSpPr>
        <p:grpSpPr>
          <a:xfrm>
            <a:off x="7061200" y="2108200"/>
            <a:ext cx="228600" cy="228600"/>
            <a:chOff x="624" y="2448"/>
            <a:chExt cx="144" cy="144"/>
          </a:xfrm>
        </p:grpSpPr>
        <p:sp>
          <p:nvSpPr>
            <p:cNvPr id="50" name="Rectangle 15"/>
            <p:cNvSpPr/>
            <p:nvPr/>
          </p:nvSpPr>
          <p:spPr>
            <a:xfrm>
              <a:off x="624" y="2448"/>
              <a:ext cx="144" cy="4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  <p:sp>
          <p:nvSpPr>
            <p:cNvPr id="51" name="Rectangle 16"/>
            <p:cNvSpPr/>
            <p:nvPr/>
          </p:nvSpPr>
          <p:spPr>
            <a:xfrm>
              <a:off x="624" y="2544"/>
              <a:ext cx="144" cy="4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</p:grpSp>
      <p:grpSp>
        <p:nvGrpSpPr>
          <p:cNvPr id="52" name="Group 6"/>
          <p:cNvGrpSpPr/>
          <p:nvPr/>
        </p:nvGrpSpPr>
        <p:grpSpPr>
          <a:xfrm>
            <a:off x="3733800" y="4547235"/>
            <a:ext cx="1752600" cy="1447800"/>
            <a:chOff x="480" y="864"/>
            <a:chExt cx="1104" cy="912"/>
          </a:xfrm>
        </p:grpSpPr>
        <p:sp>
          <p:nvSpPr>
            <p:cNvPr id="53" name="AutoShape 7"/>
            <p:cNvSpPr/>
            <p:nvPr/>
          </p:nvSpPr>
          <p:spPr>
            <a:xfrm>
              <a:off x="480" y="864"/>
              <a:ext cx="1104" cy="912"/>
            </a:xfrm>
            <a:prstGeom prst="roundRect">
              <a:avLst>
                <a:gd name="adj" fmla="val 33037"/>
              </a:avLst>
            </a:prstGeom>
            <a:solidFill>
              <a:srgbClr val="0000FF"/>
            </a:solidFill>
            <a:ln w="38100" cap="flat" cmpd="sng">
              <a:solidFill>
                <a:srgbClr val="99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  <p:sp>
          <p:nvSpPr>
            <p:cNvPr id="54" name="AutoShape 8"/>
            <p:cNvSpPr/>
            <p:nvPr/>
          </p:nvSpPr>
          <p:spPr>
            <a:xfrm>
              <a:off x="528" y="912"/>
              <a:ext cx="1008" cy="816"/>
            </a:xfrm>
            <a:prstGeom prst="roundRect">
              <a:avLst>
                <a:gd name="adj" fmla="val 33037"/>
              </a:avLst>
            </a:prstGeom>
            <a:solidFill>
              <a:srgbClr val="33CCFF"/>
            </a:solidFill>
            <a:ln w="28575" cap="flat" cmpd="sng">
              <a:solidFill>
                <a:srgbClr val="99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</p:grpSp>
      <p:sp>
        <p:nvSpPr>
          <p:cNvPr id="55" name="Rectangle 9"/>
          <p:cNvSpPr/>
          <p:nvPr/>
        </p:nvSpPr>
        <p:spPr>
          <a:xfrm>
            <a:off x="4038600" y="5080635"/>
            <a:ext cx="1143000" cy="53340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.VnAvantH" panose="020B7200000000000000" pitchFamily="34" charset="0"/>
              </a:rPr>
              <a:t>17</a:t>
            </a:r>
            <a:r>
              <a:rPr lang="en-US" altLang="en-US" sz="2400" b="1" dirty="0">
                <a:latin typeface=".VnAvantH" panose="020B7200000000000000" pitchFamily="34" charset="0"/>
              </a:rPr>
              <a:t>:</a:t>
            </a:r>
            <a:r>
              <a:rPr lang="vi-VN" altLang="en-US" sz="2400" b="1" dirty="0">
                <a:latin typeface=".VnAvantH" panose="020B7200000000000000" pitchFamily="34" charset="0"/>
              </a:rPr>
              <a:t>30</a:t>
            </a:r>
          </a:p>
        </p:txBody>
      </p:sp>
      <p:grpSp>
        <p:nvGrpSpPr>
          <p:cNvPr id="56" name="Group 10"/>
          <p:cNvGrpSpPr/>
          <p:nvPr/>
        </p:nvGrpSpPr>
        <p:grpSpPr>
          <a:xfrm>
            <a:off x="4648200" y="5766435"/>
            <a:ext cx="381000" cy="76200"/>
            <a:chOff x="1152" y="2352"/>
            <a:chExt cx="240" cy="48"/>
          </a:xfrm>
        </p:grpSpPr>
        <p:sp>
          <p:nvSpPr>
            <p:cNvPr id="57" name="Oval 11"/>
            <p:cNvSpPr/>
            <p:nvPr/>
          </p:nvSpPr>
          <p:spPr>
            <a:xfrm>
              <a:off x="1152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  <p:sp>
          <p:nvSpPr>
            <p:cNvPr id="58" name="Oval 12"/>
            <p:cNvSpPr/>
            <p:nvPr/>
          </p:nvSpPr>
          <p:spPr>
            <a:xfrm>
              <a:off x="1248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  <p:sp>
          <p:nvSpPr>
            <p:cNvPr id="59" name="Oval 13"/>
            <p:cNvSpPr/>
            <p:nvPr/>
          </p:nvSpPr>
          <p:spPr>
            <a:xfrm>
              <a:off x="1344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</p:grpSp>
      <p:grpSp>
        <p:nvGrpSpPr>
          <p:cNvPr id="60" name="Group 14"/>
          <p:cNvGrpSpPr/>
          <p:nvPr/>
        </p:nvGrpSpPr>
        <p:grpSpPr>
          <a:xfrm>
            <a:off x="4038600" y="4775835"/>
            <a:ext cx="228600" cy="228600"/>
            <a:chOff x="624" y="2448"/>
            <a:chExt cx="144" cy="144"/>
          </a:xfrm>
        </p:grpSpPr>
        <p:sp>
          <p:nvSpPr>
            <p:cNvPr id="61" name="Rectangle 15"/>
            <p:cNvSpPr/>
            <p:nvPr/>
          </p:nvSpPr>
          <p:spPr>
            <a:xfrm>
              <a:off x="624" y="2448"/>
              <a:ext cx="144" cy="4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  <p:sp>
          <p:nvSpPr>
            <p:cNvPr id="62" name="Rectangle 16"/>
            <p:cNvSpPr/>
            <p:nvPr/>
          </p:nvSpPr>
          <p:spPr>
            <a:xfrm>
              <a:off x="624" y="2544"/>
              <a:ext cx="144" cy="4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</p:grpSp>
      <p:grpSp>
        <p:nvGrpSpPr>
          <p:cNvPr id="74" name="Group 6"/>
          <p:cNvGrpSpPr/>
          <p:nvPr/>
        </p:nvGrpSpPr>
        <p:grpSpPr>
          <a:xfrm>
            <a:off x="6807200" y="4547235"/>
            <a:ext cx="1752600" cy="1447800"/>
            <a:chOff x="480" y="864"/>
            <a:chExt cx="1104" cy="912"/>
          </a:xfrm>
        </p:grpSpPr>
        <p:sp>
          <p:nvSpPr>
            <p:cNvPr id="75" name="AutoShape 7"/>
            <p:cNvSpPr/>
            <p:nvPr/>
          </p:nvSpPr>
          <p:spPr>
            <a:xfrm>
              <a:off x="480" y="864"/>
              <a:ext cx="1104" cy="912"/>
            </a:xfrm>
            <a:prstGeom prst="roundRect">
              <a:avLst>
                <a:gd name="adj" fmla="val 33037"/>
              </a:avLst>
            </a:prstGeom>
            <a:solidFill>
              <a:srgbClr val="0000FF"/>
            </a:solidFill>
            <a:ln w="38100" cap="flat" cmpd="sng">
              <a:solidFill>
                <a:srgbClr val="99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  <p:sp>
          <p:nvSpPr>
            <p:cNvPr id="76" name="AutoShape 8"/>
            <p:cNvSpPr/>
            <p:nvPr/>
          </p:nvSpPr>
          <p:spPr>
            <a:xfrm>
              <a:off x="528" y="912"/>
              <a:ext cx="1008" cy="816"/>
            </a:xfrm>
            <a:prstGeom prst="roundRect">
              <a:avLst>
                <a:gd name="adj" fmla="val 33037"/>
              </a:avLst>
            </a:prstGeom>
            <a:solidFill>
              <a:srgbClr val="33CCFF"/>
            </a:solidFill>
            <a:ln w="28575" cap="flat" cmpd="sng">
              <a:solidFill>
                <a:srgbClr val="99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</p:grpSp>
      <p:sp>
        <p:nvSpPr>
          <p:cNvPr id="77" name="Rectangle 9"/>
          <p:cNvSpPr/>
          <p:nvPr/>
        </p:nvSpPr>
        <p:spPr>
          <a:xfrm>
            <a:off x="7112000" y="5080635"/>
            <a:ext cx="1143000" cy="53340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.VnAvantH" panose="020B7200000000000000" pitchFamily="34" charset="0"/>
              </a:rPr>
              <a:t>21</a:t>
            </a:r>
            <a:r>
              <a:rPr lang="en-US" altLang="en-US" sz="2400" b="1" dirty="0">
                <a:latin typeface=".VnAvantH" panose="020B7200000000000000" pitchFamily="34" charset="0"/>
              </a:rPr>
              <a:t>:</a:t>
            </a:r>
            <a:r>
              <a:rPr lang="vi-VN" altLang="en-US" sz="2400" b="1" dirty="0">
                <a:latin typeface=".VnAvantH" panose="020B7200000000000000" pitchFamily="34" charset="0"/>
              </a:rPr>
              <a:t>55</a:t>
            </a:r>
          </a:p>
        </p:txBody>
      </p:sp>
      <p:grpSp>
        <p:nvGrpSpPr>
          <p:cNvPr id="78" name="Group 10"/>
          <p:cNvGrpSpPr/>
          <p:nvPr/>
        </p:nvGrpSpPr>
        <p:grpSpPr>
          <a:xfrm>
            <a:off x="7721600" y="5766435"/>
            <a:ext cx="381000" cy="76200"/>
            <a:chOff x="1152" y="2352"/>
            <a:chExt cx="240" cy="48"/>
          </a:xfrm>
        </p:grpSpPr>
        <p:sp>
          <p:nvSpPr>
            <p:cNvPr id="79" name="Oval 11"/>
            <p:cNvSpPr/>
            <p:nvPr/>
          </p:nvSpPr>
          <p:spPr>
            <a:xfrm>
              <a:off x="1152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  <p:sp>
          <p:nvSpPr>
            <p:cNvPr id="80" name="Oval 12"/>
            <p:cNvSpPr/>
            <p:nvPr/>
          </p:nvSpPr>
          <p:spPr>
            <a:xfrm>
              <a:off x="1248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  <p:sp>
          <p:nvSpPr>
            <p:cNvPr id="81" name="Oval 13"/>
            <p:cNvSpPr/>
            <p:nvPr/>
          </p:nvSpPr>
          <p:spPr>
            <a:xfrm>
              <a:off x="1344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</p:grpSp>
      <p:grpSp>
        <p:nvGrpSpPr>
          <p:cNvPr id="82" name="Group 14"/>
          <p:cNvGrpSpPr/>
          <p:nvPr/>
        </p:nvGrpSpPr>
        <p:grpSpPr>
          <a:xfrm>
            <a:off x="7112000" y="4775835"/>
            <a:ext cx="228600" cy="228600"/>
            <a:chOff x="624" y="2448"/>
            <a:chExt cx="144" cy="144"/>
          </a:xfrm>
        </p:grpSpPr>
        <p:sp>
          <p:nvSpPr>
            <p:cNvPr id="83" name="Rectangle 15"/>
            <p:cNvSpPr/>
            <p:nvPr/>
          </p:nvSpPr>
          <p:spPr>
            <a:xfrm>
              <a:off x="624" y="2448"/>
              <a:ext cx="144" cy="4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  <p:sp>
          <p:nvSpPr>
            <p:cNvPr id="84" name="Rectangle 16"/>
            <p:cNvSpPr/>
            <p:nvPr/>
          </p:nvSpPr>
          <p:spPr>
            <a:xfrm>
              <a:off x="624" y="2544"/>
              <a:ext cx="144" cy="4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</p:grpSp>
      <p:sp>
        <p:nvSpPr>
          <p:cNvPr id="85" name="Text Box 30"/>
          <p:cNvSpPr txBox="1"/>
          <p:nvPr/>
        </p:nvSpPr>
        <p:spPr>
          <a:xfrm>
            <a:off x="490855" y="3505200"/>
            <a:ext cx="2350135" cy="52197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giờ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30"/>
          <p:cNvSpPr txBox="1"/>
          <p:nvPr/>
        </p:nvSpPr>
        <p:spPr>
          <a:xfrm>
            <a:off x="3307715" y="3505200"/>
            <a:ext cx="2350135" cy="52197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giờ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30"/>
          <p:cNvSpPr txBox="1"/>
          <p:nvPr/>
        </p:nvSpPr>
        <p:spPr>
          <a:xfrm>
            <a:off x="6457950" y="3505200"/>
            <a:ext cx="2350135" cy="52197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giờ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 Box 30"/>
          <p:cNvSpPr txBox="1"/>
          <p:nvPr/>
        </p:nvSpPr>
        <p:spPr>
          <a:xfrm>
            <a:off x="3308350" y="6096000"/>
            <a:ext cx="2350135" cy="52197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giờ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30"/>
          <p:cNvSpPr txBox="1"/>
          <p:nvPr/>
        </p:nvSpPr>
        <p:spPr>
          <a:xfrm>
            <a:off x="6457315" y="6096000"/>
            <a:ext cx="2350135" cy="52197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giờ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7" name="Group 6"/>
          <p:cNvGrpSpPr/>
          <p:nvPr/>
        </p:nvGrpSpPr>
        <p:grpSpPr>
          <a:xfrm>
            <a:off x="789622" y="4547235"/>
            <a:ext cx="1752600" cy="1447800"/>
            <a:chOff x="480" y="864"/>
            <a:chExt cx="1104" cy="912"/>
          </a:xfrm>
        </p:grpSpPr>
        <p:sp>
          <p:nvSpPr>
            <p:cNvPr id="68" name="AutoShape 7"/>
            <p:cNvSpPr/>
            <p:nvPr/>
          </p:nvSpPr>
          <p:spPr>
            <a:xfrm>
              <a:off x="480" y="864"/>
              <a:ext cx="1104" cy="912"/>
            </a:xfrm>
            <a:prstGeom prst="roundRect">
              <a:avLst>
                <a:gd name="adj" fmla="val 33037"/>
              </a:avLst>
            </a:prstGeom>
            <a:solidFill>
              <a:srgbClr val="0000FF"/>
            </a:solidFill>
            <a:ln w="38100" cap="flat" cmpd="sng">
              <a:solidFill>
                <a:srgbClr val="99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  <p:sp>
          <p:nvSpPr>
            <p:cNvPr id="69" name="AutoShape 8"/>
            <p:cNvSpPr/>
            <p:nvPr/>
          </p:nvSpPr>
          <p:spPr>
            <a:xfrm>
              <a:off x="528" y="912"/>
              <a:ext cx="1008" cy="816"/>
            </a:xfrm>
            <a:prstGeom prst="roundRect">
              <a:avLst>
                <a:gd name="adj" fmla="val 33037"/>
              </a:avLst>
            </a:prstGeom>
            <a:solidFill>
              <a:srgbClr val="33CCFF"/>
            </a:solidFill>
            <a:ln w="28575" cap="flat" cmpd="sng">
              <a:solidFill>
                <a:srgbClr val="9900CC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</p:grpSp>
      <p:sp>
        <p:nvSpPr>
          <p:cNvPr id="73" name="Rectangle 9"/>
          <p:cNvSpPr/>
          <p:nvPr/>
        </p:nvSpPr>
        <p:spPr>
          <a:xfrm>
            <a:off x="1094422" y="5080635"/>
            <a:ext cx="1143000" cy="53340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vi-VN" altLang="en-US" sz="2400" b="1" dirty="0">
                <a:latin typeface=".VnAvantH" panose="020B7200000000000000" pitchFamily="34" charset="0"/>
              </a:rPr>
              <a:t>14</a:t>
            </a:r>
            <a:r>
              <a:rPr lang="en-US" altLang="en-US" sz="2400" b="1" dirty="0">
                <a:latin typeface=".VnAvantH" panose="020B7200000000000000" pitchFamily="34" charset="0"/>
              </a:rPr>
              <a:t>:</a:t>
            </a:r>
            <a:r>
              <a:rPr lang="vi-VN" altLang="en-US" sz="2400" b="1" dirty="0">
                <a:latin typeface=".VnAvantH" panose="020B7200000000000000" pitchFamily="34" charset="0"/>
              </a:rPr>
              <a:t>05</a:t>
            </a:r>
          </a:p>
        </p:txBody>
      </p:sp>
      <p:grpSp>
        <p:nvGrpSpPr>
          <p:cNvPr id="91" name="Group 14"/>
          <p:cNvGrpSpPr/>
          <p:nvPr/>
        </p:nvGrpSpPr>
        <p:grpSpPr>
          <a:xfrm>
            <a:off x="1094422" y="4762695"/>
            <a:ext cx="228600" cy="228600"/>
            <a:chOff x="624" y="2448"/>
            <a:chExt cx="144" cy="144"/>
          </a:xfrm>
        </p:grpSpPr>
        <p:sp>
          <p:nvSpPr>
            <p:cNvPr id="92" name="Rectangle 15"/>
            <p:cNvSpPr/>
            <p:nvPr/>
          </p:nvSpPr>
          <p:spPr>
            <a:xfrm>
              <a:off x="624" y="2448"/>
              <a:ext cx="144" cy="4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  <p:sp>
          <p:nvSpPr>
            <p:cNvPr id="93" name="Rectangle 16"/>
            <p:cNvSpPr/>
            <p:nvPr/>
          </p:nvSpPr>
          <p:spPr>
            <a:xfrm>
              <a:off x="624" y="2544"/>
              <a:ext cx="144" cy="4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800" dirty="0">
                <a:latin typeface=".VnTime" panose="020B7200000000000000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7380" y="6096000"/>
            <a:ext cx="237116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giờ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05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6674" y="30435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9905" y="30435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solidFill>
                  <a:srgbClr val="0000FF"/>
                </a:solidFill>
              </a:rPr>
              <a:t>B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6448" y="304353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solidFill>
                  <a:srgbClr val="0000FF"/>
                </a:solidFill>
              </a:rPr>
              <a:t>C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2326" y="561180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solidFill>
                  <a:srgbClr val="0000FF"/>
                </a:solidFill>
              </a:rPr>
              <a:t>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59953" y="5589513"/>
            <a:ext cx="389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b="1" dirty="0">
                <a:solidFill>
                  <a:srgbClr val="0000FF"/>
                </a:solidFill>
              </a:rPr>
              <a:t>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6374423" y="562046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00FF"/>
                </a:solidFill>
              </a:rPr>
              <a:t>G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94" name="Group 10"/>
          <p:cNvGrpSpPr/>
          <p:nvPr/>
        </p:nvGrpSpPr>
        <p:grpSpPr>
          <a:xfrm>
            <a:off x="1729740" y="5732829"/>
            <a:ext cx="334645" cy="76200"/>
            <a:chOff x="1152" y="2352"/>
            <a:chExt cx="240" cy="48"/>
          </a:xfrm>
        </p:grpSpPr>
        <p:sp>
          <p:nvSpPr>
            <p:cNvPr id="95" name="Oval 11"/>
            <p:cNvSpPr/>
            <p:nvPr/>
          </p:nvSpPr>
          <p:spPr>
            <a:xfrm>
              <a:off x="1152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600" dirty="0">
                <a:latin typeface=".VnTime" panose="020B7200000000000000" pitchFamily="34" charset="0"/>
              </a:endParaRPr>
            </a:p>
          </p:txBody>
        </p:sp>
        <p:sp>
          <p:nvSpPr>
            <p:cNvPr id="96" name="Oval 12"/>
            <p:cNvSpPr/>
            <p:nvPr/>
          </p:nvSpPr>
          <p:spPr>
            <a:xfrm>
              <a:off x="1248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600" dirty="0">
                <a:latin typeface=".VnTime" panose="020B7200000000000000" pitchFamily="34" charset="0"/>
              </a:endParaRPr>
            </a:p>
          </p:txBody>
        </p:sp>
        <p:sp>
          <p:nvSpPr>
            <p:cNvPr id="97" name="Oval 13"/>
            <p:cNvSpPr/>
            <p:nvPr/>
          </p:nvSpPr>
          <p:spPr>
            <a:xfrm>
              <a:off x="1344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3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800">
                  <a:solidFill>
                    <a:schemeClr val="tx1"/>
                  </a:solidFill>
                  <a:effectLst/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effectLst/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Tahoma" panose="020B0604030504040204" pitchFamily="34" charset="0"/>
                <a:buChar char="–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v"/>
                <a:defRPr sz="2000">
                  <a:solidFill>
                    <a:schemeClr val="tx1"/>
                  </a:solidFill>
                  <a:effectLst/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ClrTx/>
                <a:buSzTx/>
                <a:buNone/>
              </a:pPr>
              <a:endParaRPr lang="vi-VN" altLang="en-US" sz="1600" dirty="0">
                <a:latin typeface=".VnTime" panose="020B7200000000000000" pitchFamily="34" charset="0"/>
              </a:endParaRPr>
            </a:p>
          </p:txBody>
        </p:sp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3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4" grpId="1" animBg="1"/>
      <p:bldP spid="8224" grpId="2" animBg="1"/>
      <p:bldP spid="11269" grpId="1" animBg="1"/>
      <p:bldP spid="11269" grpId="2" animBg="1"/>
      <p:bldP spid="6" grpId="1" animBg="1"/>
      <p:bldP spid="6" grpId="2" animBg="1"/>
      <p:bldP spid="42" grpId="1" animBg="1"/>
      <p:bldP spid="42" grpId="2" animBg="1"/>
      <p:bldP spid="55" grpId="1" animBg="1"/>
      <p:bldP spid="55" grpId="2" animBg="1"/>
      <p:bldP spid="77" grpId="1" animBg="1"/>
      <p:bldP spid="77" grpId="2" animBg="1"/>
      <p:bldP spid="85" grpId="1"/>
      <p:bldP spid="85" grpId="2"/>
      <p:bldP spid="86" grpId="1"/>
      <p:bldP spid="86" grpId="2"/>
      <p:bldP spid="87" grpId="1"/>
      <p:bldP spid="87" grpId="2"/>
      <p:bldP spid="88" grpId="1"/>
      <p:bldP spid="88" grpId="2"/>
      <p:bldP spid="89" grpId="1"/>
      <p:bldP spid="89" grpId="2"/>
      <p:bldP spid="73" grpId="1" animBg="1"/>
      <p:bldP spid="73" grpId="2" animBg="1"/>
      <p:bldP spid="10" grpId="0"/>
      <p:bldP spid="11" grpId="0"/>
      <p:bldP spid="12" grpId="0"/>
      <p:bldP spid="13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Text Box 45"/>
          <p:cNvSpPr txBox="1"/>
          <p:nvPr/>
        </p:nvSpPr>
        <p:spPr>
          <a:xfrm>
            <a:off x="0" y="109306"/>
            <a:ext cx="9144000" cy="1077218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alt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buổi chiều, hai đồng hồ nào chỉ cùng thời gian?</a:t>
            </a:r>
            <a:endParaRPr lang="vi-VN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9" name="Group 7"/>
          <p:cNvGrpSpPr>
            <a:grpSpLocks/>
          </p:cNvGrpSpPr>
          <p:nvPr/>
        </p:nvGrpSpPr>
        <p:grpSpPr bwMode="auto">
          <a:xfrm>
            <a:off x="547551" y="1302041"/>
            <a:ext cx="1752600" cy="1447800"/>
            <a:chOff x="480" y="864"/>
            <a:chExt cx="1104" cy="912"/>
          </a:xfrm>
        </p:grpSpPr>
        <p:sp>
          <p:nvSpPr>
            <p:cNvPr id="100" name="AutoShape 8"/>
            <p:cNvSpPr>
              <a:spLocks noChangeArrowheads="1"/>
            </p:cNvSpPr>
            <p:nvPr/>
          </p:nvSpPr>
          <p:spPr bwMode="auto">
            <a:xfrm>
              <a:off x="480" y="864"/>
              <a:ext cx="1104" cy="912"/>
            </a:xfrm>
            <a:prstGeom prst="roundRect">
              <a:avLst>
                <a:gd name="adj" fmla="val 33037"/>
              </a:avLst>
            </a:prstGeom>
            <a:solidFill>
              <a:srgbClr val="0000FF"/>
            </a:solidFill>
            <a:ln w="38100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1" name="AutoShape 9"/>
            <p:cNvSpPr>
              <a:spLocks noChangeArrowheads="1"/>
            </p:cNvSpPr>
            <p:nvPr/>
          </p:nvSpPr>
          <p:spPr bwMode="auto">
            <a:xfrm>
              <a:off x="528" y="912"/>
              <a:ext cx="1008" cy="816"/>
            </a:xfrm>
            <a:prstGeom prst="roundRect">
              <a:avLst>
                <a:gd name="adj" fmla="val 33037"/>
              </a:avLst>
            </a:prstGeom>
            <a:solidFill>
              <a:srgbClr val="33CCFF"/>
            </a:solidFill>
            <a:ln w="28575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02" name="Rectangle 10"/>
          <p:cNvSpPr>
            <a:spLocks noChangeArrowheads="1"/>
          </p:cNvSpPr>
          <p:nvPr/>
        </p:nvSpPr>
        <p:spPr bwMode="auto">
          <a:xfrm>
            <a:off x="852351" y="1683041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/>
              <a:t>16:00</a:t>
            </a:r>
          </a:p>
        </p:txBody>
      </p:sp>
      <p:grpSp>
        <p:nvGrpSpPr>
          <p:cNvPr id="103" name="Group 11"/>
          <p:cNvGrpSpPr>
            <a:grpSpLocks/>
          </p:cNvGrpSpPr>
          <p:nvPr/>
        </p:nvGrpSpPr>
        <p:grpSpPr bwMode="auto">
          <a:xfrm>
            <a:off x="1461951" y="2368841"/>
            <a:ext cx="381000" cy="76200"/>
            <a:chOff x="1152" y="2352"/>
            <a:chExt cx="240" cy="48"/>
          </a:xfrm>
        </p:grpSpPr>
        <p:sp>
          <p:nvSpPr>
            <p:cNvPr id="104" name="Oval 12"/>
            <p:cNvSpPr>
              <a:spLocks noChangeArrowheads="1"/>
            </p:cNvSpPr>
            <p:nvPr/>
          </p:nvSpPr>
          <p:spPr bwMode="auto">
            <a:xfrm>
              <a:off x="1152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5" name="Oval 13"/>
            <p:cNvSpPr>
              <a:spLocks noChangeArrowheads="1"/>
            </p:cNvSpPr>
            <p:nvPr/>
          </p:nvSpPr>
          <p:spPr bwMode="auto">
            <a:xfrm>
              <a:off x="1248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6" name="Oval 14"/>
            <p:cNvSpPr>
              <a:spLocks noChangeArrowheads="1"/>
            </p:cNvSpPr>
            <p:nvPr/>
          </p:nvSpPr>
          <p:spPr bwMode="auto">
            <a:xfrm>
              <a:off x="1344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107" name="Group 15"/>
          <p:cNvGrpSpPr>
            <a:grpSpLocks/>
          </p:cNvGrpSpPr>
          <p:nvPr/>
        </p:nvGrpSpPr>
        <p:grpSpPr bwMode="auto">
          <a:xfrm>
            <a:off x="852351" y="2292641"/>
            <a:ext cx="228600" cy="228600"/>
            <a:chOff x="624" y="2448"/>
            <a:chExt cx="144" cy="144"/>
          </a:xfrm>
        </p:grpSpPr>
        <p:sp>
          <p:nvSpPr>
            <p:cNvPr id="108" name="Rectangle 16"/>
            <p:cNvSpPr>
              <a:spLocks noChangeArrowheads="1"/>
            </p:cNvSpPr>
            <p:nvPr/>
          </p:nvSpPr>
          <p:spPr bwMode="auto">
            <a:xfrm>
              <a:off x="624" y="2448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9" name="Rectangle 17"/>
            <p:cNvSpPr>
              <a:spLocks noChangeArrowheads="1"/>
            </p:cNvSpPr>
            <p:nvPr/>
          </p:nvSpPr>
          <p:spPr bwMode="auto">
            <a:xfrm>
              <a:off x="624" y="2544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10" name="Text Box 18"/>
          <p:cNvSpPr txBox="1">
            <a:spLocks noChangeArrowheads="1"/>
          </p:cNvSpPr>
          <p:nvPr/>
        </p:nvSpPr>
        <p:spPr bwMode="auto">
          <a:xfrm>
            <a:off x="203239" y="2483141"/>
            <a:ext cx="38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A</a:t>
            </a:r>
          </a:p>
        </p:txBody>
      </p:sp>
      <p:grpSp>
        <p:nvGrpSpPr>
          <p:cNvPr id="111" name="Group 20"/>
          <p:cNvGrpSpPr>
            <a:grpSpLocks/>
          </p:cNvGrpSpPr>
          <p:nvPr/>
        </p:nvGrpSpPr>
        <p:grpSpPr bwMode="auto">
          <a:xfrm>
            <a:off x="6414951" y="1302041"/>
            <a:ext cx="1752600" cy="1447800"/>
            <a:chOff x="480" y="864"/>
            <a:chExt cx="1104" cy="912"/>
          </a:xfrm>
        </p:grpSpPr>
        <p:sp>
          <p:nvSpPr>
            <p:cNvPr id="112" name="AutoShape 21"/>
            <p:cNvSpPr>
              <a:spLocks noChangeArrowheads="1"/>
            </p:cNvSpPr>
            <p:nvPr/>
          </p:nvSpPr>
          <p:spPr bwMode="auto">
            <a:xfrm>
              <a:off x="480" y="864"/>
              <a:ext cx="1104" cy="912"/>
            </a:xfrm>
            <a:prstGeom prst="roundRect">
              <a:avLst>
                <a:gd name="adj" fmla="val 33037"/>
              </a:avLst>
            </a:prstGeom>
            <a:solidFill>
              <a:srgbClr val="0000FF"/>
            </a:solidFill>
            <a:ln w="38100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3" name="AutoShape 22"/>
            <p:cNvSpPr>
              <a:spLocks noChangeArrowheads="1"/>
            </p:cNvSpPr>
            <p:nvPr/>
          </p:nvSpPr>
          <p:spPr bwMode="auto">
            <a:xfrm>
              <a:off x="528" y="912"/>
              <a:ext cx="1008" cy="816"/>
            </a:xfrm>
            <a:prstGeom prst="roundRect">
              <a:avLst>
                <a:gd name="adj" fmla="val 33037"/>
              </a:avLst>
            </a:prstGeom>
            <a:solidFill>
              <a:srgbClr val="33CCFF"/>
            </a:solidFill>
            <a:ln w="28575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14" name="Rectangle 23"/>
          <p:cNvSpPr>
            <a:spLocks noChangeArrowheads="1"/>
          </p:cNvSpPr>
          <p:nvPr/>
        </p:nvSpPr>
        <p:spPr bwMode="auto">
          <a:xfrm>
            <a:off x="6719751" y="1749907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16:30</a:t>
            </a:r>
          </a:p>
        </p:txBody>
      </p:sp>
      <p:grpSp>
        <p:nvGrpSpPr>
          <p:cNvPr id="115" name="Group 24"/>
          <p:cNvGrpSpPr>
            <a:grpSpLocks/>
          </p:cNvGrpSpPr>
          <p:nvPr/>
        </p:nvGrpSpPr>
        <p:grpSpPr bwMode="auto">
          <a:xfrm>
            <a:off x="7138851" y="2407202"/>
            <a:ext cx="381000" cy="76200"/>
            <a:chOff x="1152" y="2352"/>
            <a:chExt cx="240" cy="48"/>
          </a:xfrm>
        </p:grpSpPr>
        <p:sp>
          <p:nvSpPr>
            <p:cNvPr id="116" name="Oval 25"/>
            <p:cNvSpPr>
              <a:spLocks noChangeArrowheads="1"/>
            </p:cNvSpPr>
            <p:nvPr/>
          </p:nvSpPr>
          <p:spPr bwMode="auto">
            <a:xfrm>
              <a:off x="1152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7" name="Oval 26"/>
            <p:cNvSpPr>
              <a:spLocks noChangeArrowheads="1"/>
            </p:cNvSpPr>
            <p:nvPr/>
          </p:nvSpPr>
          <p:spPr bwMode="auto">
            <a:xfrm>
              <a:off x="1248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8" name="Oval 27"/>
            <p:cNvSpPr>
              <a:spLocks noChangeArrowheads="1"/>
            </p:cNvSpPr>
            <p:nvPr/>
          </p:nvSpPr>
          <p:spPr bwMode="auto">
            <a:xfrm>
              <a:off x="1344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119" name="Group 28"/>
          <p:cNvGrpSpPr>
            <a:grpSpLocks/>
          </p:cNvGrpSpPr>
          <p:nvPr/>
        </p:nvGrpSpPr>
        <p:grpSpPr bwMode="auto">
          <a:xfrm>
            <a:off x="6753497" y="1445107"/>
            <a:ext cx="228600" cy="228600"/>
            <a:chOff x="624" y="2448"/>
            <a:chExt cx="144" cy="144"/>
          </a:xfrm>
        </p:grpSpPr>
        <p:sp>
          <p:nvSpPr>
            <p:cNvPr id="120" name="Rectangle 29"/>
            <p:cNvSpPr>
              <a:spLocks noChangeArrowheads="1"/>
            </p:cNvSpPr>
            <p:nvPr/>
          </p:nvSpPr>
          <p:spPr bwMode="auto">
            <a:xfrm>
              <a:off x="624" y="2448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21" name="Rectangle 30"/>
            <p:cNvSpPr>
              <a:spLocks noChangeArrowheads="1"/>
            </p:cNvSpPr>
            <p:nvPr/>
          </p:nvSpPr>
          <p:spPr bwMode="auto">
            <a:xfrm>
              <a:off x="624" y="2544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22" name="Text Box 31"/>
          <p:cNvSpPr txBox="1">
            <a:spLocks noChangeArrowheads="1"/>
          </p:cNvSpPr>
          <p:nvPr/>
        </p:nvSpPr>
        <p:spPr bwMode="auto">
          <a:xfrm>
            <a:off x="6020711" y="2417384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C</a:t>
            </a:r>
          </a:p>
        </p:txBody>
      </p:sp>
      <p:grpSp>
        <p:nvGrpSpPr>
          <p:cNvPr id="123" name="Group 32"/>
          <p:cNvGrpSpPr>
            <a:grpSpLocks/>
          </p:cNvGrpSpPr>
          <p:nvPr/>
        </p:nvGrpSpPr>
        <p:grpSpPr bwMode="auto">
          <a:xfrm>
            <a:off x="3462579" y="1304016"/>
            <a:ext cx="2057400" cy="2057400"/>
            <a:chOff x="336" y="240"/>
            <a:chExt cx="1296" cy="1296"/>
          </a:xfrm>
        </p:grpSpPr>
        <p:grpSp>
          <p:nvGrpSpPr>
            <p:cNvPr id="124" name="Group 33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137" name="Group 34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139" name="Oval 35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40" name="Oval 36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38" name="Oval 37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125" name="Text Box 38"/>
            <p:cNvSpPr txBox="1">
              <a:spLocks noChangeArrowheads="1"/>
            </p:cNvSpPr>
            <p:nvPr/>
          </p:nvSpPr>
          <p:spPr bwMode="auto">
            <a:xfrm>
              <a:off x="864" y="33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12</a:t>
              </a:r>
            </a:p>
          </p:txBody>
        </p:sp>
        <p:sp>
          <p:nvSpPr>
            <p:cNvPr id="126" name="Text Box 39"/>
            <p:cNvSpPr txBox="1">
              <a:spLocks noChangeArrowheads="1"/>
            </p:cNvSpPr>
            <p:nvPr/>
          </p:nvSpPr>
          <p:spPr bwMode="auto">
            <a:xfrm>
              <a:off x="624" y="3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11</a:t>
              </a:r>
            </a:p>
          </p:txBody>
        </p:sp>
        <p:sp>
          <p:nvSpPr>
            <p:cNvPr id="127" name="Text Box 40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8</a:t>
              </a:r>
            </a:p>
          </p:txBody>
        </p:sp>
        <p:sp>
          <p:nvSpPr>
            <p:cNvPr id="128" name="Text Box 41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7</a:t>
              </a:r>
            </a:p>
          </p:txBody>
        </p:sp>
        <p:sp>
          <p:nvSpPr>
            <p:cNvPr id="129" name="Text Box 42"/>
            <p:cNvSpPr txBox="1">
              <a:spLocks noChangeArrowheads="1"/>
            </p:cNvSpPr>
            <p:nvPr/>
          </p:nvSpPr>
          <p:spPr bwMode="auto">
            <a:xfrm>
              <a:off x="480" y="5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10</a:t>
              </a:r>
            </a:p>
          </p:txBody>
        </p:sp>
        <p:sp>
          <p:nvSpPr>
            <p:cNvPr id="130" name="Text Box 43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9</a:t>
              </a:r>
            </a:p>
          </p:txBody>
        </p:sp>
        <p:sp>
          <p:nvSpPr>
            <p:cNvPr id="131" name="Text Box 44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6</a:t>
              </a:r>
            </a:p>
          </p:txBody>
        </p:sp>
        <p:sp>
          <p:nvSpPr>
            <p:cNvPr id="132" name="Text Box 45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5</a:t>
              </a:r>
            </a:p>
          </p:txBody>
        </p:sp>
        <p:sp>
          <p:nvSpPr>
            <p:cNvPr id="133" name="Text Box 46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4</a:t>
              </a:r>
            </a:p>
          </p:txBody>
        </p:sp>
        <p:sp>
          <p:nvSpPr>
            <p:cNvPr id="134" name="Text Box 47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3</a:t>
              </a:r>
            </a:p>
          </p:txBody>
        </p:sp>
        <p:sp>
          <p:nvSpPr>
            <p:cNvPr id="135" name="Text Box 48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2</a:t>
              </a:r>
            </a:p>
          </p:txBody>
        </p:sp>
        <p:sp>
          <p:nvSpPr>
            <p:cNvPr id="136" name="Text Box 49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</a:t>
              </a:r>
            </a:p>
          </p:txBody>
        </p:sp>
      </p:grpSp>
      <p:grpSp>
        <p:nvGrpSpPr>
          <p:cNvPr id="141" name="Group 120"/>
          <p:cNvGrpSpPr>
            <a:grpSpLocks/>
          </p:cNvGrpSpPr>
          <p:nvPr/>
        </p:nvGrpSpPr>
        <p:grpSpPr bwMode="auto">
          <a:xfrm>
            <a:off x="4442708" y="1760955"/>
            <a:ext cx="457200" cy="762000"/>
            <a:chOff x="2736" y="960"/>
            <a:chExt cx="288" cy="480"/>
          </a:xfrm>
        </p:grpSpPr>
        <p:grpSp>
          <p:nvGrpSpPr>
            <p:cNvPr id="142" name="Group 51"/>
            <p:cNvGrpSpPr>
              <a:grpSpLocks/>
            </p:cNvGrpSpPr>
            <p:nvPr/>
          </p:nvGrpSpPr>
          <p:grpSpPr bwMode="auto">
            <a:xfrm rot="250226">
              <a:off x="2736" y="1248"/>
              <a:ext cx="288" cy="192"/>
              <a:chOff x="1056" y="2064"/>
              <a:chExt cx="288" cy="192"/>
            </a:xfrm>
          </p:grpSpPr>
          <p:sp>
            <p:nvSpPr>
              <p:cNvPr id="145" name="AutoShape 52"/>
              <p:cNvSpPr>
                <a:spLocks noChangeArrowheads="1"/>
              </p:cNvSpPr>
              <p:nvPr/>
            </p:nvSpPr>
            <p:spPr bwMode="auto">
              <a:xfrm rot="2228482">
                <a:off x="1056" y="2133"/>
                <a:ext cx="288" cy="123"/>
              </a:xfrm>
              <a:prstGeom prst="rightArrow">
                <a:avLst>
                  <a:gd name="adj1" fmla="val 50000"/>
                  <a:gd name="adj2" fmla="val 58537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46" name="Oval 53"/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143" name="AutoShape 54"/>
            <p:cNvSpPr>
              <a:spLocks noChangeArrowheads="1"/>
            </p:cNvSpPr>
            <p:nvPr/>
          </p:nvSpPr>
          <p:spPr bwMode="auto">
            <a:xfrm rot="-5400000">
              <a:off x="2592" y="1104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44" name="Oval 55"/>
            <p:cNvSpPr>
              <a:spLocks noChangeArrowheads="1"/>
            </p:cNvSpPr>
            <p:nvPr/>
          </p:nvSpPr>
          <p:spPr bwMode="auto">
            <a:xfrm>
              <a:off x="2736" y="124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47" name="Text Box 56"/>
          <p:cNvSpPr txBox="1">
            <a:spLocks noChangeArrowheads="1"/>
          </p:cNvSpPr>
          <p:nvPr/>
        </p:nvSpPr>
        <p:spPr bwMode="auto">
          <a:xfrm>
            <a:off x="3124866" y="2475736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b="1" dirty="0">
                <a:solidFill>
                  <a:srgbClr val="0000FF"/>
                </a:solidFill>
              </a:rPr>
              <a:t>B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pSp>
        <p:nvGrpSpPr>
          <p:cNvPr id="148" name="Group 58"/>
          <p:cNvGrpSpPr>
            <a:grpSpLocks/>
          </p:cNvGrpSpPr>
          <p:nvPr/>
        </p:nvGrpSpPr>
        <p:grpSpPr bwMode="auto">
          <a:xfrm>
            <a:off x="3542339" y="3735271"/>
            <a:ext cx="1752600" cy="1447800"/>
            <a:chOff x="480" y="864"/>
            <a:chExt cx="1104" cy="912"/>
          </a:xfrm>
        </p:grpSpPr>
        <p:sp>
          <p:nvSpPr>
            <p:cNvPr id="149" name="AutoShape 59"/>
            <p:cNvSpPr>
              <a:spLocks noChangeArrowheads="1"/>
            </p:cNvSpPr>
            <p:nvPr/>
          </p:nvSpPr>
          <p:spPr bwMode="auto">
            <a:xfrm>
              <a:off x="480" y="864"/>
              <a:ext cx="1104" cy="912"/>
            </a:xfrm>
            <a:prstGeom prst="roundRect">
              <a:avLst>
                <a:gd name="adj" fmla="val 33037"/>
              </a:avLst>
            </a:prstGeom>
            <a:solidFill>
              <a:srgbClr val="0000FF"/>
            </a:solidFill>
            <a:ln w="38100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0" name="AutoShape 60"/>
            <p:cNvSpPr>
              <a:spLocks noChangeArrowheads="1"/>
            </p:cNvSpPr>
            <p:nvPr/>
          </p:nvSpPr>
          <p:spPr bwMode="auto">
            <a:xfrm>
              <a:off x="528" y="912"/>
              <a:ext cx="1008" cy="816"/>
            </a:xfrm>
            <a:prstGeom prst="roundRect">
              <a:avLst>
                <a:gd name="adj" fmla="val 33037"/>
              </a:avLst>
            </a:prstGeom>
            <a:solidFill>
              <a:srgbClr val="33CCFF"/>
            </a:solidFill>
            <a:ln w="28575">
              <a:solidFill>
                <a:srgbClr val="99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51" name="Rectangle 61"/>
          <p:cNvSpPr>
            <a:spLocks noChangeArrowheads="1"/>
          </p:cNvSpPr>
          <p:nvPr/>
        </p:nvSpPr>
        <p:spPr bwMode="auto">
          <a:xfrm>
            <a:off x="3856373" y="4286949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/>
              <a:t>13:25</a:t>
            </a:r>
          </a:p>
        </p:txBody>
      </p:sp>
      <p:grpSp>
        <p:nvGrpSpPr>
          <p:cNvPr id="152" name="Group 62"/>
          <p:cNvGrpSpPr>
            <a:grpSpLocks/>
          </p:cNvGrpSpPr>
          <p:nvPr/>
        </p:nvGrpSpPr>
        <p:grpSpPr bwMode="auto">
          <a:xfrm>
            <a:off x="4527356" y="4942910"/>
            <a:ext cx="381000" cy="76200"/>
            <a:chOff x="1152" y="2352"/>
            <a:chExt cx="240" cy="48"/>
          </a:xfrm>
        </p:grpSpPr>
        <p:sp>
          <p:nvSpPr>
            <p:cNvPr id="153" name="Oval 63"/>
            <p:cNvSpPr>
              <a:spLocks noChangeArrowheads="1"/>
            </p:cNvSpPr>
            <p:nvPr/>
          </p:nvSpPr>
          <p:spPr bwMode="auto">
            <a:xfrm>
              <a:off x="1152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4" name="Oval 64"/>
            <p:cNvSpPr>
              <a:spLocks noChangeArrowheads="1"/>
            </p:cNvSpPr>
            <p:nvPr/>
          </p:nvSpPr>
          <p:spPr bwMode="auto">
            <a:xfrm>
              <a:off x="1248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5" name="Oval 65"/>
            <p:cNvSpPr>
              <a:spLocks noChangeArrowheads="1"/>
            </p:cNvSpPr>
            <p:nvPr/>
          </p:nvSpPr>
          <p:spPr bwMode="auto">
            <a:xfrm>
              <a:off x="1344" y="235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156" name="Group 66"/>
          <p:cNvGrpSpPr>
            <a:grpSpLocks/>
          </p:cNvGrpSpPr>
          <p:nvPr/>
        </p:nvGrpSpPr>
        <p:grpSpPr bwMode="auto">
          <a:xfrm>
            <a:off x="3891056" y="3972908"/>
            <a:ext cx="228600" cy="228600"/>
            <a:chOff x="624" y="2448"/>
            <a:chExt cx="144" cy="144"/>
          </a:xfrm>
        </p:grpSpPr>
        <p:sp>
          <p:nvSpPr>
            <p:cNvPr id="157" name="Rectangle 67"/>
            <p:cNvSpPr>
              <a:spLocks noChangeArrowheads="1"/>
            </p:cNvSpPr>
            <p:nvPr/>
          </p:nvSpPr>
          <p:spPr bwMode="auto">
            <a:xfrm>
              <a:off x="624" y="2448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8" name="Rectangle 68"/>
            <p:cNvSpPr>
              <a:spLocks noChangeArrowheads="1"/>
            </p:cNvSpPr>
            <p:nvPr/>
          </p:nvSpPr>
          <p:spPr bwMode="auto">
            <a:xfrm>
              <a:off x="624" y="2544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59" name="Text Box 69"/>
          <p:cNvSpPr txBox="1">
            <a:spLocks noChangeArrowheads="1"/>
          </p:cNvSpPr>
          <p:nvPr/>
        </p:nvSpPr>
        <p:spPr bwMode="auto">
          <a:xfrm>
            <a:off x="3069836" y="4780874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0" name="Group 121"/>
          <p:cNvGrpSpPr>
            <a:grpSpLocks/>
          </p:cNvGrpSpPr>
          <p:nvPr/>
        </p:nvGrpSpPr>
        <p:grpSpPr bwMode="auto">
          <a:xfrm>
            <a:off x="6186351" y="3216566"/>
            <a:ext cx="2057400" cy="2057400"/>
            <a:chOff x="3984" y="2064"/>
            <a:chExt cx="1296" cy="1296"/>
          </a:xfrm>
        </p:grpSpPr>
        <p:grpSp>
          <p:nvGrpSpPr>
            <p:cNvPr id="161" name="Group 71"/>
            <p:cNvGrpSpPr>
              <a:grpSpLocks/>
            </p:cNvGrpSpPr>
            <p:nvPr/>
          </p:nvGrpSpPr>
          <p:grpSpPr bwMode="auto">
            <a:xfrm>
              <a:off x="3984" y="2064"/>
              <a:ext cx="1296" cy="1296"/>
              <a:chOff x="336" y="240"/>
              <a:chExt cx="1296" cy="1296"/>
            </a:xfrm>
          </p:grpSpPr>
          <p:grpSp>
            <p:nvGrpSpPr>
              <p:cNvPr id="174" name="Group 72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176" name="Oval 73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177" name="Oval 74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175" name="Oval 75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162" name="Text Box 76"/>
            <p:cNvSpPr txBox="1">
              <a:spLocks noChangeArrowheads="1"/>
            </p:cNvSpPr>
            <p:nvPr/>
          </p:nvSpPr>
          <p:spPr bwMode="auto">
            <a:xfrm>
              <a:off x="4512" y="216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12</a:t>
              </a:r>
            </a:p>
          </p:txBody>
        </p:sp>
        <p:sp>
          <p:nvSpPr>
            <p:cNvPr id="163" name="Text Box 77"/>
            <p:cNvSpPr txBox="1">
              <a:spLocks noChangeArrowheads="1"/>
            </p:cNvSpPr>
            <p:nvPr/>
          </p:nvSpPr>
          <p:spPr bwMode="auto">
            <a:xfrm>
              <a:off x="4272" y="22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11</a:t>
              </a:r>
            </a:p>
          </p:txBody>
        </p:sp>
        <p:sp>
          <p:nvSpPr>
            <p:cNvPr id="164" name="Text Box 78"/>
            <p:cNvSpPr txBox="1">
              <a:spLocks noChangeArrowheads="1"/>
            </p:cNvSpPr>
            <p:nvPr/>
          </p:nvSpPr>
          <p:spPr bwMode="auto">
            <a:xfrm>
              <a:off x="4128" y="283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8</a:t>
              </a:r>
            </a:p>
          </p:txBody>
        </p:sp>
        <p:sp>
          <p:nvSpPr>
            <p:cNvPr id="165" name="Text Box 79"/>
            <p:cNvSpPr txBox="1">
              <a:spLocks noChangeArrowheads="1"/>
            </p:cNvSpPr>
            <p:nvPr/>
          </p:nvSpPr>
          <p:spPr bwMode="auto">
            <a:xfrm>
              <a:off x="4272" y="302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7</a:t>
              </a:r>
            </a:p>
          </p:txBody>
        </p:sp>
        <p:sp>
          <p:nvSpPr>
            <p:cNvPr id="166" name="Text Box 80"/>
            <p:cNvSpPr txBox="1">
              <a:spLocks noChangeArrowheads="1"/>
            </p:cNvSpPr>
            <p:nvPr/>
          </p:nvSpPr>
          <p:spPr bwMode="auto">
            <a:xfrm>
              <a:off x="4128" y="24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10</a:t>
              </a:r>
            </a:p>
          </p:txBody>
        </p:sp>
        <p:sp>
          <p:nvSpPr>
            <p:cNvPr id="167" name="Text Box 81"/>
            <p:cNvSpPr txBox="1">
              <a:spLocks noChangeArrowheads="1"/>
            </p:cNvSpPr>
            <p:nvPr/>
          </p:nvSpPr>
          <p:spPr bwMode="auto">
            <a:xfrm>
              <a:off x="4032" y="259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9</a:t>
              </a:r>
            </a:p>
          </p:txBody>
        </p:sp>
        <p:sp>
          <p:nvSpPr>
            <p:cNvPr id="168" name="Text Box 82"/>
            <p:cNvSpPr txBox="1">
              <a:spLocks noChangeArrowheads="1"/>
            </p:cNvSpPr>
            <p:nvPr/>
          </p:nvSpPr>
          <p:spPr bwMode="auto">
            <a:xfrm>
              <a:off x="4560" y="307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6</a:t>
              </a:r>
            </a:p>
          </p:txBody>
        </p:sp>
        <p:sp>
          <p:nvSpPr>
            <p:cNvPr id="169" name="Text Box 83"/>
            <p:cNvSpPr txBox="1">
              <a:spLocks noChangeArrowheads="1"/>
            </p:cNvSpPr>
            <p:nvPr/>
          </p:nvSpPr>
          <p:spPr bwMode="auto">
            <a:xfrm>
              <a:off x="4800" y="302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5</a:t>
              </a:r>
            </a:p>
          </p:txBody>
        </p:sp>
        <p:sp>
          <p:nvSpPr>
            <p:cNvPr id="170" name="Text Box 84"/>
            <p:cNvSpPr txBox="1">
              <a:spLocks noChangeArrowheads="1"/>
            </p:cNvSpPr>
            <p:nvPr/>
          </p:nvSpPr>
          <p:spPr bwMode="auto">
            <a:xfrm>
              <a:off x="4944" y="283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4</a:t>
              </a:r>
            </a:p>
          </p:txBody>
        </p:sp>
        <p:sp>
          <p:nvSpPr>
            <p:cNvPr id="171" name="Text Box 85"/>
            <p:cNvSpPr txBox="1">
              <a:spLocks noChangeArrowheads="1"/>
            </p:cNvSpPr>
            <p:nvPr/>
          </p:nvSpPr>
          <p:spPr bwMode="auto">
            <a:xfrm>
              <a:off x="4992" y="259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3</a:t>
              </a:r>
            </a:p>
          </p:txBody>
        </p:sp>
        <p:sp>
          <p:nvSpPr>
            <p:cNvPr id="172" name="Text Box 86"/>
            <p:cNvSpPr txBox="1">
              <a:spLocks noChangeArrowheads="1"/>
            </p:cNvSpPr>
            <p:nvPr/>
          </p:nvSpPr>
          <p:spPr bwMode="auto">
            <a:xfrm>
              <a:off x="4944" y="2352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2</a:t>
              </a:r>
            </a:p>
          </p:txBody>
        </p:sp>
        <p:sp>
          <p:nvSpPr>
            <p:cNvPr id="173" name="Text Box 87"/>
            <p:cNvSpPr txBox="1">
              <a:spLocks noChangeArrowheads="1"/>
            </p:cNvSpPr>
            <p:nvPr/>
          </p:nvSpPr>
          <p:spPr bwMode="auto">
            <a:xfrm>
              <a:off x="4752" y="22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</a:t>
              </a:r>
            </a:p>
          </p:txBody>
        </p:sp>
      </p:grpSp>
      <p:grpSp>
        <p:nvGrpSpPr>
          <p:cNvPr id="178" name="Group 122"/>
          <p:cNvGrpSpPr>
            <a:grpSpLocks/>
          </p:cNvGrpSpPr>
          <p:nvPr/>
        </p:nvGrpSpPr>
        <p:grpSpPr bwMode="auto">
          <a:xfrm>
            <a:off x="7152414" y="4171274"/>
            <a:ext cx="457200" cy="609600"/>
            <a:chOff x="4608" y="2640"/>
            <a:chExt cx="288" cy="384"/>
          </a:xfrm>
        </p:grpSpPr>
        <p:grpSp>
          <p:nvGrpSpPr>
            <p:cNvPr id="179" name="Group 89"/>
            <p:cNvGrpSpPr>
              <a:grpSpLocks/>
            </p:cNvGrpSpPr>
            <p:nvPr/>
          </p:nvGrpSpPr>
          <p:grpSpPr bwMode="auto">
            <a:xfrm rot="893958">
              <a:off x="4608" y="2640"/>
              <a:ext cx="288" cy="192"/>
              <a:chOff x="1056" y="2064"/>
              <a:chExt cx="288" cy="192"/>
            </a:xfrm>
          </p:grpSpPr>
          <p:sp>
            <p:nvSpPr>
              <p:cNvPr id="182" name="AutoShape 90"/>
              <p:cNvSpPr>
                <a:spLocks noChangeArrowheads="1"/>
              </p:cNvSpPr>
              <p:nvPr/>
            </p:nvSpPr>
            <p:spPr bwMode="auto">
              <a:xfrm rot="2228482">
                <a:off x="1056" y="2133"/>
                <a:ext cx="288" cy="123"/>
              </a:xfrm>
              <a:prstGeom prst="rightArrow">
                <a:avLst>
                  <a:gd name="adj1" fmla="val 50000"/>
                  <a:gd name="adj2" fmla="val 58537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83" name="Oval 91"/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180" name="AutoShape 92"/>
            <p:cNvSpPr>
              <a:spLocks noChangeArrowheads="1"/>
            </p:cNvSpPr>
            <p:nvPr/>
          </p:nvSpPr>
          <p:spPr bwMode="auto">
            <a:xfrm rot="5400000">
              <a:off x="4512" y="2832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81" name="Oval 93"/>
            <p:cNvSpPr>
              <a:spLocks noChangeArrowheads="1"/>
            </p:cNvSpPr>
            <p:nvPr/>
          </p:nvSpPr>
          <p:spPr bwMode="auto">
            <a:xfrm>
              <a:off x="4608" y="264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84" name="Text Box 94"/>
          <p:cNvSpPr txBox="1">
            <a:spLocks noChangeArrowheads="1"/>
          </p:cNvSpPr>
          <p:nvPr/>
        </p:nvSpPr>
        <p:spPr bwMode="auto">
          <a:xfrm>
            <a:off x="5984877" y="4791078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</a:t>
            </a:r>
          </a:p>
        </p:txBody>
      </p:sp>
      <p:grpSp>
        <p:nvGrpSpPr>
          <p:cNvPr id="185" name="Group 95"/>
          <p:cNvGrpSpPr>
            <a:grpSpLocks/>
          </p:cNvGrpSpPr>
          <p:nvPr/>
        </p:nvGrpSpPr>
        <p:grpSpPr bwMode="auto">
          <a:xfrm>
            <a:off x="471351" y="3216566"/>
            <a:ext cx="2057400" cy="2057400"/>
            <a:chOff x="336" y="240"/>
            <a:chExt cx="1296" cy="1296"/>
          </a:xfrm>
        </p:grpSpPr>
        <p:grpSp>
          <p:nvGrpSpPr>
            <p:cNvPr id="186" name="Group 96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199" name="Group 97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201" name="Oval 98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202" name="Oval 99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sp>
            <p:nvSpPr>
              <p:cNvPr id="200" name="Oval 100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187" name="Text Box 101"/>
            <p:cNvSpPr txBox="1">
              <a:spLocks noChangeArrowheads="1"/>
            </p:cNvSpPr>
            <p:nvPr/>
          </p:nvSpPr>
          <p:spPr bwMode="auto">
            <a:xfrm>
              <a:off x="864" y="33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12</a:t>
              </a:r>
            </a:p>
          </p:txBody>
        </p:sp>
        <p:sp>
          <p:nvSpPr>
            <p:cNvPr id="188" name="Text Box 102"/>
            <p:cNvSpPr txBox="1">
              <a:spLocks noChangeArrowheads="1"/>
            </p:cNvSpPr>
            <p:nvPr/>
          </p:nvSpPr>
          <p:spPr bwMode="auto">
            <a:xfrm>
              <a:off x="624" y="3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11</a:t>
              </a:r>
            </a:p>
          </p:txBody>
        </p:sp>
        <p:sp>
          <p:nvSpPr>
            <p:cNvPr id="189" name="Text Box 103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8</a:t>
              </a:r>
            </a:p>
          </p:txBody>
        </p:sp>
        <p:sp>
          <p:nvSpPr>
            <p:cNvPr id="190" name="Text Box 104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7</a:t>
              </a:r>
            </a:p>
          </p:txBody>
        </p:sp>
        <p:sp>
          <p:nvSpPr>
            <p:cNvPr id="191" name="Text Box 105"/>
            <p:cNvSpPr txBox="1">
              <a:spLocks noChangeArrowheads="1"/>
            </p:cNvSpPr>
            <p:nvPr/>
          </p:nvSpPr>
          <p:spPr bwMode="auto">
            <a:xfrm>
              <a:off x="480" y="5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10</a:t>
              </a:r>
            </a:p>
          </p:txBody>
        </p:sp>
        <p:sp>
          <p:nvSpPr>
            <p:cNvPr id="192" name="Text Box 106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9</a:t>
              </a:r>
            </a:p>
          </p:txBody>
        </p:sp>
        <p:sp>
          <p:nvSpPr>
            <p:cNvPr id="193" name="Text Box 107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6</a:t>
              </a:r>
            </a:p>
          </p:txBody>
        </p:sp>
        <p:sp>
          <p:nvSpPr>
            <p:cNvPr id="194" name="Text Box 108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5</a:t>
              </a:r>
            </a:p>
          </p:txBody>
        </p:sp>
        <p:sp>
          <p:nvSpPr>
            <p:cNvPr id="195" name="Text Box 109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4</a:t>
              </a:r>
            </a:p>
          </p:txBody>
        </p:sp>
        <p:sp>
          <p:nvSpPr>
            <p:cNvPr id="196" name="Text Box 110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3</a:t>
              </a:r>
            </a:p>
          </p:txBody>
        </p:sp>
        <p:sp>
          <p:nvSpPr>
            <p:cNvPr id="197" name="Text Box 111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2</a:t>
              </a:r>
            </a:p>
          </p:txBody>
        </p:sp>
        <p:sp>
          <p:nvSpPr>
            <p:cNvPr id="198" name="Text Box 112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/>
                <a:t>1</a:t>
              </a:r>
            </a:p>
          </p:txBody>
        </p:sp>
      </p:grpSp>
      <p:grpSp>
        <p:nvGrpSpPr>
          <p:cNvPr id="203" name="Group 123"/>
          <p:cNvGrpSpPr>
            <a:grpSpLocks/>
          </p:cNvGrpSpPr>
          <p:nvPr/>
        </p:nvGrpSpPr>
        <p:grpSpPr bwMode="auto">
          <a:xfrm>
            <a:off x="1461955" y="3793273"/>
            <a:ext cx="415926" cy="947295"/>
            <a:chOff x="1008" y="2397"/>
            <a:chExt cx="262" cy="627"/>
          </a:xfrm>
        </p:grpSpPr>
        <p:grpSp>
          <p:nvGrpSpPr>
            <p:cNvPr id="204" name="Group 114"/>
            <p:cNvGrpSpPr>
              <a:grpSpLocks/>
            </p:cNvGrpSpPr>
            <p:nvPr/>
          </p:nvGrpSpPr>
          <p:grpSpPr bwMode="auto">
            <a:xfrm rot="-4542330">
              <a:off x="988" y="2454"/>
              <a:ext cx="339" cy="225"/>
              <a:chOff x="1056" y="2047"/>
              <a:chExt cx="339" cy="225"/>
            </a:xfrm>
          </p:grpSpPr>
          <p:sp>
            <p:nvSpPr>
              <p:cNvPr id="207" name="AutoShape 115"/>
              <p:cNvSpPr>
                <a:spLocks noChangeArrowheads="1"/>
              </p:cNvSpPr>
              <p:nvPr/>
            </p:nvSpPr>
            <p:spPr bwMode="auto">
              <a:xfrm rot="2228482">
                <a:off x="1086" y="2047"/>
                <a:ext cx="309" cy="225"/>
              </a:xfrm>
              <a:prstGeom prst="rightArrow">
                <a:avLst>
                  <a:gd name="adj1" fmla="val 50000"/>
                  <a:gd name="adj2" fmla="val 58537"/>
                </a:avLst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000" dirty="0"/>
              </a:p>
            </p:txBody>
          </p:sp>
          <p:sp>
            <p:nvSpPr>
              <p:cNvPr id="208" name="Oval 116"/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205" name="AutoShape 117"/>
            <p:cNvSpPr>
              <a:spLocks noChangeArrowheads="1"/>
            </p:cNvSpPr>
            <p:nvPr/>
          </p:nvSpPr>
          <p:spPr bwMode="auto">
            <a:xfrm rot="3689312">
              <a:off x="960" y="2832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06" name="Oval 118"/>
            <p:cNvSpPr>
              <a:spLocks noChangeArrowheads="1"/>
            </p:cNvSpPr>
            <p:nvPr/>
          </p:nvSpPr>
          <p:spPr bwMode="auto">
            <a:xfrm>
              <a:off x="1008" y="264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209" name="Text Box 119"/>
          <p:cNvSpPr txBox="1">
            <a:spLocks noChangeArrowheads="1"/>
          </p:cNvSpPr>
          <p:nvPr/>
        </p:nvSpPr>
        <p:spPr bwMode="auto">
          <a:xfrm>
            <a:off x="395151" y="4816766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D</a:t>
            </a:r>
          </a:p>
        </p:txBody>
      </p:sp>
      <p:sp>
        <p:nvSpPr>
          <p:cNvPr id="210" name="AutoShape 125"/>
          <p:cNvSpPr>
            <a:spLocks noChangeArrowheads="1"/>
          </p:cNvSpPr>
          <p:nvPr/>
        </p:nvSpPr>
        <p:spPr bwMode="auto">
          <a:xfrm rot="-2498013">
            <a:off x="7786551" y="3216566"/>
            <a:ext cx="457200" cy="533400"/>
          </a:xfrm>
          <a:prstGeom prst="flowChartDelay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en-US" sz="1600"/>
          </a:p>
        </p:txBody>
      </p:sp>
      <p:sp>
        <p:nvSpPr>
          <p:cNvPr id="211" name="AutoShape 126"/>
          <p:cNvSpPr>
            <a:spLocks noChangeArrowheads="1"/>
          </p:cNvSpPr>
          <p:nvPr/>
        </p:nvSpPr>
        <p:spPr bwMode="auto">
          <a:xfrm rot="-7873783">
            <a:off x="6057764" y="3207041"/>
            <a:ext cx="533400" cy="533400"/>
          </a:xfrm>
          <a:prstGeom prst="flowChartDelay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en-US" sz="1600"/>
          </a:p>
        </p:txBody>
      </p:sp>
      <p:sp>
        <p:nvSpPr>
          <p:cNvPr id="212" name="AutoShape 128"/>
          <p:cNvSpPr>
            <a:spLocks noChangeArrowheads="1"/>
          </p:cNvSpPr>
          <p:nvPr/>
        </p:nvSpPr>
        <p:spPr bwMode="auto">
          <a:xfrm rot="-2704072" flipH="1" flipV="1">
            <a:off x="6425270" y="4958847"/>
            <a:ext cx="381000" cy="249238"/>
          </a:xfrm>
          <a:prstGeom prst="flowChartDelay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en-US" sz="1600"/>
          </a:p>
        </p:txBody>
      </p:sp>
      <p:sp>
        <p:nvSpPr>
          <p:cNvPr id="213" name="AutoShape 129"/>
          <p:cNvSpPr>
            <a:spLocks noChangeArrowheads="1"/>
          </p:cNvSpPr>
          <p:nvPr/>
        </p:nvSpPr>
        <p:spPr bwMode="auto">
          <a:xfrm rot="-8104072" flipH="1" flipV="1">
            <a:off x="7710351" y="4948529"/>
            <a:ext cx="381000" cy="249237"/>
          </a:xfrm>
          <a:prstGeom prst="flowChartDelay">
            <a:avLst/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en-US" sz="1600"/>
          </a:p>
        </p:txBody>
      </p:sp>
      <p:sp>
        <p:nvSpPr>
          <p:cNvPr id="214" name="Text Box 130"/>
          <p:cNvSpPr txBox="1">
            <a:spLocks noChangeArrowheads="1"/>
          </p:cNvSpPr>
          <p:nvPr/>
        </p:nvSpPr>
        <p:spPr bwMode="auto">
          <a:xfrm>
            <a:off x="90351" y="5451191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16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5" name="Text Box 132"/>
          <p:cNvSpPr txBox="1">
            <a:spLocks noChangeArrowheads="1"/>
          </p:cNvSpPr>
          <p:nvPr/>
        </p:nvSpPr>
        <p:spPr bwMode="auto">
          <a:xfrm>
            <a:off x="2781164" y="5933561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6" name="Straight Connector 215"/>
          <p:cNvCxnSpPr>
            <a:stCxn id="100" idx="3"/>
          </p:cNvCxnSpPr>
          <p:nvPr/>
        </p:nvCxnSpPr>
        <p:spPr>
          <a:xfrm>
            <a:off x="2300151" y="2025941"/>
            <a:ext cx="1227269" cy="260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7" name="Text Box 130"/>
          <p:cNvSpPr txBox="1">
            <a:spLocks noChangeArrowheads="1"/>
          </p:cNvSpPr>
          <p:nvPr/>
        </p:nvSpPr>
        <p:spPr bwMode="auto">
          <a:xfrm>
            <a:off x="-246879" y="5476101"/>
            <a:ext cx="93310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8" name="Text Box 130"/>
          <p:cNvSpPr txBox="1">
            <a:spLocks noChangeArrowheads="1"/>
          </p:cNvSpPr>
          <p:nvPr/>
        </p:nvSpPr>
        <p:spPr bwMode="auto">
          <a:xfrm>
            <a:off x="2452551" y="6309288"/>
            <a:ext cx="74662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9" name="Straight Connector 218"/>
          <p:cNvCxnSpPr/>
          <p:nvPr/>
        </p:nvCxnSpPr>
        <p:spPr>
          <a:xfrm flipH="1" flipV="1">
            <a:off x="2452551" y="4026191"/>
            <a:ext cx="1078289" cy="1131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0" name="Text Box 130"/>
          <p:cNvSpPr txBox="1">
            <a:spLocks noChangeArrowheads="1"/>
          </p:cNvSpPr>
          <p:nvPr/>
        </p:nvSpPr>
        <p:spPr bwMode="auto">
          <a:xfrm>
            <a:off x="-204472" y="5462195"/>
            <a:ext cx="93310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C: 16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1" name="Text Box 130"/>
          <p:cNvSpPr txBox="1">
            <a:spLocks noChangeArrowheads="1"/>
          </p:cNvSpPr>
          <p:nvPr/>
        </p:nvSpPr>
        <p:spPr bwMode="auto">
          <a:xfrm>
            <a:off x="2523144" y="6276377"/>
            <a:ext cx="74662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2" name="Straight Connector 221"/>
          <p:cNvCxnSpPr/>
          <p:nvPr/>
        </p:nvCxnSpPr>
        <p:spPr>
          <a:xfrm>
            <a:off x="7387124" y="2766164"/>
            <a:ext cx="4345" cy="4808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 tmFilter="0, 0; .2, .5; .8, .5; 1, 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0" autoRev="1" fill="hold"/>
                                        <p:tgtEl>
                                          <p:spTgt spid="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 tmFilter="0, 0; .2, .5; .8, .5; 1, 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500" autoRev="1" fill="hold"/>
                                        <p:tgtEl>
                                          <p:spTgt spid="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4" grpId="0" animBg="1"/>
      <p:bldP spid="8224" grpId="1" animBg="1"/>
      <p:bldP spid="214" grpId="0"/>
      <p:bldP spid="214" grpId="1"/>
      <p:bldP spid="215" grpId="0"/>
      <p:bldP spid="215" grpId="1"/>
      <p:bldP spid="217" grpId="0"/>
      <p:bldP spid="217" grpId="1"/>
      <p:bldP spid="218" grpId="0"/>
      <p:bldP spid="218" grpId="1"/>
      <p:bldP spid="220" grpId="0"/>
      <p:bldP spid="220" grpId="1"/>
      <p:bldP spid="221" grpId="0"/>
      <p:bldP spid="2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82"/>
          <p:cNvGrpSpPr>
            <a:grpSpLocks/>
          </p:cNvGrpSpPr>
          <p:nvPr/>
        </p:nvGrpSpPr>
        <p:grpSpPr bwMode="auto">
          <a:xfrm>
            <a:off x="381000" y="1828800"/>
            <a:ext cx="2057400" cy="2057400"/>
            <a:chOff x="336" y="240"/>
            <a:chExt cx="1296" cy="1296"/>
          </a:xfrm>
        </p:grpSpPr>
        <p:grpSp>
          <p:nvGrpSpPr>
            <p:cNvPr id="6206" name="Group 10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6219" name="Group 8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6221" name="Oval 4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vi-VN"/>
                </a:p>
              </p:txBody>
            </p:sp>
            <p:sp>
              <p:nvSpPr>
                <p:cNvPr id="6222" name="Oval 7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vi-VN"/>
                </a:p>
              </p:txBody>
            </p:sp>
          </p:grpSp>
          <p:sp>
            <p:nvSpPr>
              <p:cNvPr id="6220" name="Oval 9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vi-VN"/>
              </a:p>
            </p:txBody>
          </p:sp>
        </p:grpSp>
        <p:sp>
          <p:nvSpPr>
            <p:cNvPr id="6207" name="Text Box 11"/>
            <p:cNvSpPr txBox="1">
              <a:spLocks noChangeArrowheads="1"/>
            </p:cNvSpPr>
            <p:nvPr/>
          </p:nvSpPr>
          <p:spPr bwMode="auto">
            <a:xfrm>
              <a:off x="864" y="33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400" b="1"/>
                <a:t>12</a:t>
              </a:r>
            </a:p>
          </p:txBody>
        </p:sp>
        <p:sp>
          <p:nvSpPr>
            <p:cNvPr id="6208" name="Text Box 12"/>
            <p:cNvSpPr txBox="1">
              <a:spLocks noChangeArrowheads="1"/>
            </p:cNvSpPr>
            <p:nvPr/>
          </p:nvSpPr>
          <p:spPr bwMode="auto">
            <a:xfrm>
              <a:off x="624" y="38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400" b="1"/>
                <a:t>11</a:t>
              </a:r>
            </a:p>
          </p:txBody>
        </p:sp>
        <p:sp>
          <p:nvSpPr>
            <p:cNvPr id="6209" name="Text Box 13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8</a:t>
              </a:r>
            </a:p>
          </p:txBody>
        </p:sp>
        <p:sp>
          <p:nvSpPr>
            <p:cNvPr id="6210" name="Text Box 14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7</a:t>
              </a:r>
            </a:p>
          </p:txBody>
        </p:sp>
        <p:sp>
          <p:nvSpPr>
            <p:cNvPr id="6211" name="Text Box 15"/>
            <p:cNvSpPr txBox="1">
              <a:spLocks noChangeArrowheads="1"/>
            </p:cNvSpPr>
            <p:nvPr/>
          </p:nvSpPr>
          <p:spPr bwMode="auto">
            <a:xfrm>
              <a:off x="480" y="57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10</a:t>
              </a:r>
            </a:p>
          </p:txBody>
        </p:sp>
        <p:sp>
          <p:nvSpPr>
            <p:cNvPr id="6212" name="Text Box 16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9</a:t>
              </a:r>
            </a:p>
          </p:txBody>
        </p:sp>
        <p:sp>
          <p:nvSpPr>
            <p:cNvPr id="6213" name="Text Box 17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6</a:t>
              </a:r>
            </a:p>
          </p:txBody>
        </p:sp>
        <p:sp>
          <p:nvSpPr>
            <p:cNvPr id="6214" name="Text Box 18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5</a:t>
              </a:r>
            </a:p>
          </p:txBody>
        </p:sp>
        <p:sp>
          <p:nvSpPr>
            <p:cNvPr id="6215" name="Text Box 19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4</a:t>
              </a:r>
            </a:p>
          </p:txBody>
        </p:sp>
        <p:sp>
          <p:nvSpPr>
            <p:cNvPr id="6216" name="Text Box 20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3</a:t>
              </a:r>
            </a:p>
          </p:txBody>
        </p:sp>
        <p:sp>
          <p:nvSpPr>
            <p:cNvPr id="6217" name="Text Box 23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2</a:t>
              </a:r>
            </a:p>
          </p:txBody>
        </p:sp>
        <p:sp>
          <p:nvSpPr>
            <p:cNvPr id="6218" name="Text Box 24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1</a:t>
              </a:r>
            </a:p>
          </p:txBody>
        </p:sp>
      </p:grpSp>
      <p:sp>
        <p:nvSpPr>
          <p:cNvPr id="6147" name="AutoShape 76"/>
          <p:cNvSpPr>
            <a:spLocks noChangeArrowheads="1"/>
          </p:cNvSpPr>
          <p:nvPr/>
        </p:nvSpPr>
        <p:spPr bwMode="auto">
          <a:xfrm rot="10010239">
            <a:off x="1004888" y="2766484"/>
            <a:ext cx="457200" cy="194733"/>
          </a:xfrm>
          <a:prstGeom prst="rightArrow">
            <a:avLst>
              <a:gd name="adj1" fmla="val 50000"/>
              <a:gd name="adj2" fmla="val 5869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6148" name="AutoShape 79"/>
          <p:cNvSpPr>
            <a:spLocks noChangeArrowheads="1"/>
          </p:cNvSpPr>
          <p:nvPr/>
        </p:nvSpPr>
        <p:spPr bwMode="auto">
          <a:xfrm rot="7383591">
            <a:off x="1054100" y="3071284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6149" name="Text Box 83"/>
          <p:cNvSpPr txBox="1">
            <a:spLocks noChangeArrowheads="1"/>
          </p:cNvSpPr>
          <p:nvPr/>
        </p:nvSpPr>
        <p:spPr bwMode="auto">
          <a:xfrm>
            <a:off x="609600" y="3048001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4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150" name="Text Box 84"/>
          <p:cNvSpPr txBox="1">
            <a:spLocks noChangeArrowheads="1"/>
          </p:cNvSpPr>
          <p:nvPr/>
        </p:nvSpPr>
        <p:spPr bwMode="auto">
          <a:xfrm>
            <a:off x="838200" y="3352801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400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27733" name="Text Box 85"/>
          <p:cNvSpPr txBox="1">
            <a:spLocks noChangeArrowheads="1"/>
          </p:cNvSpPr>
          <p:nvPr/>
        </p:nvSpPr>
        <p:spPr bwMode="auto">
          <a:xfrm>
            <a:off x="304800" y="4114801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.VnArial Narrow" pitchFamily="34" charset="0"/>
              </a:rPr>
              <a:t>8 giê</a:t>
            </a:r>
          </a:p>
        </p:txBody>
      </p:sp>
      <p:sp>
        <p:nvSpPr>
          <p:cNvPr id="27734" name="Text Box 86"/>
          <p:cNvSpPr txBox="1">
            <a:spLocks noChangeArrowheads="1"/>
          </p:cNvSpPr>
          <p:nvPr/>
        </p:nvSpPr>
        <p:spPr bwMode="auto">
          <a:xfrm>
            <a:off x="1055688" y="4129618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.VnArial Narrow" pitchFamily="34" charset="0"/>
              </a:rPr>
              <a:t>35 phót</a:t>
            </a:r>
          </a:p>
        </p:txBody>
      </p:sp>
      <p:grpSp>
        <p:nvGrpSpPr>
          <p:cNvPr id="6153" name="Group 89"/>
          <p:cNvGrpSpPr>
            <a:grpSpLocks/>
          </p:cNvGrpSpPr>
          <p:nvPr/>
        </p:nvGrpSpPr>
        <p:grpSpPr bwMode="auto">
          <a:xfrm>
            <a:off x="3352800" y="1752600"/>
            <a:ext cx="2057400" cy="2057400"/>
            <a:chOff x="336" y="240"/>
            <a:chExt cx="1296" cy="1296"/>
          </a:xfrm>
        </p:grpSpPr>
        <p:grpSp>
          <p:nvGrpSpPr>
            <p:cNvPr id="6189" name="Group 90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6202" name="Group 91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6204" name="Oval 92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vi-VN"/>
                </a:p>
              </p:txBody>
            </p:sp>
            <p:sp>
              <p:nvSpPr>
                <p:cNvPr id="6205" name="Oval 93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vi-VN"/>
                </a:p>
              </p:txBody>
            </p:sp>
          </p:grpSp>
          <p:sp>
            <p:nvSpPr>
              <p:cNvPr id="6203" name="Oval 94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vi-VN"/>
              </a:p>
            </p:txBody>
          </p:sp>
        </p:grpSp>
        <p:sp>
          <p:nvSpPr>
            <p:cNvPr id="6190" name="Text Box 95"/>
            <p:cNvSpPr txBox="1">
              <a:spLocks noChangeArrowheads="1"/>
            </p:cNvSpPr>
            <p:nvPr/>
          </p:nvSpPr>
          <p:spPr bwMode="auto">
            <a:xfrm>
              <a:off x="864" y="33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400" b="1"/>
                <a:t>12</a:t>
              </a:r>
            </a:p>
          </p:txBody>
        </p:sp>
        <p:sp>
          <p:nvSpPr>
            <p:cNvPr id="6191" name="Text Box 96"/>
            <p:cNvSpPr txBox="1">
              <a:spLocks noChangeArrowheads="1"/>
            </p:cNvSpPr>
            <p:nvPr/>
          </p:nvSpPr>
          <p:spPr bwMode="auto">
            <a:xfrm>
              <a:off x="624" y="38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400" b="1"/>
                <a:t>11</a:t>
              </a:r>
            </a:p>
          </p:txBody>
        </p:sp>
        <p:sp>
          <p:nvSpPr>
            <p:cNvPr id="6192" name="Text Box 97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8</a:t>
              </a:r>
            </a:p>
          </p:txBody>
        </p:sp>
        <p:sp>
          <p:nvSpPr>
            <p:cNvPr id="6193" name="Text Box 98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7</a:t>
              </a:r>
            </a:p>
          </p:txBody>
        </p:sp>
        <p:sp>
          <p:nvSpPr>
            <p:cNvPr id="6194" name="Text Box 99"/>
            <p:cNvSpPr txBox="1">
              <a:spLocks noChangeArrowheads="1"/>
            </p:cNvSpPr>
            <p:nvPr/>
          </p:nvSpPr>
          <p:spPr bwMode="auto">
            <a:xfrm>
              <a:off x="480" y="57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10</a:t>
              </a:r>
            </a:p>
          </p:txBody>
        </p:sp>
        <p:sp>
          <p:nvSpPr>
            <p:cNvPr id="6195" name="Text Box 100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9</a:t>
              </a:r>
            </a:p>
          </p:txBody>
        </p:sp>
        <p:sp>
          <p:nvSpPr>
            <p:cNvPr id="6196" name="Text Box 101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6</a:t>
              </a:r>
            </a:p>
          </p:txBody>
        </p:sp>
        <p:sp>
          <p:nvSpPr>
            <p:cNvPr id="6197" name="Text Box 102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5</a:t>
              </a:r>
            </a:p>
          </p:txBody>
        </p:sp>
        <p:sp>
          <p:nvSpPr>
            <p:cNvPr id="6198" name="Text Box 103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4</a:t>
              </a:r>
            </a:p>
          </p:txBody>
        </p:sp>
        <p:sp>
          <p:nvSpPr>
            <p:cNvPr id="6199" name="Text Box 104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3</a:t>
              </a:r>
            </a:p>
          </p:txBody>
        </p:sp>
        <p:sp>
          <p:nvSpPr>
            <p:cNvPr id="6200" name="Text Box 105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2</a:t>
              </a:r>
            </a:p>
          </p:txBody>
        </p:sp>
        <p:sp>
          <p:nvSpPr>
            <p:cNvPr id="6201" name="Text Box 106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1</a:t>
              </a:r>
            </a:p>
          </p:txBody>
        </p:sp>
      </p:grpSp>
      <p:sp>
        <p:nvSpPr>
          <p:cNvPr id="6154" name="AutoShape 107"/>
          <p:cNvSpPr>
            <a:spLocks noChangeArrowheads="1"/>
          </p:cNvSpPr>
          <p:nvPr/>
        </p:nvSpPr>
        <p:spPr bwMode="auto">
          <a:xfrm rot="10178353">
            <a:off x="3981450" y="2736851"/>
            <a:ext cx="457200" cy="194733"/>
          </a:xfrm>
          <a:prstGeom prst="rightArrow">
            <a:avLst>
              <a:gd name="adj1" fmla="val 50000"/>
              <a:gd name="adj2" fmla="val 5869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6155" name="AutoShape 108"/>
          <p:cNvSpPr>
            <a:spLocks noChangeArrowheads="1"/>
          </p:cNvSpPr>
          <p:nvPr/>
        </p:nvSpPr>
        <p:spPr bwMode="auto">
          <a:xfrm rot="10800000">
            <a:off x="3810000" y="2705100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6156" name="Text Box 109"/>
          <p:cNvSpPr txBox="1">
            <a:spLocks noChangeArrowheads="1"/>
          </p:cNvSpPr>
          <p:nvPr/>
        </p:nvSpPr>
        <p:spPr bwMode="auto">
          <a:xfrm>
            <a:off x="3581400" y="2971801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4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7759" name="Text Box 111"/>
          <p:cNvSpPr txBox="1">
            <a:spLocks noChangeArrowheads="1"/>
          </p:cNvSpPr>
          <p:nvPr/>
        </p:nvSpPr>
        <p:spPr bwMode="auto">
          <a:xfrm>
            <a:off x="3276600" y="4114801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.VnArial Narrow" pitchFamily="34" charset="0"/>
              </a:rPr>
              <a:t>8 giê</a:t>
            </a:r>
          </a:p>
        </p:txBody>
      </p:sp>
      <p:sp>
        <p:nvSpPr>
          <p:cNvPr id="27760" name="Text Box 112"/>
          <p:cNvSpPr txBox="1">
            <a:spLocks noChangeArrowheads="1"/>
          </p:cNvSpPr>
          <p:nvPr/>
        </p:nvSpPr>
        <p:spPr bwMode="auto">
          <a:xfrm>
            <a:off x="3962400" y="4114801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.VnArial Narrow" pitchFamily="34" charset="0"/>
              </a:rPr>
              <a:t>45 phót</a:t>
            </a:r>
          </a:p>
        </p:txBody>
      </p:sp>
      <p:grpSp>
        <p:nvGrpSpPr>
          <p:cNvPr id="6159" name="Group 159"/>
          <p:cNvGrpSpPr>
            <a:grpSpLocks/>
          </p:cNvGrpSpPr>
          <p:nvPr/>
        </p:nvGrpSpPr>
        <p:grpSpPr bwMode="auto">
          <a:xfrm>
            <a:off x="6096000" y="1752600"/>
            <a:ext cx="2057400" cy="2057400"/>
            <a:chOff x="3840" y="240"/>
            <a:chExt cx="1296" cy="1296"/>
          </a:xfrm>
        </p:grpSpPr>
        <p:grpSp>
          <p:nvGrpSpPr>
            <p:cNvPr id="6172" name="Group 134"/>
            <p:cNvGrpSpPr>
              <a:grpSpLocks/>
            </p:cNvGrpSpPr>
            <p:nvPr/>
          </p:nvGrpSpPr>
          <p:grpSpPr bwMode="auto">
            <a:xfrm>
              <a:off x="3840" y="240"/>
              <a:ext cx="1296" cy="1296"/>
              <a:chOff x="336" y="240"/>
              <a:chExt cx="1296" cy="1296"/>
            </a:xfrm>
          </p:grpSpPr>
          <p:grpSp>
            <p:nvGrpSpPr>
              <p:cNvPr id="6185" name="Group 135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6187" name="Oval 136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vi-VN"/>
                </a:p>
              </p:txBody>
            </p:sp>
            <p:sp>
              <p:nvSpPr>
                <p:cNvPr id="6188" name="Oval 137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vi-VN"/>
                </a:p>
              </p:txBody>
            </p:sp>
          </p:grpSp>
          <p:sp>
            <p:nvSpPr>
              <p:cNvPr id="6186" name="Oval 138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vi-VN"/>
              </a:p>
            </p:txBody>
          </p:sp>
        </p:grpSp>
        <p:sp>
          <p:nvSpPr>
            <p:cNvPr id="6173" name="Text Box 139"/>
            <p:cNvSpPr txBox="1">
              <a:spLocks noChangeArrowheads="1"/>
            </p:cNvSpPr>
            <p:nvPr/>
          </p:nvSpPr>
          <p:spPr bwMode="auto">
            <a:xfrm>
              <a:off x="4368" y="33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400" b="1"/>
                <a:t>12</a:t>
              </a:r>
            </a:p>
          </p:txBody>
        </p:sp>
        <p:sp>
          <p:nvSpPr>
            <p:cNvPr id="6174" name="Text Box 140"/>
            <p:cNvSpPr txBox="1">
              <a:spLocks noChangeArrowheads="1"/>
            </p:cNvSpPr>
            <p:nvPr/>
          </p:nvSpPr>
          <p:spPr bwMode="auto">
            <a:xfrm>
              <a:off x="4128" y="38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400" b="1"/>
                <a:t>11</a:t>
              </a:r>
            </a:p>
          </p:txBody>
        </p:sp>
        <p:sp>
          <p:nvSpPr>
            <p:cNvPr id="6175" name="Text Box 141"/>
            <p:cNvSpPr txBox="1">
              <a:spLocks noChangeArrowheads="1"/>
            </p:cNvSpPr>
            <p:nvPr/>
          </p:nvSpPr>
          <p:spPr bwMode="auto">
            <a:xfrm>
              <a:off x="3984" y="100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8</a:t>
              </a:r>
            </a:p>
          </p:txBody>
        </p:sp>
        <p:sp>
          <p:nvSpPr>
            <p:cNvPr id="6176" name="Text Box 142"/>
            <p:cNvSpPr txBox="1">
              <a:spLocks noChangeArrowheads="1"/>
            </p:cNvSpPr>
            <p:nvPr/>
          </p:nvSpPr>
          <p:spPr bwMode="auto">
            <a:xfrm>
              <a:off x="4128" y="1200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7</a:t>
              </a:r>
            </a:p>
          </p:txBody>
        </p:sp>
        <p:sp>
          <p:nvSpPr>
            <p:cNvPr id="6177" name="Text Box 143"/>
            <p:cNvSpPr txBox="1">
              <a:spLocks noChangeArrowheads="1"/>
            </p:cNvSpPr>
            <p:nvPr/>
          </p:nvSpPr>
          <p:spPr bwMode="auto">
            <a:xfrm>
              <a:off x="3984" y="57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10</a:t>
              </a:r>
            </a:p>
          </p:txBody>
        </p:sp>
        <p:sp>
          <p:nvSpPr>
            <p:cNvPr id="6178" name="Text Box 144"/>
            <p:cNvSpPr txBox="1">
              <a:spLocks noChangeArrowheads="1"/>
            </p:cNvSpPr>
            <p:nvPr/>
          </p:nvSpPr>
          <p:spPr bwMode="auto">
            <a:xfrm>
              <a:off x="3888" y="76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9</a:t>
              </a:r>
            </a:p>
          </p:txBody>
        </p:sp>
        <p:sp>
          <p:nvSpPr>
            <p:cNvPr id="6179" name="Text Box 145"/>
            <p:cNvSpPr txBox="1">
              <a:spLocks noChangeArrowheads="1"/>
            </p:cNvSpPr>
            <p:nvPr/>
          </p:nvSpPr>
          <p:spPr bwMode="auto">
            <a:xfrm>
              <a:off x="4416" y="124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6</a:t>
              </a:r>
            </a:p>
          </p:txBody>
        </p:sp>
        <p:sp>
          <p:nvSpPr>
            <p:cNvPr id="6180" name="Text Box 146"/>
            <p:cNvSpPr txBox="1">
              <a:spLocks noChangeArrowheads="1"/>
            </p:cNvSpPr>
            <p:nvPr/>
          </p:nvSpPr>
          <p:spPr bwMode="auto">
            <a:xfrm>
              <a:off x="4656" y="1152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5</a:t>
              </a:r>
            </a:p>
          </p:txBody>
        </p:sp>
        <p:sp>
          <p:nvSpPr>
            <p:cNvPr id="6181" name="Text Box 147"/>
            <p:cNvSpPr txBox="1">
              <a:spLocks noChangeArrowheads="1"/>
            </p:cNvSpPr>
            <p:nvPr/>
          </p:nvSpPr>
          <p:spPr bwMode="auto">
            <a:xfrm>
              <a:off x="4800" y="100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4</a:t>
              </a:r>
            </a:p>
          </p:txBody>
        </p:sp>
        <p:sp>
          <p:nvSpPr>
            <p:cNvPr id="6182" name="Text Box 148"/>
            <p:cNvSpPr txBox="1">
              <a:spLocks noChangeArrowheads="1"/>
            </p:cNvSpPr>
            <p:nvPr/>
          </p:nvSpPr>
          <p:spPr bwMode="auto">
            <a:xfrm>
              <a:off x="4848" y="76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3</a:t>
              </a:r>
            </a:p>
          </p:txBody>
        </p:sp>
        <p:sp>
          <p:nvSpPr>
            <p:cNvPr id="6183" name="Text Box 149"/>
            <p:cNvSpPr txBox="1">
              <a:spLocks noChangeArrowheads="1"/>
            </p:cNvSpPr>
            <p:nvPr/>
          </p:nvSpPr>
          <p:spPr bwMode="auto">
            <a:xfrm>
              <a:off x="4800" y="52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2</a:t>
              </a:r>
            </a:p>
          </p:txBody>
        </p:sp>
        <p:sp>
          <p:nvSpPr>
            <p:cNvPr id="6184" name="Text Box 150"/>
            <p:cNvSpPr txBox="1">
              <a:spLocks noChangeArrowheads="1"/>
            </p:cNvSpPr>
            <p:nvPr/>
          </p:nvSpPr>
          <p:spPr bwMode="auto">
            <a:xfrm>
              <a:off x="4608" y="38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/>
                <a:t>1</a:t>
              </a:r>
            </a:p>
          </p:txBody>
        </p:sp>
      </p:grpSp>
      <p:sp>
        <p:nvSpPr>
          <p:cNvPr id="6160" name="AutoShape 151"/>
          <p:cNvSpPr>
            <a:spLocks noChangeArrowheads="1"/>
          </p:cNvSpPr>
          <p:nvPr/>
        </p:nvSpPr>
        <p:spPr bwMode="auto">
          <a:xfrm rot="10131113">
            <a:off x="6686550" y="2667000"/>
            <a:ext cx="457200" cy="194733"/>
          </a:xfrm>
          <a:prstGeom prst="rightArrow">
            <a:avLst>
              <a:gd name="adj1" fmla="val 50000"/>
              <a:gd name="adj2" fmla="val 5869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6161" name="AutoShape 152"/>
          <p:cNvSpPr>
            <a:spLocks noChangeArrowheads="1"/>
          </p:cNvSpPr>
          <p:nvPr/>
        </p:nvSpPr>
        <p:spPr bwMode="auto">
          <a:xfrm rot="-8340267">
            <a:off x="6723064" y="2404534"/>
            <a:ext cx="477837" cy="118533"/>
          </a:xfrm>
          <a:prstGeom prst="rightArrow">
            <a:avLst>
              <a:gd name="adj1" fmla="val 50000"/>
              <a:gd name="adj2" fmla="val 17570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/>
          </a:p>
        </p:txBody>
      </p:sp>
      <p:sp>
        <p:nvSpPr>
          <p:cNvPr id="6162" name="Text Box 153"/>
          <p:cNvSpPr txBox="1">
            <a:spLocks noChangeArrowheads="1"/>
          </p:cNvSpPr>
          <p:nvPr/>
        </p:nvSpPr>
        <p:spPr bwMode="auto">
          <a:xfrm>
            <a:off x="6324600" y="2971801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4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7803" name="Text Box 155"/>
          <p:cNvSpPr txBox="1">
            <a:spLocks noChangeArrowheads="1"/>
          </p:cNvSpPr>
          <p:nvPr/>
        </p:nvSpPr>
        <p:spPr bwMode="auto">
          <a:xfrm>
            <a:off x="6172200" y="4114801"/>
            <a:ext cx="83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.VnArial Narrow" pitchFamily="34" charset="0"/>
              </a:rPr>
              <a:t>8 giê</a:t>
            </a:r>
          </a:p>
        </p:txBody>
      </p:sp>
      <p:sp>
        <p:nvSpPr>
          <p:cNvPr id="27804" name="Text Box 156"/>
          <p:cNvSpPr txBox="1">
            <a:spLocks noChangeArrowheads="1"/>
          </p:cNvSpPr>
          <p:nvPr/>
        </p:nvSpPr>
        <p:spPr bwMode="auto">
          <a:xfrm>
            <a:off x="6858000" y="4114801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.VnArial Narrow" pitchFamily="34" charset="0"/>
              </a:rPr>
              <a:t>55 phót</a:t>
            </a:r>
          </a:p>
        </p:txBody>
      </p:sp>
      <p:sp>
        <p:nvSpPr>
          <p:cNvPr id="6165" name="Text Box 157"/>
          <p:cNvSpPr txBox="1">
            <a:spLocks noChangeArrowheads="1"/>
          </p:cNvSpPr>
          <p:nvPr/>
        </p:nvSpPr>
        <p:spPr bwMode="auto">
          <a:xfrm>
            <a:off x="3429000" y="2590801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400" b="1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6166" name="Text Box 158"/>
          <p:cNvSpPr txBox="1">
            <a:spLocks noChangeArrowheads="1"/>
          </p:cNvSpPr>
          <p:nvPr/>
        </p:nvSpPr>
        <p:spPr bwMode="auto">
          <a:xfrm>
            <a:off x="6553200" y="1981201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400" b="1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85" name="Text Box 169"/>
          <p:cNvSpPr txBox="1">
            <a:spLocks noChangeArrowheads="1"/>
          </p:cNvSpPr>
          <p:nvPr/>
        </p:nvSpPr>
        <p:spPr bwMode="auto">
          <a:xfrm>
            <a:off x="381000" y="4648201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Hoặc: 9 giờ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kém 25 phút</a:t>
            </a:r>
          </a:p>
        </p:txBody>
      </p:sp>
      <p:sp>
        <p:nvSpPr>
          <p:cNvPr id="86" name="Text Box 169"/>
          <p:cNvSpPr txBox="1">
            <a:spLocks noChangeArrowheads="1"/>
          </p:cNvSpPr>
          <p:nvPr/>
        </p:nvSpPr>
        <p:spPr bwMode="auto">
          <a:xfrm>
            <a:off x="3276600" y="4724401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Hoặc: 9 giờ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kém 15 phút</a:t>
            </a:r>
          </a:p>
        </p:txBody>
      </p:sp>
      <p:sp>
        <p:nvSpPr>
          <p:cNvPr id="87" name="Text Box 169"/>
          <p:cNvSpPr txBox="1">
            <a:spLocks noChangeArrowheads="1"/>
          </p:cNvSpPr>
          <p:nvPr/>
        </p:nvSpPr>
        <p:spPr bwMode="auto">
          <a:xfrm>
            <a:off x="6248400" y="4724401"/>
            <a:ext cx="2057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Hoặc: 9 giờ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kém 5 phút</a:t>
            </a:r>
          </a:p>
        </p:txBody>
      </p:sp>
      <p:sp>
        <p:nvSpPr>
          <p:cNvPr id="6170" name="Rectangle 2"/>
          <p:cNvSpPr>
            <a:spLocks noChangeArrowheads="1"/>
          </p:cNvSpPr>
          <p:nvPr/>
        </p:nvSpPr>
        <p:spPr bwMode="auto">
          <a:xfrm>
            <a:off x="1374775" y="336551"/>
            <a:ext cx="6865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6171" name="Rectangle 3"/>
          <p:cNvSpPr>
            <a:spLocks noChangeArrowheads="1"/>
          </p:cNvSpPr>
          <p:nvPr/>
        </p:nvSpPr>
        <p:spPr bwMode="auto">
          <a:xfrm>
            <a:off x="1493839" y="1035051"/>
            <a:ext cx="6942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 đồng hồ ( Tiếp theo)</a:t>
            </a:r>
          </a:p>
        </p:txBody>
      </p:sp>
    </p:spTree>
    <p:extLst>
      <p:ext uri="{BB962C8B-B14F-4D97-AF65-F5344CB8AC3E}">
        <p14:creationId xmlns:p14="http://schemas.microsoft.com/office/powerpoint/2010/main" val="404088561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3" grpId="0"/>
      <p:bldP spid="27734" grpId="0"/>
      <p:bldP spid="27759" grpId="0"/>
      <p:bldP spid="27760" grpId="0"/>
      <p:bldP spid="27803" grpId="0"/>
      <p:bldP spid="27804" grpId="0"/>
      <p:bldP spid="85" grpId="0"/>
      <p:bldP spid="86" grpId="0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41"/>
          <p:cNvGrpSpPr>
            <a:grpSpLocks/>
          </p:cNvGrpSpPr>
          <p:nvPr/>
        </p:nvGrpSpPr>
        <p:grpSpPr bwMode="auto">
          <a:xfrm>
            <a:off x="134938" y="1615017"/>
            <a:ext cx="2057400" cy="2057400"/>
            <a:chOff x="432" y="576"/>
            <a:chExt cx="1296" cy="1296"/>
          </a:xfrm>
        </p:grpSpPr>
        <p:grpSp>
          <p:nvGrpSpPr>
            <p:cNvPr id="7230" name="Group 6"/>
            <p:cNvGrpSpPr>
              <a:grpSpLocks/>
            </p:cNvGrpSpPr>
            <p:nvPr/>
          </p:nvGrpSpPr>
          <p:grpSpPr bwMode="auto">
            <a:xfrm>
              <a:off x="432" y="576"/>
              <a:ext cx="1296" cy="1296"/>
              <a:chOff x="384" y="624"/>
              <a:chExt cx="1296" cy="1296"/>
            </a:xfrm>
          </p:grpSpPr>
          <p:sp>
            <p:nvSpPr>
              <p:cNvPr id="7244" name="Oval 7"/>
              <p:cNvSpPr>
                <a:spLocks noChangeArrowheads="1"/>
              </p:cNvSpPr>
              <p:nvPr/>
            </p:nvSpPr>
            <p:spPr bwMode="auto">
              <a:xfrm>
                <a:off x="384" y="624"/>
                <a:ext cx="1296" cy="12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45" name="Oval 8"/>
              <p:cNvSpPr>
                <a:spLocks noChangeArrowheads="1"/>
              </p:cNvSpPr>
              <p:nvPr/>
            </p:nvSpPr>
            <p:spPr bwMode="auto">
              <a:xfrm>
                <a:off x="480" y="720"/>
                <a:ext cx="1104" cy="110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231" name="Oval 9"/>
            <p:cNvSpPr>
              <a:spLocks noChangeArrowheads="1"/>
            </p:cNvSpPr>
            <p:nvPr/>
          </p:nvSpPr>
          <p:spPr bwMode="auto">
            <a:xfrm>
              <a:off x="1056" y="115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32" name="Text Box 10"/>
            <p:cNvSpPr txBox="1">
              <a:spLocks noChangeArrowheads="1"/>
            </p:cNvSpPr>
            <p:nvPr/>
          </p:nvSpPr>
          <p:spPr bwMode="auto">
            <a:xfrm>
              <a:off x="960" y="672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7233" name="Text Box 11"/>
            <p:cNvSpPr txBox="1">
              <a:spLocks noChangeArrowheads="1"/>
            </p:cNvSpPr>
            <p:nvPr/>
          </p:nvSpPr>
          <p:spPr bwMode="auto">
            <a:xfrm>
              <a:off x="720" y="720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  <p:sp>
          <p:nvSpPr>
            <p:cNvPr id="7234" name="Text Box 12"/>
            <p:cNvSpPr txBox="1">
              <a:spLocks noChangeArrowheads="1"/>
            </p:cNvSpPr>
            <p:nvPr/>
          </p:nvSpPr>
          <p:spPr bwMode="auto">
            <a:xfrm>
              <a:off x="576" y="134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7235" name="Text Box 13"/>
            <p:cNvSpPr txBox="1">
              <a:spLocks noChangeArrowheads="1"/>
            </p:cNvSpPr>
            <p:nvPr/>
          </p:nvSpPr>
          <p:spPr bwMode="auto">
            <a:xfrm>
              <a:off x="720" y="153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7236" name="Text Box 14"/>
            <p:cNvSpPr txBox="1">
              <a:spLocks noChangeArrowheads="1"/>
            </p:cNvSpPr>
            <p:nvPr/>
          </p:nvSpPr>
          <p:spPr bwMode="auto">
            <a:xfrm>
              <a:off x="576" y="912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7237" name="Text Box 15"/>
            <p:cNvSpPr txBox="1">
              <a:spLocks noChangeArrowheads="1"/>
            </p:cNvSpPr>
            <p:nvPr/>
          </p:nvSpPr>
          <p:spPr bwMode="auto">
            <a:xfrm>
              <a:off x="480" y="110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7238" name="Text Box 16"/>
            <p:cNvSpPr txBox="1">
              <a:spLocks noChangeArrowheads="1"/>
            </p:cNvSpPr>
            <p:nvPr/>
          </p:nvSpPr>
          <p:spPr bwMode="auto">
            <a:xfrm>
              <a:off x="960" y="158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7239" name="Text Box 17"/>
            <p:cNvSpPr txBox="1">
              <a:spLocks noChangeArrowheads="1"/>
            </p:cNvSpPr>
            <p:nvPr/>
          </p:nvSpPr>
          <p:spPr bwMode="auto">
            <a:xfrm>
              <a:off x="1200" y="153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7240" name="Text Box 18"/>
            <p:cNvSpPr txBox="1">
              <a:spLocks noChangeArrowheads="1"/>
            </p:cNvSpPr>
            <p:nvPr/>
          </p:nvSpPr>
          <p:spPr bwMode="auto">
            <a:xfrm>
              <a:off x="1344" y="134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7241" name="Text Box 19"/>
            <p:cNvSpPr txBox="1">
              <a:spLocks noChangeArrowheads="1"/>
            </p:cNvSpPr>
            <p:nvPr/>
          </p:nvSpPr>
          <p:spPr bwMode="auto">
            <a:xfrm>
              <a:off x="1440" y="110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7242" name="Text Box 20"/>
            <p:cNvSpPr txBox="1">
              <a:spLocks noChangeArrowheads="1"/>
            </p:cNvSpPr>
            <p:nvPr/>
          </p:nvSpPr>
          <p:spPr bwMode="auto">
            <a:xfrm>
              <a:off x="1392" y="912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7243" name="Text Box 21"/>
            <p:cNvSpPr txBox="1">
              <a:spLocks noChangeArrowheads="1"/>
            </p:cNvSpPr>
            <p:nvPr/>
          </p:nvSpPr>
          <p:spPr bwMode="auto">
            <a:xfrm>
              <a:off x="1200" y="720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7171" name="Oval 24"/>
          <p:cNvSpPr>
            <a:spLocks noChangeArrowheads="1"/>
          </p:cNvSpPr>
          <p:nvPr/>
        </p:nvSpPr>
        <p:spPr bwMode="auto">
          <a:xfrm>
            <a:off x="381000" y="152400"/>
            <a:ext cx="685800" cy="68580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vi-VN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172" name="Text Box 25"/>
          <p:cNvSpPr txBox="1">
            <a:spLocks noChangeArrowheads="1"/>
          </p:cNvSpPr>
          <p:nvPr/>
        </p:nvSpPr>
        <p:spPr bwMode="auto">
          <a:xfrm>
            <a:off x="1219200" y="228601"/>
            <a:ext cx="579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 hồ chỉ mấy giờ ? (Trả lời theo mẫu)</a:t>
            </a:r>
          </a:p>
        </p:txBody>
      </p:sp>
      <p:grpSp>
        <p:nvGrpSpPr>
          <p:cNvPr id="7173" name="Group 26"/>
          <p:cNvGrpSpPr>
            <a:grpSpLocks/>
          </p:cNvGrpSpPr>
          <p:nvPr/>
        </p:nvGrpSpPr>
        <p:grpSpPr bwMode="auto">
          <a:xfrm>
            <a:off x="3421063" y="1602317"/>
            <a:ext cx="2057400" cy="2057400"/>
            <a:chOff x="336" y="240"/>
            <a:chExt cx="1296" cy="1296"/>
          </a:xfrm>
        </p:grpSpPr>
        <p:grpSp>
          <p:nvGrpSpPr>
            <p:cNvPr id="7213" name="Group 27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7226" name="Group 28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7228" name="Oval 29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vi-VN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29" name="Oval 30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vi-VN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227" name="Oval 31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214" name="Text Box 32"/>
            <p:cNvSpPr txBox="1">
              <a:spLocks noChangeArrowheads="1"/>
            </p:cNvSpPr>
            <p:nvPr/>
          </p:nvSpPr>
          <p:spPr bwMode="auto">
            <a:xfrm>
              <a:off x="864" y="33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7215" name="Text Box 33"/>
            <p:cNvSpPr txBox="1">
              <a:spLocks noChangeArrowheads="1"/>
            </p:cNvSpPr>
            <p:nvPr/>
          </p:nvSpPr>
          <p:spPr bwMode="auto">
            <a:xfrm>
              <a:off x="624" y="38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  <p:sp>
          <p:nvSpPr>
            <p:cNvPr id="7216" name="Text Box 34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7217" name="Text Box 35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7218" name="Text Box 36"/>
            <p:cNvSpPr txBox="1">
              <a:spLocks noChangeArrowheads="1"/>
            </p:cNvSpPr>
            <p:nvPr/>
          </p:nvSpPr>
          <p:spPr bwMode="auto">
            <a:xfrm>
              <a:off x="480" y="57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7219" name="Text Box 37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7220" name="Text Box 38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7221" name="Text Box 39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7222" name="Text Box 40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7223" name="Text Box 41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7224" name="Text Box 42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7225" name="Text Box 43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7174" name="Group 46"/>
          <p:cNvGrpSpPr>
            <a:grpSpLocks/>
          </p:cNvGrpSpPr>
          <p:nvPr/>
        </p:nvGrpSpPr>
        <p:grpSpPr bwMode="auto">
          <a:xfrm>
            <a:off x="6819900" y="1479551"/>
            <a:ext cx="2057400" cy="2057400"/>
            <a:chOff x="336" y="240"/>
            <a:chExt cx="1296" cy="1296"/>
          </a:xfrm>
        </p:grpSpPr>
        <p:grpSp>
          <p:nvGrpSpPr>
            <p:cNvPr id="7196" name="Group 47"/>
            <p:cNvGrpSpPr>
              <a:grpSpLocks/>
            </p:cNvGrpSpPr>
            <p:nvPr/>
          </p:nvGrpSpPr>
          <p:grpSpPr bwMode="auto">
            <a:xfrm>
              <a:off x="336" y="240"/>
              <a:ext cx="1296" cy="1296"/>
              <a:chOff x="336" y="240"/>
              <a:chExt cx="1296" cy="1296"/>
            </a:xfrm>
          </p:grpSpPr>
          <p:grpSp>
            <p:nvGrpSpPr>
              <p:cNvPr id="7209" name="Group 48"/>
              <p:cNvGrpSpPr>
                <a:grpSpLocks/>
              </p:cNvGrpSpPr>
              <p:nvPr/>
            </p:nvGrpSpPr>
            <p:grpSpPr bwMode="auto">
              <a:xfrm>
                <a:off x="336" y="240"/>
                <a:ext cx="1296" cy="1296"/>
                <a:chOff x="384" y="624"/>
                <a:chExt cx="1296" cy="1296"/>
              </a:xfrm>
            </p:grpSpPr>
            <p:sp>
              <p:nvSpPr>
                <p:cNvPr id="7211" name="Oval 49"/>
                <p:cNvSpPr>
                  <a:spLocks noChangeArrowheads="1"/>
                </p:cNvSpPr>
                <p:nvPr/>
              </p:nvSpPr>
              <p:spPr bwMode="auto">
                <a:xfrm>
                  <a:off x="384" y="624"/>
                  <a:ext cx="1296" cy="12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vi-VN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12" name="Oval 50"/>
                <p:cNvSpPr>
                  <a:spLocks noChangeArrowheads="1"/>
                </p:cNvSpPr>
                <p:nvPr/>
              </p:nvSpPr>
              <p:spPr bwMode="auto">
                <a:xfrm>
                  <a:off x="480" y="720"/>
                  <a:ext cx="1104" cy="110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altLang="vi-VN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210" name="Oval 51"/>
              <p:cNvSpPr>
                <a:spLocks noChangeArrowheads="1"/>
              </p:cNvSpPr>
              <p:nvPr/>
            </p:nvSpPr>
            <p:spPr bwMode="auto">
              <a:xfrm>
                <a:off x="960" y="8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vi-VN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197" name="Text Box 52"/>
            <p:cNvSpPr txBox="1">
              <a:spLocks noChangeArrowheads="1"/>
            </p:cNvSpPr>
            <p:nvPr/>
          </p:nvSpPr>
          <p:spPr bwMode="auto">
            <a:xfrm>
              <a:off x="864" y="33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7198" name="Text Box 53"/>
            <p:cNvSpPr txBox="1">
              <a:spLocks noChangeArrowheads="1"/>
            </p:cNvSpPr>
            <p:nvPr/>
          </p:nvSpPr>
          <p:spPr bwMode="auto">
            <a:xfrm>
              <a:off x="624" y="38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  <p:sp>
          <p:nvSpPr>
            <p:cNvPr id="7199" name="Text Box 54"/>
            <p:cNvSpPr txBox="1">
              <a:spLocks noChangeArrowheads="1"/>
            </p:cNvSpPr>
            <p:nvPr/>
          </p:nvSpPr>
          <p:spPr bwMode="auto">
            <a:xfrm>
              <a:off x="480" y="100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7200" name="Text Box 55"/>
            <p:cNvSpPr txBox="1">
              <a:spLocks noChangeArrowheads="1"/>
            </p:cNvSpPr>
            <p:nvPr/>
          </p:nvSpPr>
          <p:spPr bwMode="auto">
            <a:xfrm>
              <a:off x="624" y="1200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7201" name="Text Box 56"/>
            <p:cNvSpPr txBox="1">
              <a:spLocks noChangeArrowheads="1"/>
            </p:cNvSpPr>
            <p:nvPr/>
          </p:nvSpPr>
          <p:spPr bwMode="auto">
            <a:xfrm>
              <a:off x="480" y="57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7202" name="Text Box 57"/>
            <p:cNvSpPr txBox="1">
              <a:spLocks noChangeArrowheads="1"/>
            </p:cNvSpPr>
            <p:nvPr/>
          </p:nvSpPr>
          <p:spPr bwMode="auto">
            <a:xfrm>
              <a:off x="384" y="76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7203" name="Text Box 58"/>
            <p:cNvSpPr txBox="1">
              <a:spLocks noChangeArrowheads="1"/>
            </p:cNvSpPr>
            <p:nvPr/>
          </p:nvSpPr>
          <p:spPr bwMode="auto">
            <a:xfrm>
              <a:off x="864" y="124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7204" name="Text Box 59"/>
            <p:cNvSpPr txBox="1">
              <a:spLocks noChangeArrowheads="1"/>
            </p:cNvSpPr>
            <p:nvPr/>
          </p:nvSpPr>
          <p:spPr bwMode="auto">
            <a:xfrm>
              <a:off x="1104" y="1200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7205" name="Text Box 60"/>
            <p:cNvSpPr txBox="1">
              <a:spLocks noChangeArrowheads="1"/>
            </p:cNvSpPr>
            <p:nvPr/>
          </p:nvSpPr>
          <p:spPr bwMode="auto">
            <a:xfrm>
              <a:off x="1248" y="100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7206" name="Text Box 61"/>
            <p:cNvSpPr txBox="1">
              <a:spLocks noChangeArrowheads="1"/>
            </p:cNvSpPr>
            <p:nvPr/>
          </p:nvSpPr>
          <p:spPr bwMode="auto">
            <a:xfrm>
              <a:off x="1344" y="768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7207" name="Text Box 62"/>
            <p:cNvSpPr txBox="1">
              <a:spLocks noChangeArrowheads="1"/>
            </p:cNvSpPr>
            <p:nvPr/>
          </p:nvSpPr>
          <p:spPr bwMode="auto">
            <a:xfrm>
              <a:off x="1296" y="576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7208" name="Text Box 63"/>
            <p:cNvSpPr txBox="1">
              <a:spLocks noChangeArrowheads="1"/>
            </p:cNvSpPr>
            <p:nvPr/>
          </p:nvSpPr>
          <p:spPr bwMode="auto">
            <a:xfrm>
              <a:off x="1104" y="384"/>
              <a:ext cx="24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1400" b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7175" name="Text Box 126"/>
          <p:cNvSpPr txBox="1">
            <a:spLocks noChangeArrowheads="1"/>
          </p:cNvSpPr>
          <p:nvPr/>
        </p:nvSpPr>
        <p:spPr bwMode="auto">
          <a:xfrm>
            <a:off x="96838" y="3119967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grpSp>
        <p:nvGrpSpPr>
          <p:cNvPr id="7176" name="Group 137"/>
          <p:cNvGrpSpPr>
            <a:grpSpLocks/>
          </p:cNvGrpSpPr>
          <p:nvPr/>
        </p:nvGrpSpPr>
        <p:grpSpPr bwMode="auto">
          <a:xfrm rot="4528798">
            <a:off x="995363" y="2679700"/>
            <a:ext cx="457200" cy="304800"/>
            <a:chOff x="1056" y="2064"/>
            <a:chExt cx="288" cy="192"/>
          </a:xfrm>
        </p:grpSpPr>
        <p:sp>
          <p:nvSpPr>
            <p:cNvPr id="7194" name="AutoShape 132"/>
            <p:cNvSpPr>
              <a:spLocks noChangeArrowheads="1"/>
            </p:cNvSpPr>
            <p:nvPr/>
          </p:nvSpPr>
          <p:spPr bwMode="auto">
            <a:xfrm rot="2228482">
              <a:off x="1056" y="2133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95" name="Oval 134"/>
            <p:cNvSpPr>
              <a:spLocks noChangeArrowheads="1"/>
            </p:cNvSpPr>
            <p:nvPr/>
          </p:nvSpPr>
          <p:spPr bwMode="auto">
            <a:xfrm>
              <a:off x="1056" y="206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vi-V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177" name="Group 140"/>
          <p:cNvGrpSpPr>
            <a:grpSpLocks/>
          </p:cNvGrpSpPr>
          <p:nvPr/>
        </p:nvGrpSpPr>
        <p:grpSpPr bwMode="auto">
          <a:xfrm rot="4528798">
            <a:off x="841376" y="2329922"/>
            <a:ext cx="609600" cy="238125"/>
            <a:chOff x="771" y="1915"/>
            <a:chExt cx="383" cy="150"/>
          </a:xfrm>
        </p:grpSpPr>
        <p:sp>
          <p:nvSpPr>
            <p:cNvPr id="7192" name="AutoShape 133"/>
            <p:cNvSpPr>
              <a:spLocks noChangeArrowheads="1"/>
            </p:cNvSpPr>
            <p:nvPr/>
          </p:nvSpPr>
          <p:spPr bwMode="auto">
            <a:xfrm rot="9374698">
              <a:off x="771" y="2017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93" name="Oval 138"/>
            <p:cNvSpPr>
              <a:spLocks noChangeArrowheads="1"/>
            </p:cNvSpPr>
            <p:nvPr/>
          </p:nvSpPr>
          <p:spPr bwMode="auto">
            <a:xfrm>
              <a:off x="1058" y="1915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vi-V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178" name="Group 142"/>
          <p:cNvGrpSpPr>
            <a:grpSpLocks/>
          </p:cNvGrpSpPr>
          <p:nvPr/>
        </p:nvGrpSpPr>
        <p:grpSpPr bwMode="auto">
          <a:xfrm rot="-6600026">
            <a:off x="4333875" y="2209800"/>
            <a:ext cx="457200" cy="304800"/>
            <a:chOff x="1056" y="2064"/>
            <a:chExt cx="288" cy="192"/>
          </a:xfrm>
        </p:grpSpPr>
        <p:sp>
          <p:nvSpPr>
            <p:cNvPr id="7190" name="AutoShape 143"/>
            <p:cNvSpPr>
              <a:spLocks noChangeArrowheads="1"/>
            </p:cNvSpPr>
            <p:nvPr/>
          </p:nvSpPr>
          <p:spPr bwMode="auto">
            <a:xfrm rot="2228482">
              <a:off x="1056" y="2133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91" name="Oval 144"/>
            <p:cNvSpPr>
              <a:spLocks noChangeArrowheads="1"/>
            </p:cNvSpPr>
            <p:nvPr/>
          </p:nvSpPr>
          <p:spPr bwMode="auto">
            <a:xfrm>
              <a:off x="1056" y="206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vi-VN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79" name="AutoShape 158"/>
          <p:cNvSpPr>
            <a:spLocks noChangeArrowheads="1"/>
          </p:cNvSpPr>
          <p:nvPr/>
        </p:nvSpPr>
        <p:spPr bwMode="auto">
          <a:xfrm rot="9141699">
            <a:off x="3998913" y="2738967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0" name="Oval 159"/>
          <p:cNvSpPr>
            <a:spLocks noChangeArrowheads="1"/>
          </p:cNvSpPr>
          <p:nvPr/>
        </p:nvSpPr>
        <p:spPr bwMode="auto">
          <a:xfrm flipV="1">
            <a:off x="4465639" y="2514600"/>
            <a:ext cx="46037" cy="61384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1" name="Oval 161"/>
          <p:cNvSpPr>
            <a:spLocks noChangeArrowheads="1"/>
          </p:cNvSpPr>
          <p:nvPr/>
        </p:nvSpPr>
        <p:spPr bwMode="auto">
          <a:xfrm>
            <a:off x="7804150" y="240453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2" name="AutoShape 64"/>
          <p:cNvSpPr>
            <a:spLocks noChangeArrowheads="1"/>
          </p:cNvSpPr>
          <p:nvPr/>
        </p:nvSpPr>
        <p:spPr bwMode="auto">
          <a:xfrm rot="-570186">
            <a:off x="7820025" y="2389718"/>
            <a:ext cx="457200" cy="194733"/>
          </a:xfrm>
          <a:prstGeom prst="rightArrow">
            <a:avLst>
              <a:gd name="adj1" fmla="val 50000"/>
              <a:gd name="adj2" fmla="val 5869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3" name="AutoShape 65"/>
          <p:cNvSpPr>
            <a:spLocks noChangeArrowheads="1"/>
          </p:cNvSpPr>
          <p:nvPr/>
        </p:nvSpPr>
        <p:spPr bwMode="auto">
          <a:xfrm rot="7598871">
            <a:off x="7425532" y="2790032"/>
            <a:ext cx="558800" cy="46037"/>
          </a:xfrm>
          <a:prstGeom prst="rightArrow">
            <a:avLst>
              <a:gd name="adj1" fmla="val 50000"/>
              <a:gd name="adj2" fmla="val 172588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4" name="Oval 162"/>
          <p:cNvSpPr>
            <a:spLocks noChangeArrowheads="1"/>
          </p:cNvSpPr>
          <p:nvPr/>
        </p:nvSpPr>
        <p:spPr bwMode="auto">
          <a:xfrm>
            <a:off x="7810500" y="241723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913" name="Text Box 217"/>
          <p:cNvSpPr txBox="1">
            <a:spLocks noChangeArrowheads="1"/>
          </p:cNvSpPr>
          <p:nvPr/>
        </p:nvSpPr>
        <p:spPr bwMode="auto">
          <a:xfrm>
            <a:off x="76200" y="3875617"/>
            <a:ext cx="2743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giờ 55 phút.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 giờ kém 5 phút</a:t>
            </a:r>
          </a:p>
        </p:txBody>
      </p:sp>
      <p:sp>
        <p:nvSpPr>
          <p:cNvPr id="7186" name="Text Box 218"/>
          <p:cNvSpPr txBox="1">
            <a:spLocks noChangeArrowheads="1"/>
          </p:cNvSpPr>
          <p:nvPr/>
        </p:nvSpPr>
        <p:spPr bwMode="auto">
          <a:xfrm>
            <a:off x="3429000" y="3543301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9916" name="Text Box 220"/>
          <p:cNvSpPr txBox="1">
            <a:spLocks noChangeArrowheads="1"/>
          </p:cNvSpPr>
          <p:nvPr/>
        </p:nvSpPr>
        <p:spPr bwMode="auto">
          <a:xfrm>
            <a:off x="3124200" y="4224867"/>
            <a:ext cx="2971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12 giờ 40 phút hoặc </a:t>
            </a:r>
          </a:p>
          <a:p>
            <a:pPr algn="ctr" eaLnBrk="1" hangingPunct="1"/>
            <a:r>
              <a:rPr lang="en-US" altLang="vi-VN" sz="2800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1 giờ kém 20 phút</a:t>
            </a:r>
          </a:p>
        </p:txBody>
      </p:sp>
      <p:sp>
        <p:nvSpPr>
          <p:cNvPr id="7188" name="Text Box 221"/>
          <p:cNvSpPr txBox="1">
            <a:spLocks noChangeArrowheads="1"/>
          </p:cNvSpPr>
          <p:nvPr/>
        </p:nvSpPr>
        <p:spPr bwMode="auto">
          <a:xfrm>
            <a:off x="6659563" y="3056467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9919" name="Text Box 223"/>
          <p:cNvSpPr txBox="1">
            <a:spLocks noChangeArrowheads="1"/>
          </p:cNvSpPr>
          <p:nvPr/>
        </p:nvSpPr>
        <p:spPr bwMode="auto">
          <a:xfrm>
            <a:off x="6629400" y="3934884"/>
            <a:ext cx="2286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2 giờ 35 phút, hoặc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3 giờ kém 25 phút</a:t>
            </a:r>
          </a:p>
        </p:txBody>
      </p:sp>
    </p:spTree>
    <p:extLst>
      <p:ext uri="{BB962C8B-B14F-4D97-AF65-F5344CB8AC3E}">
        <p14:creationId xmlns:p14="http://schemas.microsoft.com/office/powerpoint/2010/main" val="3605513670"/>
      </p:ext>
    </p:extLst>
  </p:cSld>
  <p:clrMapOvr>
    <a:masterClrMapping/>
  </p:clrMapOvr>
  <p:transition spd="med">
    <p:wheel spokes="8"/>
    <p:sndAc>
      <p:stSnd>
        <p:snd r:embed="rId2" name="freeLif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29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"/>
                                        <p:tgtEl>
                                          <p:spTgt spid="29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13" grpId="0"/>
      <p:bldP spid="29916" grpId="0"/>
      <p:bldP spid="299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1097</Words>
  <Application>Microsoft Office PowerPoint</Application>
  <PresentationFormat>On-screen Show (4:3)</PresentationFormat>
  <Paragraphs>503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.VnArial Narrow</vt:lpstr>
      <vt:lpstr>.VnAvantH</vt:lpstr>
      <vt:lpstr>.VnTime</vt:lpstr>
      <vt:lpstr>.VnTimeH</vt:lpstr>
      <vt:lpstr>Arial</vt:lpstr>
      <vt:lpstr>Calibri</vt:lpstr>
      <vt:lpstr>Calibri Light</vt:lpstr>
      <vt:lpstr>Times New Roman</vt:lpstr>
      <vt:lpstr>Times New Roman (Headings)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4.Xem tranh rồi trả lời câu hỏi:</vt:lpstr>
      <vt:lpstr>4.Xem tranh rồi trả lời câu hỏi:</vt:lpstr>
      <vt:lpstr>4.Xem tranh rồi trả lời câu hỏi: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Ulysses R. Gotera</dc:creator>
  <cp:lastModifiedBy>DELL</cp:lastModifiedBy>
  <cp:revision>131</cp:revision>
  <dcterms:created xsi:type="dcterms:W3CDTF">1980-01-04T08:49:00Z</dcterms:created>
  <dcterms:modified xsi:type="dcterms:W3CDTF">2024-03-31T13:40:28Z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B92EDFA0ACF24C0496BE504E1D8470B5</vt:lpwstr>
  </property>
  <property fmtid="{D5CDD505-2E9C-101B-9397-08002B2CF9AE}" pid="3" name="KSOProductBuildVer">
    <vt:lpwstr>1033-11.2.0.10258</vt:lpwstr>
  </property>
</Properties>
</file>