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4"/>
  </p:notesMasterIdLst>
  <p:handoutMasterIdLst>
    <p:handoutMasterId r:id="rId25"/>
  </p:handoutMasterIdLst>
  <p:sldIdLst>
    <p:sldId id="488" r:id="rId2"/>
    <p:sldId id="489" r:id="rId3"/>
    <p:sldId id="490" r:id="rId4"/>
    <p:sldId id="495" r:id="rId5"/>
    <p:sldId id="256" r:id="rId6"/>
    <p:sldId id="493" r:id="rId7"/>
    <p:sldId id="494" r:id="rId8"/>
    <p:sldId id="403" r:id="rId9"/>
    <p:sldId id="496" r:id="rId10"/>
    <p:sldId id="440" r:id="rId11"/>
    <p:sldId id="497" r:id="rId12"/>
    <p:sldId id="377" r:id="rId13"/>
    <p:sldId id="498" r:id="rId14"/>
    <p:sldId id="453" r:id="rId15"/>
    <p:sldId id="459" r:id="rId16"/>
    <p:sldId id="507" r:id="rId17"/>
    <p:sldId id="512" r:id="rId18"/>
    <p:sldId id="465" r:id="rId19"/>
    <p:sldId id="510" r:id="rId20"/>
    <p:sldId id="500" r:id="rId21"/>
    <p:sldId id="499" r:id="rId22"/>
    <p:sldId id="501" r:id="rId23"/>
  </p:sldIdLst>
  <p:sldSz cx="9144000" cy="6858000" type="screen4x3"/>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0" autoAdjust="0"/>
    <p:restoredTop sz="93390" autoAdjust="0"/>
  </p:normalViewPr>
  <p:slideViewPr>
    <p:cSldViewPr>
      <p:cViewPr varScale="1">
        <p:scale>
          <a:sx n="108" d="100"/>
          <a:sy n="108" d="100"/>
        </p:scale>
        <p:origin x="9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BEF7EB-10D3-9CA1-0F5A-02AE78CA0E4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E716F9F6-90BD-F571-B2BE-239DCE0C3AB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48B2329D-3B95-1942-95A0-81DE4AE450C5}" type="datetimeFigureOut">
              <a:rPr lang="en-US"/>
              <a:pPr>
                <a:defRPr/>
              </a:pPr>
              <a:t>5/13/24</a:t>
            </a:fld>
            <a:endParaRPr lang="en-US"/>
          </a:p>
        </p:txBody>
      </p:sp>
      <p:sp>
        <p:nvSpPr>
          <p:cNvPr id="4" name="Footer Placeholder 3">
            <a:extLst>
              <a:ext uri="{FF2B5EF4-FFF2-40B4-BE49-F238E27FC236}">
                <a16:creationId xmlns:a16="http://schemas.microsoft.com/office/drawing/2014/main" id="{8F3A867F-00BD-0AED-92EF-4F68EC81922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80FCCB6F-F15B-424B-F58A-CC47553831F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E529761-6196-4A4F-A32C-7604F185637A}" type="slidenum">
              <a:rPr lang="en-US" altLang="en-VN"/>
              <a:pPr/>
              <a:t>‹#›</a:t>
            </a:fld>
            <a:endParaRPr lang="en-US" altLang="en-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CDB456-7903-E3A7-ADF5-1573AD8B6FC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27B132AB-819D-2D52-2EB1-3419AA76F58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F650B422-DC70-534B-B91E-3E719F4FE8C6}" type="datetimeFigureOut">
              <a:rPr lang="en-US"/>
              <a:pPr>
                <a:defRPr/>
              </a:pPr>
              <a:t>5/13/24</a:t>
            </a:fld>
            <a:endParaRPr lang="en-US"/>
          </a:p>
        </p:txBody>
      </p:sp>
      <p:sp>
        <p:nvSpPr>
          <p:cNvPr id="4" name="Slide Image Placeholder 3">
            <a:extLst>
              <a:ext uri="{FF2B5EF4-FFF2-40B4-BE49-F238E27FC236}">
                <a16:creationId xmlns:a16="http://schemas.microsoft.com/office/drawing/2014/main" id="{D0DFE7EB-074E-7875-7F5B-7814D34C3CF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247A034-81C5-FDB1-5150-9622BE0A9E7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10179FD-DF58-4A9D-64D2-5FD083805F7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FB68AE6-EBCD-7D19-1794-C39809479D9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9217E8D-14C1-5343-9849-5CDCBD01BCA4}" type="slidenum">
              <a:rPr lang="en-US" altLang="en-VN"/>
              <a:pPr/>
              <a:t>‹#›</a:t>
            </a:fld>
            <a:endParaRPr lang="en-US" altLang="en-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a16="http://schemas.microsoft.com/office/drawing/2014/main" id="{D016EEEE-2789-BBAA-6B6B-C6CB0A134D5B}"/>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a:extLst>
              <a:ext uri="{FF2B5EF4-FFF2-40B4-BE49-F238E27FC236}">
                <a16:creationId xmlns:a16="http://schemas.microsoft.com/office/drawing/2014/main" id="{F59C42E9-DE56-27E1-A426-0AA2A87F90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VN" altLang="en-VN"/>
          </a:p>
        </p:txBody>
      </p:sp>
      <p:sp>
        <p:nvSpPr>
          <p:cNvPr id="39940" name="灯片编号占位符 3">
            <a:extLst>
              <a:ext uri="{FF2B5EF4-FFF2-40B4-BE49-F238E27FC236}">
                <a16:creationId xmlns:a16="http://schemas.microsoft.com/office/drawing/2014/main" id="{596FC8ED-B279-F1EA-754F-FBE46E2815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4CFD9C-7F8A-A24E-829C-DB261A6FBFDF}" type="slidenum">
              <a:rPr lang="zh-CN" altLang="en-US">
                <a:solidFill>
                  <a:srgbClr val="000000"/>
                </a:solidFill>
                <a:latin typeface="等线" panose="02010600030101010101" pitchFamily="2" charset="-122"/>
                <a:ea typeface="等线" panose="02010600030101010101" pitchFamily="2" charset="-122"/>
                <a:cs typeface="等线" panose="02010600030101010101" pitchFamily="2" charset="-122"/>
              </a:rPr>
              <a:pPr/>
              <a:t>4</a:t>
            </a:fld>
            <a:endParaRPr lang="zh-CN" altLang="en-US">
              <a:solidFill>
                <a:srgbClr val="000000"/>
              </a:solidFill>
              <a:latin typeface="等线" panose="02010600030101010101" pitchFamily="2" charset="-122"/>
              <a:ea typeface="等线" panose="02010600030101010101" pitchFamily="2" charset="-122"/>
              <a:cs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8598943-02D1-EC66-6B45-057F9E4866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DB5A430C-48D7-D252-6F63-A1E754E75D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VN">
              <a:latin typeface="Calibri" panose="020F0502020204030204" pitchFamily="34" charset="0"/>
            </a:endParaRPr>
          </a:p>
        </p:txBody>
      </p:sp>
      <p:sp>
        <p:nvSpPr>
          <p:cNvPr id="40964" name="Slide Number Placeholder 3">
            <a:extLst>
              <a:ext uri="{FF2B5EF4-FFF2-40B4-BE49-F238E27FC236}">
                <a16:creationId xmlns:a16="http://schemas.microsoft.com/office/drawing/2014/main" id="{D3404B00-E8D6-CB0E-FA57-2FA06F340A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CB680D-EF53-C14F-9083-CCEA485A178E}" type="slidenum">
              <a:rPr lang="en-US" altLang="en-VN"/>
              <a:pPr/>
              <a:t>5</a:t>
            </a:fld>
            <a:endParaRPr lang="en-US" altLang="en-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107F920-B09C-2C26-75CC-0F30D61FE2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B4656CE-5530-6968-C477-5D85D0D89D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VN" altLang="en-VN"/>
          </a:p>
        </p:txBody>
      </p:sp>
      <p:sp>
        <p:nvSpPr>
          <p:cNvPr id="41988" name="Slide Number Placeholder 3">
            <a:extLst>
              <a:ext uri="{FF2B5EF4-FFF2-40B4-BE49-F238E27FC236}">
                <a16:creationId xmlns:a16="http://schemas.microsoft.com/office/drawing/2014/main" id="{15557A3D-6A3B-E822-8DFF-CF5B48609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287CE0-A15D-4D4F-B693-C761BA6AF36A}" type="slidenum">
              <a:rPr lang="en-US" altLang="en-VN"/>
              <a:pPr/>
              <a:t>9</a:t>
            </a:fld>
            <a:endParaRPr lang="en-US" altLang="en-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F4239D2C-97ED-CA03-F385-9445FB6ADA2E}"/>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a:extLst>
              <a:ext uri="{FF2B5EF4-FFF2-40B4-BE49-F238E27FC236}">
                <a16:creationId xmlns:a16="http://schemas.microsoft.com/office/drawing/2014/main" id="{BE942A0A-2ACF-1B29-FCDD-84D77CC5B9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VN" altLang="en-VN"/>
          </a:p>
        </p:txBody>
      </p:sp>
      <p:sp>
        <p:nvSpPr>
          <p:cNvPr id="44036" name="灯片编号占位符 3">
            <a:extLst>
              <a:ext uri="{FF2B5EF4-FFF2-40B4-BE49-F238E27FC236}">
                <a16:creationId xmlns:a16="http://schemas.microsoft.com/office/drawing/2014/main" id="{FE6D5442-D3B4-EE70-81A5-2906F9AA0A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8EB5BD-3DFA-4F44-9621-A22026C4990E}" type="slidenum">
              <a:rPr lang="zh-CN" altLang="en-US">
                <a:solidFill>
                  <a:srgbClr val="000000"/>
                </a:solidFill>
                <a:latin typeface="等线" panose="02010600030101010101" pitchFamily="2" charset="-122"/>
                <a:ea typeface="等线" panose="02010600030101010101" pitchFamily="2" charset="-122"/>
                <a:cs typeface="等线" panose="02010600030101010101" pitchFamily="2" charset="-122"/>
              </a:rPr>
              <a:pPr/>
              <a:t>20</a:t>
            </a:fld>
            <a:endParaRPr lang="zh-CN" altLang="en-US">
              <a:solidFill>
                <a:srgbClr val="000000"/>
              </a:solidFill>
              <a:latin typeface="等线" panose="02010600030101010101" pitchFamily="2" charset="-122"/>
              <a:ea typeface="等线" panose="02010600030101010101" pitchFamily="2" charset="-122"/>
              <a:cs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Rectangle 127">
            <a:extLst>
              <a:ext uri="{FF2B5EF4-FFF2-40B4-BE49-F238E27FC236}">
                <a16:creationId xmlns:a16="http://schemas.microsoft.com/office/drawing/2014/main" id="{45A9F6E1-4E7A-8BC3-0DBD-F2D977C5A9A7}"/>
              </a:ext>
            </a:extLst>
          </p:cNvPr>
          <p:cNvSpPr>
            <a:spLocks noChangeArrowheads="1"/>
          </p:cNvSpPr>
          <p:nvPr/>
        </p:nvSpPr>
        <p:spPr bwMode="gray">
          <a:xfrm>
            <a:off x="0" y="0"/>
            <a:ext cx="9144000" cy="1828800"/>
          </a:xfrm>
          <a:prstGeom prst="rect">
            <a:avLst/>
          </a:prstGeom>
          <a:gradFill rotWithShape="1">
            <a:gsLst>
              <a:gs pos="0">
                <a:schemeClr val="accent1"/>
              </a:gs>
              <a:gs pos="100000">
                <a:schemeClr val="accent1">
                  <a:gamma/>
                  <a:tint val="0"/>
                  <a:invGamma/>
                  <a:alpha val="0"/>
                </a:schemeClr>
              </a:gs>
            </a:gsLst>
            <a:lin ang="5400000" scaled="1"/>
          </a:gradFill>
          <a:ln w="9525">
            <a:noFill/>
            <a:miter lim="800000"/>
            <a:headEnd/>
            <a:tailEnd/>
          </a:ln>
          <a:effectLst/>
        </p:spPr>
        <p:txBody>
          <a:bodyPr wrap="none" anchor="ctr"/>
          <a:lstStyle/>
          <a:p>
            <a:pPr eaLnBrk="1" hangingPunct="1">
              <a:defRPr/>
            </a:pPr>
            <a:endParaRPr lang="en-US">
              <a:latin typeface="Arial" charset="0"/>
            </a:endParaRPr>
          </a:p>
        </p:txBody>
      </p:sp>
      <p:grpSp>
        <p:nvGrpSpPr>
          <p:cNvPr id="3" name="Group 15">
            <a:extLst>
              <a:ext uri="{FF2B5EF4-FFF2-40B4-BE49-F238E27FC236}">
                <a16:creationId xmlns:a16="http://schemas.microsoft.com/office/drawing/2014/main" id="{5644AF56-AD2D-E9F2-599C-232482470771}"/>
              </a:ext>
            </a:extLst>
          </p:cNvPr>
          <p:cNvGrpSpPr>
            <a:grpSpLocks/>
          </p:cNvGrpSpPr>
          <p:nvPr/>
        </p:nvGrpSpPr>
        <p:grpSpPr bwMode="auto">
          <a:xfrm>
            <a:off x="152400" y="381000"/>
            <a:ext cx="6838950" cy="3365500"/>
            <a:chOff x="664" y="1951"/>
            <a:chExt cx="4308" cy="2120"/>
          </a:xfrm>
        </p:grpSpPr>
        <p:sp>
          <p:nvSpPr>
            <p:cNvPr id="4" name="Freeform 16">
              <a:extLst>
                <a:ext uri="{FF2B5EF4-FFF2-40B4-BE49-F238E27FC236}">
                  <a16:creationId xmlns:a16="http://schemas.microsoft.com/office/drawing/2014/main" id="{62E01D05-4D18-A16F-7688-7F8A870BA067}"/>
                </a:ext>
              </a:extLst>
            </p:cNvPr>
            <p:cNvSpPr>
              <a:spLocks/>
            </p:cNvSpPr>
            <p:nvPr/>
          </p:nvSpPr>
          <p:spPr bwMode="invGray">
            <a:xfrm>
              <a:off x="743" y="2045"/>
              <a:ext cx="1266" cy="1938"/>
            </a:xfrm>
            <a:custGeom>
              <a:avLst/>
              <a:gdLst>
                <a:gd name="T0" fmla="*/ 28 w 1692"/>
                <a:gd name="T1" fmla="*/ 61 h 2586"/>
                <a:gd name="T2" fmla="*/ 76 w 1692"/>
                <a:gd name="T3" fmla="*/ 49 h 2586"/>
                <a:gd name="T4" fmla="*/ 102 w 1692"/>
                <a:gd name="T5" fmla="*/ 57 h 2586"/>
                <a:gd name="T6" fmla="*/ 97 w 1692"/>
                <a:gd name="T7" fmla="*/ 105 h 2586"/>
                <a:gd name="T8" fmla="*/ 64 w 1692"/>
                <a:gd name="T9" fmla="*/ 138 h 2586"/>
                <a:gd name="T10" fmla="*/ 51 w 1692"/>
                <a:gd name="T11" fmla="*/ 169 h 2586"/>
                <a:gd name="T12" fmla="*/ 67 w 1692"/>
                <a:gd name="T13" fmla="*/ 228 h 2586"/>
                <a:gd name="T14" fmla="*/ 74 w 1692"/>
                <a:gd name="T15" fmla="*/ 227 h 2586"/>
                <a:gd name="T16" fmla="*/ 77 w 1692"/>
                <a:gd name="T17" fmla="*/ 214 h 2586"/>
                <a:gd name="T18" fmla="*/ 112 w 1692"/>
                <a:gd name="T19" fmla="*/ 273 h 2586"/>
                <a:gd name="T20" fmla="*/ 153 w 1692"/>
                <a:gd name="T21" fmla="*/ 283 h 2586"/>
                <a:gd name="T22" fmla="*/ 186 w 1692"/>
                <a:gd name="T23" fmla="*/ 319 h 2586"/>
                <a:gd name="T24" fmla="*/ 201 w 1692"/>
                <a:gd name="T25" fmla="*/ 336 h 2586"/>
                <a:gd name="T26" fmla="*/ 181 w 1692"/>
                <a:gd name="T27" fmla="*/ 380 h 2586"/>
                <a:gd name="T28" fmla="*/ 215 w 1692"/>
                <a:gd name="T29" fmla="*/ 420 h 2586"/>
                <a:gd name="T30" fmla="*/ 242 w 1692"/>
                <a:gd name="T31" fmla="*/ 478 h 2586"/>
                <a:gd name="T32" fmla="*/ 257 w 1692"/>
                <a:gd name="T33" fmla="*/ 546 h 2586"/>
                <a:gd name="T34" fmla="*/ 281 w 1692"/>
                <a:gd name="T35" fmla="*/ 600 h 2586"/>
                <a:gd name="T36" fmla="*/ 300 w 1692"/>
                <a:gd name="T37" fmla="*/ 596 h 2586"/>
                <a:gd name="T38" fmla="*/ 293 w 1692"/>
                <a:gd name="T39" fmla="*/ 566 h 2586"/>
                <a:gd name="T40" fmla="*/ 302 w 1692"/>
                <a:gd name="T41" fmla="*/ 545 h 2586"/>
                <a:gd name="T42" fmla="*/ 321 w 1692"/>
                <a:gd name="T43" fmla="*/ 527 h 2586"/>
                <a:gd name="T44" fmla="*/ 340 w 1692"/>
                <a:gd name="T45" fmla="*/ 491 h 2586"/>
                <a:gd name="T46" fmla="*/ 368 w 1692"/>
                <a:gd name="T47" fmla="*/ 461 h 2586"/>
                <a:gd name="T48" fmla="*/ 381 w 1692"/>
                <a:gd name="T49" fmla="*/ 412 h 2586"/>
                <a:gd name="T50" fmla="*/ 364 w 1692"/>
                <a:gd name="T51" fmla="*/ 363 h 2586"/>
                <a:gd name="T52" fmla="*/ 323 w 1692"/>
                <a:gd name="T53" fmla="*/ 333 h 2586"/>
                <a:gd name="T54" fmla="*/ 259 w 1692"/>
                <a:gd name="T55" fmla="*/ 303 h 2586"/>
                <a:gd name="T56" fmla="*/ 228 w 1692"/>
                <a:gd name="T57" fmla="*/ 298 h 2586"/>
                <a:gd name="T58" fmla="*/ 212 w 1692"/>
                <a:gd name="T59" fmla="*/ 300 h 2586"/>
                <a:gd name="T60" fmla="*/ 186 w 1692"/>
                <a:gd name="T61" fmla="*/ 309 h 2586"/>
                <a:gd name="T62" fmla="*/ 178 w 1692"/>
                <a:gd name="T63" fmla="*/ 277 h 2586"/>
                <a:gd name="T64" fmla="*/ 172 w 1692"/>
                <a:gd name="T65" fmla="*/ 251 h 2586"/>
                <a:gd name="T66" fmla="*/ 148 w 1692"/>
                <a:gd name="T67" fmla="*/ 261 h 2586"/>
                <a:gd name="T68" fmla="*/ 133 w 1692"/>
                <a:gd name="T69" fmla="*/ 225 h 2586"/>
                <a:gd name="T70" fmla="*/ 174 w 1692"/>
                <a:gd name="T71" fmla="*/ 216 h 2586"/>
                <a:gd name="T72" fmla="*/ 198 w 1692"/>
                <a:gd name="T73" fmla="*/ 214 h 2586"/>
                <a:gd name="T74" fmla="*/ 210 w 1692"/>
                <a:gd name="T75" fmla="*/ 212 h 2586"/>
                <a:gd name="T76" fmla="*/ 248 w 1692"/>
                <a:gd name="T77" fmla="*/ 178 h 2586"/>
                <a:gd name="T78" fmla="*/ 278 w 1692"/>
                <a:gd name="T79" fmla="*/ 160 h 2586"/>
                <a:gd name="T80" fmla="*/ 300 w 1692"/>
                <a:gd name="T81" fmla="*/ 151 h 2586"/>
                <a:gd name="T82" fmla="*/ 314 w 1692"/>
                <a:gd name="T83" fmla="*/ 127 h 2586"/>
                <a:gd name="T84" fmla="*/ 302 w 1692"/>
                <a:gd name="T85" fmla="*/ 121 h 2586"/>
                <a:gd name="T86" fmla="*/ 358 w 1692"/>
                <a:gd name="T87" fmla="*/ 108 h 2586"/>
                <a:gd name="T88" fmla="*/ 330 w 1692"/>
                <a:gd name="T89" fmla="*/ 81 h 2586"/>
                <a:gd name="T90" fmla="*/ 312 w 1692"/>
                <a:gd name="T91" fmla="*/ 62 h 2586"/>
                <a:gd name="T92" fmla="*/ 287 w 1692"/>
                <a:gd name="T93" fmla="*/ 86 h 2586"/>
                <a:gd name="T94" fmla="*/ 260 w 1692"/>
                <a:gd name="T95" fmla="*/ 105 h 2586"/>
                <a:gd name="T96" fmla="*/ 239 w 1692"/>
                <a:gd name="T97" fmla="*/ 72 h 2586"/>
                <a:gd name="T98" fmla="*/ 284 w 1692"/>
                <a:gd name="T99" fmla="*/ 57 h 2586"/>
                <a:gd name="T100" fmla="*/ 297 w 1692"/>
                <a:gd name="T101" fmla="*/ 46 h 2586"/>
                <a:gd name="T102" fmla="*/ 312 w 1692"/>
                <a:gd name="T103" fmla="*/ 41 h 2586"/>
                <a:gd name="T104" fmla="*/ 302 w 1692"/>
                <a:gd name="T105" fmla="*/ 34 h 2586"/>
                <a:gd name="T106" fmla="*/ 296 w 1692"/>
                <a:gd name="T107" fmla="*/ 28 h 2586"/>
                <a:gd name="T108" fmla="*/ 282 w 1692"/>
                <a:gd name="T109" fmla="*/ 24 h 2586"/>
                <a:gd name="T110" fmla="*/ 260 w 1692"/>
                <a:gd name="T111" fmla="*/ 32 h 2586"/>
                <a:gd name="T112" fmla="*/ 223 w 1692"/>
                <a:gd name="T113" fmla="*/ 28 h 2586"/>
                <a:gd name="T114" fmla="*/ 129 w 1692"/>
                <a:gd name="T115" fmla="*/ 0 h 2586"/>
                <a:gd name="T116" fmla="*/ 81 w 1692"/>
                <a:gd name="T117" fmla="*/ 7 h 2586"/>
                <a:gd name="T118" fmla="*/ 68 w 1692"/>
                <a:gd name="T119" fmla="*/ 24 h 2586"/>
                <a:gd name="T120" fmla="*/ 30 w 1692"/>
                <a:gd name="T121" fmla="*/ 41 h 2586"/>
                <a:gd name="T122" fmla="*/ 30 w 1692"/>
                <a:gd name="T123" fmla="*/ 51 h 2586"/>
                <a:gd name="T124" fmla="*/ 1 w 1692"/>
                <a:gd name="T125" fmla="*/ 59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5" name="Freeform 17">
              <a:extLst>
                <a:ext uri="{FF2B5EF4-FFF2-40B4-BE49-F238E27FC236}">
                  <a16:creationId xmlns:a16="http://schemas.microsoft.com/office/drawing/2014/main" id="{63DF87DE-A697-24F6-0D44-4D5450803B4B}"/>
                </a:ext>
              </a:extLst>
            </p:cNvPr>
            <p:cNvSpPr>
              <a:spLocks/>
            </p:cNvSpPr>
            <p:nvPr/>
          </p:nvSpPr>
          <p:spPr bwMode="invGray">
            <a:xfrm>
              <a:off x="703" y="2230"/>
              <a:ext cx="34" cy="28"/>
            </a:xfrm>
            <a:custGeom>
              <a:avLst/>
              <a:gdLst>
                <a:gd name="T0" fmla="*/ 4 w 46"/>
                <a:gd name="T1" fmla="*/ 1 h 38"/>
                <a:gd name="T2" fmla="*/ 0 w 46"/>
                <a:gd name="T3" fmla="*/ 5 h 38"/>
                <a:gd name="T4" fmla="*/ 5 w 46"/>
                <a:gd name="T5" fmla="*/ 8 h 38"/>
                <a:gd name="T6" fmla="*/ 10 w 46"/>
                <a:gd name="T7" fmla="*/ 5 h 38"/>
                <a:gd name="T8" fmla="*/ 7 w 46"/>
                <a:gd name="T9" fmla="*/ 0 h 38"/>
                <a:gd name="T10" fmla="*/ 4 w 46"/>
                <a:gd name="T11" fmla="*/ 1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8">
                  <a:moveTo>
                    <a:pt x="16" y="4"/>
                  </a:moveTo>
                  <a:lnTo>
                    <a:pt x="0" y="22"/>
                  </a:lnTo>
                  <a:lnTo>
                    <a:pt x="22" y="38"/>
                  </a:lnTo>
                  <a:lnTo>
                    <a:pt x="46" y="26"/>
                  </a:lnTo>
                  <a:lnTo>
                    <a:pt x="30" y="0"/>
                  </a:lnTo>
                  <a:lnTo>
                    <a:pt x="16" y="4"/>
                  </a:ln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6" name="Freeform 18">
              <a:extLst>
                <a:ext uri="{FF2B5EF4-FFF2-40B4-BE49-F238E27FC236}">
                  <a16:creationId xmlns:a16="http://schemas.microsoft.com/office/drawing/2014/main" id="{B4F5601D-7548-6EEC-2654-BEB9847D1036}"/>
                </a:ext>
              </a:extLst>
            </p:cNvPr>
            <p:cNvSpPr>
              <a:spLocks/>
            </p:cNvSpPr>
            <p:nvPr/>
          </p:nvSpPr>
          <p:spPr bwMode="invGray">
            <a:xfrm>
              <a:off x="1010" y="2353"/>
              <a:ext cx="39" cy="32"/>
            </a:xfrm>
            <a:custGeom>
              <a:avLst/>
              <a:gdLst>
                <a:gd name="T0" fmla="*/ 3 w 52"/>
                <a:gd name="T1" fmla="*/ 0 h 44"/>
                <a:gd name="T2" fmla="*/ 6 w 52"/>
                <a:gd name="T3" fmla="*/ 9 h 44"/>
                <a:gd name="T4" fmla="*/ 11 w 52"/>
                <a:gd name="T5" fmla="*/ 9 h 44"/>
                <a:gd name="T6" fmla="*/ 10 w 52"/>
                <a:gd name="T7" fmla="*/ 4 h 44"/>
                <a:gd name="T8" fmla="*/ 6 w 52"/>
                <a:gd name="T9" fmla="*/ 1 h 44"/>
                <a:gd name="T10" fmla="*/ 3 w 52"/>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7" name="Freeform 19">
              <a:extLst>
                <a:ext uri="{FF2B5EF4-FFF2-40B4-BE49-F238E27FC236}">
                  <a16:creationId xmlns:a16="http://schemas.microsoft.com/office/drawing/2014/main" id="{6E58B60A-0AED-A542-10C9-3028CEAEEB29}"/>
                </a:ext>
              </a:extLst>
            </p:cNvPr>
            <p:cNvSpPr>
              <a:spLocks/>
            </p:cNvSpPr>
            <p:nvPr/>
          </p:nvSpPr>
          <p:spPr bwMode="invGray">
            <a:xfrm>
              <a:off x="1792" y="2409"/>
              <a:ext cx="98" cy="74"/>
            </a:xfrm>
            <a:custGeom>
              <a:avLst/>
              <a:gdLst>
                <a:gd name="T0" fmla="*/ 23 w 131"/>
                <a:gd name="T1" fmla="*/ 0 h 98"/>
                <a:gd name="T2" fmla="*/ 19 w 131"/>
                <a:gd name="T3" fmla="*/ 2 h 98"/>
                <a:gd name="T4" fmla="*/ 12 w 131"/>
                <a:gd name="T5" fmla="*/ 6 h 98"/>
                <a:gd name="T6" fmla="*/ 9 w 131"/>
                <a:gd name="T7" fmla="*/ 10 h 98"/>
                <a:gd name="T8" fmla="*/ 5 w 131"/>
                <a:gd name="T9" fmla="*/ 13 h 98"/>
                <a:gd name="T10" fmla="*/ 14 w 131"/>
                <a:gd name="T11" fmla="*/ 20 h 98"/>
                <a:gd name="T12" fmla="*/ 19 w 131"/>
                <a:gd name="T13" fmla="*/ 23 h 98"/>
                <a:gd name="T14" fmla="*/ 20 w 131"/>
                <a:gd name="T15" fmla="*/ 22 h 98"/>
                <a:gd name="T16" fmla="*/ 21 w 131"/>
                <a:gd name="T17" fmla="*/ 21 h 98"/>
                <a:gd name="T18" fmla="*/ 23 w 131"/>
                <a:gd name="T19" fmla="*/ 24 h 98"/>
                <a:gd name="T20" fmla="*/ 29 w 131"/>
                <a:gd name="T21" fmla="*/ 21 h 98"/>
                <a:gd name="T22" fmla="*/ 31 w 131"/>
                <a:gd name="T23" fmla="*/ 18 h 98"/>
                <a:gd name="T24" fmla="*/ 24 w 131"/>
                <a:gd name="T25" fmla="*/ 10 h 98"/>
                <a:gd name="T26" fmla="*/ 27 w 131"/>
                <a:gd name="T27" fmla="*/ 6 h 98"/>
                <a:gd name="T28" fmla="*/ 25 w 131"/>
                <a:gd name="T29" fmla="*/ 2 h 98"/>
                <a:gd name="T30" fmla="*/ 23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8" name="Freeform 20">
              <a:extLst>
                <a:ext uri="{FF2B5EF4-FFF2-40B4-BE49-F238E27FC236}">
                  <a16:creationId xmlns:a16="http://schemas.microsoft.com/office/drawing/2014/main" id="{FFFEEE63-C0AA-E549-FD12-66AAD59A2C49}"/>
                </a:ext>
              </a:extLst>
            </p:cNvPr>
            <p:cNvSpPr>
              <a:spLocks/>
            </p:cNvSpPr>
            <p:nvPr/>
          </p:nvSpPr>
          <p:spPr bwMode="invGray">
            <a:xfrm>
              <a:off x="1318" y="2793"/>
              <a:ext cx="158" cy="84"/>
            </a:xfrm>
            <a:custGeom>
              <a:avLst/>
              <a:gdLst>
                <a:gd name="T0" fmla="*/ 10 w 212"/>
                <a:gd name="T1" fmla="*/ 3 h 112"/>
                <a:gd name="T2" fmla="*/ 4 w 212"/>
                <a:gd name="T3" fmla="*/ 3 h 112"/>
                <a:gd name="T4" fmla="*/ 1 w 212"/>
                <a:gd name="T5" fmla="*/ 4 h 112"/>
                <a:gd name="T6" fmla="*/ 5 w 212"/>
                <a:gd name="T7" fmla="*/ 13 h 112"/>
                <a:gd name="T8" fmla="*/ 12 w 212"/>
                <a:gd name="T9" fmla="*/ 11 h 112"/>
                <a:gd name="T10" fmla="*/ 21 w 212"/>
                <a:gd name="T11" fmla="*/ 13 h 112"/>
                <a:gd name="T12" fmla="*/ 25 w 212"/>
                <a:gd name="T13" fmla="*/ 15 h 112"/>
                <a:gd name="T14" fmla="*/ 31 w 212"/>
                <a:gd name="T15" fmla="*/ 22 h 112"/>
                <a:gd name="T16" fmla="*/ 32 w 212"/>
                <a:gd name="T17" fmla="*/ 26 h 112"/>
                <a:gd name="T18" fmla="*/ 36 w 212"/>
                <a:gd name="T19" fmla="*/ 24 h 112"/>
                <a:gd name="T20" fmla="*/ 39 w 212"/>
                <a:gd name="T21" fmla="*/ 23 h 112"/>
                <a:gd name="T22" fmla="*/ 43 w 212"/>
                <a:gd name="T23" fmla="*/ 25 h 112"/>
                <a:gd name="T24" fmla="*/ 45 w 212"/>
                <a:gd name="T25" fmla="*/ 20 h 112"/>
                <a:gd name="T26" fmla="*/ 35 w 212"/>
                <a:gd name="T27" fmla="*/ 13 h 112"/>
                <a:gd name="T28" fmla="*/ 24 w 212"/>
                <a:gd name="T29" fmla="*/ 5 h 112"/>
                <a:gd name="T30" fmla="*/ 12 w 212"/>
                <a:gd name="T31" fmla="*/ 6 h 112"/>
                <a:gd name="T32" fmla="*/ 10 w 212"/>
                <a:gd name="T33" fmla="*/ 3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9" name="Freeform 21">
              <a:extLst>
                <a:ext uri="{FF2B5EF4-FFF2-40B4-BE49-F238E27FC236}">
                  <a16:creationId xmlns:a16="http://schemas.microsoft.com/office/drawing/2014/main" id="{1649710E-5E6A-7B37-F9FA-FFD86D358209}"/>
                </a:ext>
              </a:extLst>
            </p:cNvPr>
            <p:cNvSpPr>
              <a:spLocks/>
            </p:cNvSpPr>
            <p:nvPr/>
          </p:nvSpPr>
          <p:spPr bwMode="invGray">
            <a:xfrm>
              <a:off x="1448" y="2857"/>
              <a:ext cx="101" cy="41"/>
            </a:xfrm>
            <a:custGeom>
              <a:avLst/>
              <a:gdLst>
                <a:gd name="T0" fmla="*/ 14 w 133"/>
                <a:gd name="T1" fmla="*/ 0 h 54"/>
                <a:gd name="T2" fmla="*/ 11 w 133"/>
                <a:gd name="T3" fmla="*/ 2 h 54"/>
                <a:gd name="T4" fmla="*/ 8 w 133"/>
                <a:gd name="T5" fmla="*/ 8 h 54"/>
                <a:gd name="T6" fmla="*/ 4 w 133"/>
                <a:gd name="T7" fmla="*/ 8 h 54"/>
                <a:gd name="T8" fmla="*/ 2 w 133"/>
                <a:gd name="T9" fmla="*/ 11 h 54"/>
                <a:gd name="T10" fmla="*/ 4 w 133"/>
                <a:gd name="T11" fmla="*/ 14 h 54"/>
                <a:gd name="T12" fmla="*/ 33 w 133"/>
                <a:gd name="T13" fmla="*/ 8 h 54"/>
                <a:gd name="T14" fmla="*/ 30 w 133"/>
                <a:gd name="T15" fmla="*/ 4 h 54"/>
                <a:gd name="T16" fmla="*/ 26 w 133"/>
                <a:gd name="T17" fmla="*/ 2 h 54"/>
                <a:gd name="T18" fmla="*/ 25 w 133"/>
                <a:gd name="T19" fmla="*/ 6 h 54"/>
                <a:gd name="T20" fmla="*/ 22 w 133"/>
                <a:gd name="T21" fmla="*/ 5 h 54"/>
                <a:gd name="T22" fmla="*/ 17 w 133"/>
                <a:gd name="T23" fmla="*/ 4 h 54"/>
                <a:gd name="T24" fmla="*/ 14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10" name="Freeform 22">
              <a:extLst>
                <a:ext uri="{FF2B5EF4-FFF2-40B4-BE49-F238E27FC236}">
                  <a16:creationId xmlns:a16="http://schemas.microsoft.com/office/drawing/2014/main" id="{80B25633-05C4-6154-6910-51D13EBEAC68}"/>
                </a:ext>
              </a:extLst>
            </p:cNvPr>
            <p:cNvSpPr>
              <a:spLocks/>
            </p:cNvSpPr>
            <p:nvPr/>
          </p:nvSpPr>
          <p:spPr bwMode="invGray">
            <a:xfrm>
              <a:off x="1553" y="2883"/>
              <a:ext cx="38" cy="18"/>
            </a:xfrm>
            <a:custGeom>
              <a:avLst/>
              <a:gdLst>
                <a:gd name="T0" fmla="*/ 3 w 51"/>
                <a:gd name="T1" fmla="*/ 0 h 24"/>
                <a:gd name="T2" fmla="*/ 1 w 51"/>
                <a:gd name="T3" fmla="*/ 5 h 24"/>
                <a:gd name="T4" fmla="*/ 6 w 51"/>
                <a:gd name="T5" fmla="*/ 6 h 24"/>
                <a:gd name="T6" fmla="*/ 7 w 51"/>
                <a:gd name="T7" fmla="*/ 2 h 24"/>
                <a:gd name="T8" fmla="*/ 3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11" name="Freeform 23">
              <a:extLst>
                <a:ext uri="{FF2B5EF4-FFF2-40B4-BE49-F238E27FC236}">
                  <a16:creationId xmlns:a16="http://schemas.microsoft.com/office/drawing/2014/main" id="{9339F985-FDFA-410F-9BC4-4A003B5C46F1}"/>
                </a:ext>
              </a:extLst>
            </p:cNvPr>
            <p:cNvSpPr>
              <a:spLocks/>
            </p:cNvSpPr>
            <p:nvPr/>
          </p:nvSpPr>
          <p:spPr bwMode="invGray">
            <a:xfrm>
              <a:off x="1609" y="2886"/>
              <a:ext cx="12" cy="25"/>
            </a:xfrm>
            <a:custGeom>
              <a:avLst/>
              <a:gdLst>
                <a:gd name="T0" fmla="*/ 4 w 16"/>
                <a:gd name="T1" fmla="*/ 0 h 34"/>
                <a:gd name="T2" fmla="*/ 0 w 16"/>
                <a:gd name="T3" fmla="*/ 3 h 34"/>
                <a:gd name="T4" fmla="*/ 4 w 16"/>
                <a:gd name="T5" fmla="*/ 7 h 34"/>
                <a:gd name="T6" fmla="*/ 3 w 16"/>
                <a:gd name="T7" fmla="*/ 4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12" name="Freeform 24">
              <a:extLst>
                <a:ext uri="{FF2B5EF4-FFF2-40B4-BE49-F238E27FC236}">
                  <a16:creationId xmlns:a16="http://schemas.microsoft.com/office/drawing/2014/main" id="{958FFA40-CE42-CF35-BD2E-7D3B3934BDAB}"/>
                </a:ext>
              </a:extLst>
            </p:cNvPr>
            <p:cNvSpPr>
              <a:spLocks/>
            </p:cNvSpPr>
            <p:nvPr/>
          </p:nvSpPr>
          <p:spPr bwMode="invGray">
            <a:xfrm>
              <a:off x="1426" y="2040"/>
              <a:ext cx="180" cy="88"/>
            </a:xfrm>
            <a:custGeom>
              <a:avLst/>
              <a:gdLst>
                <a:gd name="T0" fmla="*/ 15 w 240"/>
                <a:gd name="T1" fmla="*/ 1 h 117"/>
                <a:gd name="T2" fmla="*/ 6 w 240"/>
                <a:gd name="T3" fmla="*/ 8 h 117"/>
                <a:gd name="T4" fmla="*/ 2 w 240"/>
                <a:gd name="T5" fmla="*/ 9 h 117"/>
                <a:gd name="T6" fmla="*/ 0 w 240"/>
                <a:gd name="T7" fmla="*/ 10 h 117"/>
                <a:gd name="T8" fmla="*/ 6 w 240"/>
                <a:gd name="T9" fmla="*/ 14 h 117"/>
                <a:gd name="T10" fmla="*/ 10 w 240"/>
                <a:gd name="T11" fmla="*/ 15 h 117"/>
                <a:gd name="T12" fmla="*/ 17 w 240"/>
                <a:gd name="T13" fmla="*/ 11 h 117"/>
                <a:gd name="T14" fmla="*/ 20 w 240"/>
                <a:gd name="T15" fmla="*/ 11 h 117"/>
                <a:gd name="T16" fmla="*/ 20 w 240"/>
                <a:gd name="T17" fmla="*/ 13 h 117"/>
                <a:gd name="T18" fmla="*/ 15 w 240"/>
                <a:gd name="T19" fmla="*/ 15 h 117"/>
                <a:gd name="T20" fmla="*/ 17 w 240"/>
                <a:gd name="T21" fmla="*/ 17 h 117"/>
                <a:gd name="T22" fmla="*/ 10 w 240"/>
                <a:gd name="T23" fmla="*/ 21 h 117"/>
                <a:gd name="T24" fmla="*/ 17 w 240"/>
                <a:gd name="T25" fmla="*/ 26 h 117"/>
                <a:gd name="T26" fmla="*/ 20 w 240"/>
                <a:gd name="T27" fmla="*/ 27 h 117"/>
                <a:gd name="T28" fmla="*/ 29 w 240"/>
                <a:gd name="T29" fmla="*/ 25 h 117"/>
                <a:gd name="T30" fmla="*/ 36 w 240"/>
                <a:gd name="T31" fmla="*/ 25 h 117"/>
                <a:gd name="T32" fmla="*/ 40 w 240"/>
                <a:gd name="T33" fmla="*/ 29 h 117"/>
                <a:gd name="T34" fmla="*/ 49 w 240"/>
                <a:gd name="T35" fmla="*/ 26 h 117"/>
                <a:gd name="T36" fmla="*/ 53 w 240"/>
                <a:gd name="T37" fmla="*/ 25 h 117"/>
                <a:gd name="T38" fmla="*/ 53 w 240"/>
                <a:gd name="T39" fmla="*/ 19 h 117"/>
                <a:gd name="T40" fmla="*/ 56 w 240"/>
                <a:gd name="T41" fmla="*/ 17 h 117"/>
                <a:gd name="T42" fmla="*/ 57 w 240"/>
                <a:gd name="T43" fmla="*/ 11 h 117"/>
                <a:gd name="T44" fmla="*/ 50 w 240"/>
                <a:gd name="T45" fmla="*/ 14 h 117"/>
                <a:gd name="T46" fmla="*/ 48 w 240"/>
                <a:gd name="T47" fmla="*/ 11 h 117"/>
                <a:gd name="T48" fmla="*/ 41 w 240"/>
                <a:gd name="T49" fmla="*/ 11 h 117"/>
                <a:gd name="T50" fmla="*/ 32 w 240"/>
                <a:gd name="T51" fmla="*/ 2 h 117"/>
                <a:gd name="T52" fmla="*/ 23 w 240"/>
                <a:gd name="T53" fmla="*/ 3 h 117"/>
                <a:gd name="T54" fmla="*/ 20 w 240"/>
                <a:gd name="T55" fmla="*/ 1 h 117"/>
                <a:gd name="T56" fmla="*/ 15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13" name="Freeform 25">
              <a:extLst>
                <a:ext uri="{FF2B5EF4-FFF2-40B4-BE49-F238E27FC236}">
                  <a16:creationId xmlns:a16="http://schemas.microsoft.com/office/drawing/2014/main" id="{E5B5814C-0580-7C62-D5C1-4FA36904BB74}"/>
                </a:ext>
              </a:extLst>
            </p:cNvPr>
            <p:cNvSpPr>
              <a:spLocks/>
            </p:cNvSpPr>
            <p:nvPr/>
          </p:nvSpPr>
          <p:spPr bwMode="invGray">
            <a:xfrm>
              <a:off x="1506" y="1999"/>
              <a:ext cx="146" cy="60"/>
            </a:xfrm>
            <a:custGeom>
              <a:avLst/>
              <a:gdLst>
                <a:gd name="T0" fmla="*/ 23 w 194"/>
                <a:gd name="T1" fmla="*/ 3 h 80"/>
                <a:gd name="T2" fmla="*/ 4 w 194"/>
                <a:gd name="T3" fmla="*/ 6 h 80"/>
                <a:gd name="T4" fmla="*/ 2 w 194"/>
                <a:gd name="T5" fmla="*/ 8 h 80"/>
                <a:gd name="T6" fmla="*/ 14 w 194"/>
                <a:gd name="T7" fmla="*/ 13 h 80"/>
                <a:gd name="T8" fmla="*/ 33 w 194"/>
                <a:gd name="T9" fmla="*/ 18 h 80"/>
                <a:gd name="T10" fmla="*/ 42 w 194"/>
                <a:gd name="T11" fmla="*/ 17 h 80"/>
                <a:gd name="T12" fmla="*/ 45 w 194"/>
                <a:gd name="T13" fmla="*/ 15 h 80"/>
                <a:gd name="T14" fmla="*/ 42 w 194"/>
                <a:gd name="T15" fmla="*/ 11 h 80"/>
                <a:gd name="T16" fmla="*/ 40 w 194"/>
                <a:gd name="T17" fmla="*/ 8 h 80"/>
                <a:gd name="T18" fmla="*/ 31 w 194"/>
                <a:gd name="T19" fmla="*/ 6 h 80"/>
                <a:gd name="T20" fmla="*/ 23 w 194"/>
                <a:gd name="T21" fmla="*/ 3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14" name="Freeform 26">
              <a:extLst>
                <a:ext uri="{FF2B5EF4-FFF2-40B4-BE49-F238E27FC236}">
                  <a16:creationId xmlns:a16="http://schemas.microsoft.com/office/drawing/2014/main" id="{5E2842A2-FB47-FD7F-08CF-E5736CC553AE}"/>
                </a:ext>
              </a:extLst>
            </p:cNvPr>
            <p:cNvSpPr>
              <a:spLocks/>
            </p:cNvSpPr>
            <p:nvPr/>
          </p:nvSpPr>
          <p:spPr bwMode="invGray">
            <a:xfrm>
              <a:off x="1711" y="2069"/>
              <a:ext cx="234" cy="190"/>
            </a:xfrm>
            <a:custGeom>
              <a:avLst/>
              <a:gdLst>
                <a:gd name="T0" fmla="*/ 17 w 310"/>
                <a:gd name="T1" fmla="*/ 2 h 254"/>
                <a:gd name="T2" fmla="*/ 13 w 310"/>
                <a:gd name="T3" fmla="*/ 5 h 254"/>
                <a:gd name="T4" fmla="*/ 5 w 310"/>
                <a:gd name="T5" fmla="*/ 9 h 254"/>
                <a:gd name="T6" fmla="*/ 13 w 310"/>
                <a:gd name="T7" fmla="*/ 18 h 254"/>
                <a:gd name="T8" fmla="*/ 20 w 310"/>
                <a:gd name="T9" fmla="*/ 20 h 254"/>
                <a:gd name="T10" fmla="*/ 25 w 310"/>
                <a:gd name="T11" fmla="*/ 23 h 254"/>
                <a:gd name="T12" fmla="*/ 31 w 310"/>
                <a:gd name="T13" fmla="*/ 20 h 254"/>
                <a:gd name="T14" fmla="*/ 35 w 310"/>
                <a:gd name="T15" fmla="*/ 24 h 254"/>
                <a:gd name="T16" fmla="*/ 36 w 310"/>
                <a:gd name="T17" fmla="*/ 30 h 254"/>
                <a:gd name="T18" fmla="*/ 28 w 310"/>
                <a:gd name="T19" fmla="*/ 36 h 254"/>
                <a:gd name="T20" fmla="*/ 22 w 310"/>
                <a:gd name="T21" fmla="*/ 40 h 254"/>
                <a:gd name="T22" fmla="*/ 17 w 310"/>
                <a:gd name="T23" fmla="*/ 39 h 254"/>
                <a:gd name="T24" fmla="*/ 14 w 310"/>
                <a:gd name="T25" fmla="*/ 39 h 254"/>
                <a:gd name="T26" fmla="*/ 11 w 310"/>
                <a:gd name="T27" fmla="*/ 44 h 254"/>
                <a:gd name="T28" fmla="*/ 10 w 310"/>
                <a:gd name="T29" fmla="*/ 46 h 254"/>
                <a:gd name="T30" fmla="*/ 18 w 310"/>
                <a:gd name="T31" fmla="*/ 48 h 254"/>
                <a:gd name="T32" fmla="*/ 23 w 310"/>
                <a:gd name="T33" fmla="*/ 48 h 254"/>
                <a:gd name="T34" fmla="*/ 28 w 310"/>
                <a:gd name="T35" fmla="*/ 54 h 254"/>
                <a:gd name="T36" fmla="*/ 31 w 310"/>
                <a:gd name="T37" fmla="*/ 55 h 254"/>
                <a:gd name="T38" fmla="*/ 34 w 310"/>
                <a:gd name="T39" fmla="*/ 56 h 254"/>
                <a:gd name="T40" fmla="*/ 38 w 310"/>
                <a:gd name="T41" fmla="*/ 59 h 254"/>
                <a:gd name="T42" fmla="*/ 45 w 310"/>
                <a:gd name="T43" fmla="*/ 55 h 254"/>
                <a:gd name="T44" fmla="*/ 50 w 310"/>
                <a:gd name="T45" fmla="*/ 55 h 254"/>
                <a:gd name="T46" fmla="*/ 56 w 310"/>
                <a:gd name="T47" fmla="*/ 50 h 254"/>
                <a:gd name="T48" fmla="*/ 55 w 310"/>
                <a:gd name="T49" fmla="*/ 43 h 254"/>
                <a:gd name="T50" fmla="*/ 53 w 310"/>
                <a:gd name="T51" fmla="*/ 40 h 254"/>
                <a:gd name="T52" fmla="*/ 57 w 310"/>
                <a:gd name="T53" fmla="*/ 39 h 254"/>
                <a:gd name="T54" fmla="*/ 60 w 310"/>
                <a:gd name="T55" fmla="*/ 43 h 254"/>
                <a:gd name="T56" fmla="*/ 60 w 310"/>
                <a:gd name="T57" fmla="*/ 46 h 254"/>
                <a:gd name="T58" fmla="*/ 64 w 310"/>
                <a:gd name="T59" fmla="*/ 46 h 254"/>
                <a:gd name="T60" fmla="*/ 74 w 310"/>
                <a:gd name="T61" fmla="*/ 39 h 254"/>
                <a:gd name="T62" fmla="*/ 71 w 310"/>
                <a:gd name="T63" fmla="*/ 34 h 254"/>
                <a:gd name="T64" fmla="*/ 63 w 310"/>
                <a:gd name="T65" fmla="*/ 29 h 254"/>
                <a:gd name="T66" fmla="*/ 64 w 310"/>
                <a:gd name="T67" fmla="*/ 25 h 254"/>
                <a:gd name="T68" fmla="*/ 68 w 310"/>
                <a:gd name="T69" fmla="*/ 24 h 254"/>
                <a:gd name="T70" fmla="*/ 62 w 310"/>
                <a:gd name="T71" fmla="*/ 14 h 254"/>
                <a:gd name="T72" fmla="*/ 57 w 310"/>
                <a:gd name="T73" fmla="*/ 14 h 254"/>
                <a:gd name="T74" fmla="*/ 54 w 310"/>
                <a:gd name="T75" fmla="*/ 13 h 254"/>
                <a:gd name="T76" fmla="*/ 49 w 310"/>
                <a:gd name="T77" fmla="*/ 7 h 254"/>
                <a:gd name="T78" fmla="*/ 38 w 310"/>
                <a:gd name="T79" fmla="*/ 10 h 254"/>
                <a:gd name="T80" fmla="*/ 41 w 310"/>
                <a:gd name="T81" fmla="*/ 5 h 254"/>
                <a:gd name="T82" fmla="*/ 34 w 310"/>
                <a:gd name="T83" fmla="*/ 4 h 254"/>
                <a:gd name="T84" fmla="*/ 29 w 310"/>
                <a:gd name="T85" fmla="*/ 4 h 254"/>
                <a:gd name="T86" fmla="*/ 17 w 310"/>
                <a:gd name="T87" fmla="*/ 2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15" name="Freeform 27">
              <a:extLst>
                <a:ext uri="{FF2B5EF4-FFF2-40B4-BE49-F238E27FC236}">
                  <a16:creationId xmlns:a16="http://schemas.microsoft.com/office/drawing/2014/main" id="{9DEE4518-B422-CE38-AA87-09B367545F6C}"/>
                </a:ext>
              </a:extLst>
            </p:cNvPr>
            <p:cNvSpPr>
              <a:spLocks/>
            </p:cNvSpPr>
            <p:nvPr/>
          </p:nvSpPr>
          <p:spPr bwMode="invGray">
            <a:xfrm>
              <a:off x="1709" y="1987"/>
              <a:ext cx="44" cy="37"/>
            </a:xfrm>
            <a:custGeom>
              <a:avLst/>
              <a:gdLst>
                <a:gd name="T0" fmla="*/ 5 w 59"/>
                <a:gd name="T1" fmla="*/ 0 h 50"/>
                <a:gd name="T2" fmla="*/ 0 w 59"/>
                <a:gd name="T3" fmla="*/ 2 h 50"/>
                <a:gd name="T4" fmla="*/ 7 w 59"/>
                <a:gd name="T5" fmla="*/ 9 h 50"/>
                <a:gd name="T6" fmla="*/ 11 w 59"/>
                <a:gd name="T7" fmla="*/ 11 h 50"/>
                <a:gd name="T8" fmla="*/ 13 w 59"/>
                <a:gd name="T9" fmla="*/ 7 h 50"/>
                <a:gd name="T10" fmla="*/ 10 w 59"/>
                <a:gd name="T11" fmla="*/ 1 h 50"/>
                <a:gd name="T12" fmla="*/ 5 w 59"/>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16" name="Freeform 28">
              <a:extLst>
                <a:ext uri="{FF2B5EF4-FFF2-40B4-BE49-F238E27FC236}">
                  <a16:creationId xmlns:a16="http://schemas.microsoft.com/office/drawing/2014/main" id="{8DB32F78-4BE3-2D3B-F186-59BB6D0897C5}"/>
                </a:ext>
              </a:extLst>
            </p:cNvPr>
            <p:cNvSpPr>
              <a:spLocks/>
            </p:cNvSpPr>
            <p:nvPr/>
          </p:nvSpPr>
          <p:spPr bwMode="invGray">
            <a:xfrm>
              <a:off x="1625" y="2057"/>
              <a:ext cx="66" cy="42"/>
            </a:xfrm>
            <a:custGeom>
              <a:avLst/>
              <a:gdLst>
                <a:gd name="T0" fmla="*/ 12 w 86"/>
                <a:gd name="T1" fmla="*/ 1 h 57"/>
                <a:gd name="T2" fmla="*/ 6 w 86"/>
                <a:gd name="T3" fmla="*/ 5 h 57"/>
                <a:gd name="T4" fmla="*/ 2 w 86"/>
                <a:gd name="T5" fmla="*/ 6 h 57"/>
                <a:gd name="T6" fmla="*/ 4 w 86"/>
                <a:gd name="T7" fmla="*/ 13 h 57"/>
                <a:gd name="T8" fmla="*/ 19 w 86"/>
                <a:gd name="T9" fmla="*/ 7 h 57"/>
                <a:gd name="T10" fmla="*/ 22 w 86"/>
                <a:gd name="T11" fmla="*/ 4 h 57"/>
                <a:gd name="T12" fmla="*/ 15 w 86"/>
                <a:gd name="T13" fmla="*/ 1 h 57"/>
                <a:gd name="T14" fmla="*/ 12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17" name="Freeform 29">
              <a:extLst>
                <a:ext uri="{FF2B5EF4-FFF2-40B4-BE49-F238E27FC236}">
                  <a16:creationId xmlns:a16="http://schemas.microsoft.com/office/drawing/2014/main" id="{2B1E0D29-058F-B54A-D0CD-A15CAA11D9BD}"/>
                </a:ext>
              </a:extLst>
            </p:cNvPr>
            <p:cNvSpPr>
              <a:spLocks/>
            </p:cNvSpPr>
            <p:nvPr/>
          </p:nvSpPr>
          <p:spPr bwMode="invGray">
            <a:xfrm>
              <a:off x="1693" y="2065"/>
              <a:ext cx="54" cy="25"/>
            </a:xfrm>
            <a:custGeom>
              <a:avLst/>
              <a:gdLst>
                <a:gd name="T0" fmla="*/ 9 w 73"/>
                <a:gd name="T1" fmla="*/ 0 h 34"/>
                <a:gd name="T2" fmla="*/ 2 w 73"/>
                <a:gd name="T3" fmla="*/ 4 h 34"/>
                <a:gd name="T4" fmla="*/ 5 w 73"/>
                <a:gd name="T5" fmla="*/ 7 h 34"/>
                <a:gd name="T6" fmla="*/ 12 w 73"/>
                <a:gd name="T7" fmla="*/ 6 h 34"/>
                <a:gd name="T8" fmla="*/ 14 w 73"/>
                <a:gd name="T9" fmla="*/ 4 h 34"/>
                <a:gd name="T10" fmla="*/ 9 w 73"/>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18" name="Freeform 30">
              <a:extLst>
                <a:ext uri="{FF2B5EF4-FFF2-40B4-BE49-F238E27FC236}">
                  <a16:creationId xmlns:a16="http://schemas.microsoft.com/office/drawing/2014/main" id="{D575A6B9-7E30-6025-1D7C-6EF6A7CAE2BD}"/>
                </a:ext>
              </a:extLst>
            </p:cNvPr>
            <p:cNvSpPr>
              <a:spLocks/>
            </p:cNvSpPr>
            <p:nvPr/>
          </p:nvSpPr>
          <p:spPr bwMode="invGray">
            <a:xfrm>
              <a:off x="1664" y="2029"/>
              <a:ext cx="66" cy="34"/>
            </a:xfrm>
            <a:custGeom>
              <a:avLst/>
              <a:gdLst>
                <a:gd name="T0" fmla="*/ 16 w 85"/>
                <a:gd name="T1" fmla="*/ 3 h 45"/>
                <a:gd name="T2" fmla="*/ 7 w 85"/>
                <a:gd name="T3" fmla="*/ 2 h 45"/>
                <a:gd name="T4" fmla="*/ 0 w 85"/>
                <a:gd name="T5" fmla="*/ 5 h 45"/>
                <a:gd name="T6" fmla="*/ 11 w 85"/>
                <a:gd name="T7" fmla="*/ 8 h 45"/>
                <a:gd name="T8" fmla="*/ 18 w 85"/>
                <a:gd name="T9" fmla="*/ 10 h 45"/>
                <a:gd name="T10" fmla="*/ 23 w 85"/>
                <a:gd name="T11" fmla="*/ 5 h 45"/>
                <a:gd name="T12" fmla="*/ 23 w 85"/>
                <a:gd name="T13" fmla="*/ 2 h 45"/>
                <a:gd name="T14" fmla="*/ 18 w 85"/>
                <a:gd name="T15" fmla="*/ 0 h 45"/>
                <a:gd name="T16" fmla="*/ 16 w 85"/>
                <a:gd name="T17" fmla="*/ 3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19" name="Freeform 31">
              <a:extLst>
                <a:ext uri="{FF2B5EF4-FFF2-40B4-BE49-F238E27FC236}">
                  <a16:creationId xmlns:a16="http://schemas.microsoft.com/office/drawing/2014/main" id="{34FB6A12-977F-ADD0-D2D7-AD74C5C33B18}"/>
                </a:ext>
              </a:extLst>
            </p:cNvPr>
            <p:cNvSpPr>
              <a:spLocks/>
            </p:cNvSpPr>
            <p:nvPr/>
          </p:nvSpPr>
          <p:spPr bwMode="invGray">
            <a:xfrm>
              <a:off x="1637" y="1997"/>
              <a:ext cx="44" cy="24"/>
            </a:xfrm>
            <a:custGeom>
              <a:avLst/>
              <a:gdLst>
                <a:gd name="T0" fmla="*/ 4 w 58"/>
                <a:gd name="T1" fmla="*/ 2 h 31"/>
                <a:gd name="T2" fmla="*/ 0 w 58"/>
                <a:gd name="T3" fmla="*/ 5 h 31"/>
                <a:gd name="T4" fmla="*/ 5 w 58"/>
                <a:gd name="T5" fmla="*/ 8 h 31"/>
                <a:gd name="T6" fmla="*/ 7 w 58"/>
                <a:gd name="T7" fmla="*/ 5 h 31"/>
                <a:gd name="T8" fmla="*/ 13 w 58"/>
                <a:gd name="T9" fmla="*/ 3 h 31"/>
                <a:gd name="T10" fmla="*/ 11 w 58"/>
                <a:gd name="T11" fmla="*/ 0 h 31"/>
                <a:gd name="T12" fmla="*/ 4 w 58"/>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20" name="Freeform 32">
              <a:extLst>
                <a:ext uri="{FF2B5EF4-FFF2-40B4-BE49-F238E27FC236}">
                  <a16:creationId xmlns:a16="http://schemas.microsoft.com/office/drawing/2014/main" id="{FFF57B1C-A666-9592-F42D-BAB4ACD0D404}"/>
                </a:ext>
              </a:extLst>
            </p:cNvPr>
            <p:cNvSpPr>
              <a:spLocks/>
            </p:cNvSpPr>
            <p:nvPr/>
          </p:nvSpPr>
          <p:spPr bwMode="invGray">
            <a:xfrm>
              <a:off x="1751" y="2000"/>
              <a:ext cx="114" cy="77"/>
            </a:xfrm>
            <a:custGeom>
              <a:avLst/>
              <a:gdLst>
                <a:gd name="T0" fmla="*/ 10 w 152"/>
                <a:gd name="T1" fmla="*/ 0 h 102"/>
                <a:gd name="T2" fmla="*/ 4 w 152"/>
                <a:gd name="T3" fmla="*/ 2 h 102"/>
                <a:gd name="T4" fmla="*/ 2 w 152"/>
                <a:gd name="T5" fmla="*/ 10 h 102"/>
                <a:gd name="T6" fmla="*/ 3 w 152"/>
                <a:gd name="T7" fmla="*/ 14 h 102"/>
                <a:gd name="T8" fmla="*/ 0 w 152"/>
                <a:gd name="T9" fmla="*/ 17 h 102"/>
                <a:gd name="T10" fmla="*/ 14 w 152"/>
                <a:gd name="T11" fmla="*/ 21 h 102"/>
                <a:gd name="T12" fmla="*/ 20 w 152"/>
                <a:gd name="T13" fmla="*/ 22 h 102"/>
                <a:gd name="T14" fmla="*/ 37 w 152"/>
                <a:gd name="T15" fmla="*/ 21 h 102"/>
                <a:gd name="T16" fmla="*/ 18 w 152"/>
                <a:gd name="T17" fmla="*/ 17 h 102"/>
                <a:gd name="T18" fmla="*/ 13 w 152"/>
                <a:gd name="T19" fmla="*/ 15 h 102"/>
                <a:gd name="T20" fmla="*/ 11 w 152"/>
                <a:gd name="T21" fmla="*/ 13 h 102"/>
                <a:gd name="T22" fmla="*/ 13 w 152"/>
                <a:gd name="T23" fmla="*/ 8 h 102"/>
                <a:gd name="T24" fmla="*/ 10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21" name="Freeform 33">
              <a:extLst>
                <a:ext uri="{FF2B5EF4-FFF2-40B4-BE49-F238E27FC236}">
                  <a16:creationId xmlns:a16="http://schemas.microsoft.com/office/drawing/2014/main" id="{DD5EEC5B-EA47-65C9-9E5D-4693E119404B}"/>
                </a:ext>
              </a:extLst>
            </p:cNvPr>
            <p:cNvSpPr>
              <a:spLocks/>
            </p:cNvSpPr>
            <p:nvPr/>
          </p:nvSpPr>
          <p:spPr bwMode="invGray">
            <a:xfrm>
              <a:off x="664" y="2245"/>
              <a:ext cx="25" cy="15"/>
            </a:xfrm>
            <a:custGeom>
              <a:avLst/>
              <a:gdLst>
                <a:gd name="T0" fmla="*/ 7 w 34"/>
                <a:gd name="T1" fmla="*/ 0 h 20"/>
                <a:gd name="T2" fmla="*/ 5 w 34"/>
                <a:gd name="T3" fmla="*/ 5 h 20"/>
                <a:gd name="T4" fmla="*/ 1 w 34"/>
                <a:gd name="T5" fmla="*/ 5 h 20"/>
                <a:gd name="T6" fmla="*/ 1 w 34"/>
                <a:gd name="T7" fmla="*/ 2 h 20"/>
                <a:gd name="T8" fmla="*/ 7 w 3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22" name="Freeform 34">
              <a:extLst>
                <a:ext uri="{FF2B5EF4-FFF2-40B4-BE49-F238E27FC236}">
                  <a16:creationId xmlns:a16="http://schemas.microsoft.com/office/drawing/2014/main" id="{74CA8873-1E29-2F68-031E-F1C1142E9CF2}"/>
                </a:ext>
              </a:extLst>
            </p:cNvPr>
            <p:cNvSpPr>
              <a:spLocks/>
            </p:cNvSpPr>
            <p:nvPr/>
          </p:nvSpPr>
          <p:spPr bwMode="invGray">
            <a:xfrm>
              <a:off x="1421" y="2756"/>
              <a:ext cx="16" cy="12"/>
            </a:xfrm>
            <a:custGeom>
              <a:avLst/>
              <a:gdLst>
                <a:gd name="T0" fmla="*/ 2 w 21"/>
                <a:gd name="T1" fmla="*/ 0 h 16"/>
                <a:gd name="T2" fmla="*/ 4 w 21"/>
                <a:gd name="T3" fmla="*/ 4 h 16"/>
                <a:gd name="T4" fmla="*/ 2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23" name="Freeform 35">
              <a:extLst>
                <a:ext uri="{FF2B5EF4-FFF2-40B4-BE49-F238E27FC236}">
                  <a16:creationId xmlns:a16="http://schemas.microsoft.com/office/drawing/2014/main" id="{F515F400-A534-598C-6D6D-A2AD4F0AAF9B}"/>
                </a:ext>
              </a:extLst>
            </p:cNvPr>
            <p:cNvSpPr>
              <a:spLocks/>
            </p:cNvSpPr>
            <p:nvPr/>
          </p:nvSpPr>
          <p:spPr bwMode="invGray">
            <a:xfrm>
              <a:off x="1424" y="2781"/>
              <a:ext cx="18" cy="12"/>
            </a:xfrm>
            <a:custGeom>
              <a:avLst/>
              <a:gdLst>
                <a:gd name="T0" fmla="*/ 2 w 21"/>
                <a:gd name="T1" fmla="*/ 0 h 16"/>
                <a:gd name="T2" fmla="*/ 6 w 21"/>
                <a:gd name="T3" fmla="*/ 4 h 16"/>
                <a:gd name="T4" fmla="*/ 2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24" name="Freeform 36">
              <a:extLst>
                <a:ext uri="{FF2B5EF4-FFF2-40B4-BE49-F238E27FC236}">
                  <a16:creationId xmlns:a16="http://schemas.microsoft.com/office/drawing/2014/main" id="{2FBE016A-735E-6ADB-BC11-5656A3022D78}"/>
                </a:ext>
              </a:extLst>
            </p:cNvPr>
            <p:cNvSpPr>
              <a:spLocks/>
            </p:cNvSpPr>
            <p:nvPr/>
          </p:nvSpPr>
          <p:spPr bwMode="invGray">
            <a:xfrm>
              <a:off x="1628" y="2913"/>
              <a:ext cx="17" cy="12"/>
            </a:xfrm>
            <a:custGeom>
              <a:avLst/>
              <a:gdLst>
                <a:gd name="T0" fmla="*/ 2 w 21"/>
                <a:gd name="T1" fmla="*/ 0 h 16"/>
                <a:gd name="T2" fmla="*/ 4 w 21"/>
                <a:gd name="T3" fmla="*/ 4 h 16"/>
                <a:gd name="T4" fmla="*/ 2 w 21"/>
                <a:gd name="T5" fmla="*/ 0 h 16"/>
                <a:gd name="T6" fmla="*/ 0 60000 65536"/>
                <a:gd name="T7" fmla="*/ 0 60000 65536"/>
                <a:gd name="T8" fmla="*/ 0 60000 65536"/>
              </a:gdLst>
              <a:ahLst/>
              <a:cxnLst>
                <a:cxn ang="T6">
                  <a:pos x="T0" y="T1"/>
                </a:cxn>
                <a:cxn ang="T7">
                  <a:pos x="T2" y="T3"/>
                </a:cxn>
                <a:cxn ang="T8">
                  <a:pos x="T4" y="T5"/>
                </a:cxn>
              </a:cxnLst>
              <a:rect l="0" t="0" r="r" b="b"/>
              <a:pathLst>
                <a:path w="21" h="16">
                  <a:moveTo>
                    <a:pt x="3" y="0"/>
                  </a:moveTo>
                  <a:cubicBezTo>
                    <a:pt x="0" y="9"/>
                    <a:pt x="6" y="11"/>
                    <a:pt x="13" y="16"/>
                  </a:cubicBezTo>
                  <a:cubicBezTo>
                    <a:pt x="21" y="4"/>
                    <a:pt x="16" y="2"/>
                    <a:pt x="3"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25" name="Freeform 37">
              <a:extLst>
                <a:ext uri="{FF2B5EF4-FFF2-40B4-BE49-F238E27FC236}">
                  <a16:creationId xmlns:a16="http://schemas.microsoft.com/office/drawing/2014/main" id="{5EF99704-F669-99B7-1D12-3349A357A1F9}"/>
                </a:ext>
              </a:extLst>
            </p:cNvPr>
            <p:cNvSpPr>
              <a:spLocks/>
            </p:cNvSpPr>
            <p:nvPr/>
          </p:nvSpPr>
          <p:spPr bwMode="invGray">
            <a:xfrm>
              <a:off x="1752" y="2429"/>
              <a:ext cx="38" cy="18"/>
            </a:xfrm>
            <a:custGeom>
              <a:avLst/>
              <a:gdLst>
                <a:gd name="T0" fmla="*/ 3 w 51"/>
                <a:gd name="T1" fmla="*/ 0 h 24"/>
                <a:gd name="T2" fmla="*/ 1 w 51"/>
                <a:gd name="T3" fmla="*/ 5 h 24"/>
                <a:gd name="T4" fmla="*/ 6 w 51"/>
                <a:gd name="T5" fmla="*/ 6 h 24"/>
                <a:gd name="T6" fmla="*/ 7 w 51"/>
                <a:gd name="T7" fmla="*/ 2 h 24"/>
                <a:gd name="T8" fmla="*/ 3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26" name="Freeform 38">
              <a:extLst>
                <a:ext uri="{FF2B5EF4-FFF2-40B4-BE49-F238E27FC236}">
                  <a16:creationId xmlns:a16="http://schemas.microsoft.com/office/drawing/2014/main" id="{620D4B48-CBDE-A70F-E0A5-07FCE2AE3697}"/>
                </a:ext>
              </a:extLst>
            </p:cNvPr>
            <p:cNvSpPr>
              <a:spLocks/>
            </p:cNvSpPr>
            <p:nvPr/>
          </p:nvSpPr>
          <p:spPr bwMode="invGray">
            <a:xfrm>
              <a:off x="1652" y="2224"/>
              <a:ext cx="40" cy="18"/>
            </a:xfrm>
            <a:custGeom>
              <a:avLst/>
              <a:gdLst>
                <a:gd name="T0" fmla="*/ 4 w 51"/>
                <a:gd name="T1" fmla="*/ 0 h 24"/>
                <a:gd name="T2" fmla="*/ 2 w 51"/>
                <a:gd name="T3" fmla="*/ 5 h 24"/>
                <a:gd name="T4" fmla="*/ 8 w 51"/>
                <a:gd name="T5" fmla="*/ 6 h 24"/>
                <a:gd name="T6" fmla="*/ 10 w 51"/>
                <a:gd name="T7" fmla="*/ 2 h 24"/>
                <a:gd name="T8" fmla="*/ 4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27" name="Freeform 39">
              <a:extLst>
                <a:ext uri="{FF2B5EF4-FFF2-40B4-BE49-F238E27FC236}">
                  <a16:creationId xmlns:a16="http://schemas.microsoft.com/office/drawing/2014/main" id="{F9F5FC45-54FA-242F-4270-F494513FCB06}"/>
                </a:ext>
              </a:extLst>
            </p:cNvPr>
            <p:cNvSpPr>
              <a:spLocks/>
            </p:cNvSpPr>
            <p:nvPr/>
          </p:nvSpPr>
          <p:spPr bwMode="invGray">
            <a:xfrm>
              <a:off x="1717" y="2045"/>
              <a:ext cx="39" cy="18"/>
            </a:xfrm>
            <a:custGeom>
              <a:avLst/>
              <a:gdLst>
                <a:gd name="T0" fmla="*/ 4 w 51"/>
                <a:gd name="T1" fmla="*/ 0 h 24"/>
                <a:gd name="T2" fmla="*/ 2 w 51"/>
                <a:gd name="T3" fmla="*/ 5 h 24"/>
                <a:gd name="T4" fmla="*/ 7 w 51"/>
                <a:gd name="T5" fmla="*/ 6 h 24"/>
                <a:gd name="T6" fmla="*/ 8 w 51"/>
                <a:gd name="T7" fmla="*/ 2 h 24"/>
                <a:gd name="T8" fmla="*/ 4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28" name="Freeform 40">
              <a:extLst>
                <a:ext uri="{FF2B5EF4-FFF2-40B4-BE49-F238E27FC236}">
                  <a16:creationId xmlns:a16="http://schemas.microsoft.com/office/drawing/2014/main" id="{211175F7-8D2C-A495-19C6-5437D2A6B670}"/>
                </a:ext>
              </a:extLst>
            </p:cNvPr>
            <p:cNvSpPr>
              <a:spLocks/>
            </p:cNvSpPr>
            <p:nvPr/>
          </p:nvSpPr>
          <p:spPr bwMode="invGray">
            <a:xfrm>
              <a:off x="1780" y="2153"/>
              <a:ext cx="38" cy="18"/>
            </a:xfrm>
            <a:custGeom>
              <a:avLst/>
              <a:gdLst>
                <a:gd name="T0" fmla="*/ 3 w 51"/>
                <a:gd name="T1" fmla="*/ 0 h 24"/>
                <a:gd name="T2" fmla="*/ 1 w 51"/>
                <a:gd name="T3" fmla="*/ 5 h 24"/>
                <a:gd name="T4" fmla="*/ 6 w 51"/>
                <a:gd name="T5" fmla="*/ 6 h 24"/>
                <a:gd name="T6" fmla="*/ 7 w 51"/>
                <a:gd name="T7" fmla="*/ 2 h 24"/>
                <a:gd name="T8" fmla="*/ 3 w 51"/>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29" name="Freeform 41">
              <a:extLst>
                <a:ext uri="{FF2B5EF4-FFF2-40B4-BE49-F238E27FC236}">
                  <a16:creationId xmlns:a16="http://schemas.microsoft.com/office/drawing/2014/main" id="{FDF0A342-8E18-00F2-5CC1-2B04F5686573}"/>
                </a:ext>
              </a:extLst>
            </p:cNvPr>
            <p:cNvSpPr>
              <a:spLocks/>
            </p:cNvSpPr>
            <p:nvPr/>
          </p:nvSpPr>
          <p:spPr bwMode="invGray">
            <a:xfrm>
              <a:off x="1796" y="1951"/>
              <a:ext cx="696" cy="346"/>
            </a:xfrm>
            <a:custGeom>
              <a:avLst/>
              <a:gdLst>
                <a:gd name="T0" fmla="*/ 7 w 929"/>
                <a:gd name="T1" fmla="*/ 13 h 462"/>
                <a:gd name="T2" fmla="*/ 1 w 929"/>
                <a:gd name="T3" fmla="*/ 22 h 462"/>
                <a:gd name="T4" fmla="*/ 8 w 929"/>
                <a:gd name="T5" fmla="*/ 23 h 462"/>
                <a:gd name="T6" fmla="*/ 4 w 929"/>
                <a:gd name="T7" fmla="*/ 28 h 462"/>
                <a:gd name="T8" fmla="*/ 24 w 929"/>
                <a:gd name="T9" fmla="*/ 32 h 462"/>
                <a:gd name="T10" fmla="*/ 33 w 929"/>
                <a:gd name="T11" fmla="*/ 31 h 462"/>
                <a:gd name="T12" fmla="*/ 59 w 929"/>
                <a:gd name="T13" fmla="*/ 18 h 462"/>
                <a:gd name="T14" fmla="*/ 71 w 929"/>
                <a:gd name="T15" fmla="*/ 16 h 462"/>
                <a:gd name="T16" fmla="*/ 76 w 929"/>
                <a:gd name="T17" fmla="*/ 19 h 462"/>
                <a:gd name="T18" fmla="*/ 64 w 929"/>
                <a:gd name="T19" fmla="*/ 21 h 462"/>
                <a:gd name="T20" fmla="*/ 57 w 929"/>
                <a:gd name="T21" fmla="*/ 26 h 462"/>
                <a:gd name="T22" fmla="*/ 59 w 929"/>
                <a:gd name="T23" fmla="*/ 28 h 462"/>
                <a:gd name="T24" fmla="*/ 61 w 929"/>
                <a:gd name="T25" fmla="*/ 37 h 462"/>
                <a:gd name="T26" fmla="*/ 82 w 929"/>
                <a:gd name="T27" fmla="*/ 46 h 462"/>
                <a:gd name="T28" fmla="*/ 79 w 929"/>
                <a:gd name="T29" fmla="*/ 49 h 462"/>
                <a:gd name="T30" fmla="*/ 87 w 929"/>
                <a:gd name="T31" fmla="*/ 58 h 462"/>
                <a:gd name="T32" fmla="*/ 82 w 929"/>
                <a:gd name="T33" fmla="*/ 63 h 462"/>
                <a:gd name="T34" fmla="*/ 76 w 929"/>
                <a:gd name="T35" fmla="*/ 70 h 462"/>
                <a:gd name="T36" fmla="*/ 70 w 929"/>
                <a:gd name="T37" fmla="*/ 76 h 462"/>
                <a:gd name="T38" fmla="*/ 69 w 929"/>
                <a:gd name="T39" fmla="*/ 100 h 462"/>
                <a:gd name="T40" fmla="*/ 79 w 929"/>
                <a:gd name="T41" fmla="*/ 105 h 462"/>
                <a:gd name="T42" fmla="*/ 91 w 929"/>
                <a:gd name="T43" fmla="*/ 106 h 462"/>
                <a:gd name="T44" fmla="*/ 97 w 929"/>
                <a:gd name="T45" fmla="*/ 100 h 462"/>
                <a:gd name="T46" fmla="*/ 120 w 929"/>
                <a:gd name="T47" fmla="*/ 84 h 462"/>
                <a:gd name="T48" fmla="*/ 135 w 929"/>
                <a:gd name="T49" fmla="*/ 79 h 462"/>
                <a:gd name="T50" fmla="*/ 153 w 929"/>
                <a:gd name="T51" fmla="*/ 73 h 462"/>
                <a:gd name="T52" fmla="*/ 170 w 929"/>
                <a:gd name="T53" fmla="*/ 68 h 462"/>
                <a:gd name="T54" fmla="*/ 180 w 929"/>
                <a:gd name="T55" fmla="*/ 61 h 462"/>
                <a:gd name="T56" fmla="*/ 189 w 929"/>
                <a:gd name="T57" fmla="*/ 47 h 462"/>
                <a:gd name="T58" fmla="*/ 189 w 929"/>
                <a:gd name="T59" fmla="*/ 36 h 462"/>
                <a:gd name="T60" fmla="*/ 189 w 929"/>
                <a:gd name="T61" fmla="*/ 29 h 462"/>
                <a:gd name="T62" fmla="*/ 196 w 929"/>
                <a:gd name="T63" fmla="*/ 21 h 462"/>
                <a:gd name="T64" fmla="*/ 207 w 929"/>
                <a:gd name="T65" fmla="*/ 22 h 462"/>
                <a:gd name="T66" fmla="*/ 218 w 929"/>
                <a:gd name="T67" fmla="*/ 12 h 462"/>
                <a:gd name="T68" fmla="*/ 209 w 929"/>
                <a:gd name="T69" fmla="*/ 13 h 462"/>
                <a:gd name="T70" fmla="*/ 200 w 929"/>
                <a:gd name="T71" fmla="*/ 10 h 462"/>
                <a:gd name="T72" fmla="*/ 187 w 929"/>
                <a:gd name="T73" fmla="*/ 5 h 462"/>
                <a:gd name="T74" fmla="*/ 151 w 929"/>
                <a:gd name="T75" fmla="*/ 5 h 462"/>
                <a:gd name="T76" fmla="*/ 138 w 929"/>
                <a:gd name="T77" fmla="*/ 9 h 462"/>
                <a:gd name="T78" fmla="*/ 131 w 929"/>
                <a:gd name="T79" fmla="*/ 9 h 462"/>
                <a:gd name="T80" fmla="*/ 122 w 929"/>
                <a:gd name="T81" fmla="*/ 12 h 462"/>
                <a:gd name="T82" fmla="*/ 113 w 929"/>
                <a:gd name="T83" fmla="*/ 7 h 462"/>
                <a:gd name="T84" fmla="*/ 102 w 929"/>
                <a:gd name="T85" fmla="*/ 9 h 462"/>
                <a:gd name="T86" fmla="*/ 86 w 929"/>
                <a:gd name="T87" fmla="*/ 12 h 462"/>
                <a:gd name="T88" fmla="*/ 97 w 929"/>
                <a:gd name="T89" fmla="*/ 9 h 462"/>
                <a:gd name="T90" fmla="*/ 83 w 929"/>
                <a:gd name="T91" fmla="*/ 1 h 462"/>
                <a:gd name="T92" fmla="*/ 79 w 929"/>
                <a:gd name="T93" fmla="*/ 1 h 462"/>
                <a:gd name="T94" fmla="*/ 74 w 929"/>
                <a:gd name="T95" fmla="*/ 1 h 462"/>
                <a:gd name="T96" fmla="*/ 57 w 929"/>
                <a:gd name="T97" fmla="*/ 4 h 462"/>
                <a:gd name="T98" fmla="*/ 37 w 929"/>
                <a:gd name="T99" fmla="*/ 7 h 462"/>
                <a:gd name="T100" fmla="*/ 25 w 929"/>
                <a:gd name="T101" fmla="*/ 5 h 462"/>
                <a:gd name="T102" fmla="*/ 27 w 929"/>
                <a:gd name="T103" fmla="*/ 16 h 462"/>
                <a:gd name="T104" fmla="*/ 24 w 929"/>
                <a:gd name="T105" fmla="*/ 12 h 462"/>
                <a:gd name="T106" fmla="*/ 14 w 929"/>
                <a:gd name="T107" fmla="*/ 10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30" name="Freeform 42">
              <a:extLst>
                <a:ext uri="{FF2B5EF4-FFF2-40B4-BE49-F238E27FC236}">
                  <a16:creationId xmlns:a16="http://schemas.microsoft.com/office/drawing/2014/main" id="{742266E0-CC5F-8FC7-A7E1-282E4546737A}"/>
                </a:ext>
              </a:extLst>
            </p:cNvPr>
            <p:cNvSpPr>
              <a:spLocks/>
            </p:cNvSpPr>
            <p:nvPr/>
          </p:nvSpPr>
          <p:spPr bwMode="invGray">
            <a:xfrm>
              <a:off x="2009" y="2135"/>
              <a:ext cx="39" cy="24"/>
            </a:xfrm>
            <a:custGeom>
              <a:avLst/>
              <a:gdLst>
                <a:gd name="T0" fmla="*/ 8 w 52"/>
                <a:gd name="T1" fmla="*/ 0 h 32"/>
                <a:gd name="T2" fmla="*/ 2 w 52"/>
                <a:gd name="T3" fmla="*/ 5 h 32"/>
                <a:gd name="T4" fmla="*/ 6 w 52"/>
                <a:gd name="T5" fmla="*/ 8 h 32"/>
                <a:gd name="T6" fmla="*/ 11 w 52"/>
                <a:gd name="T7" fmla="*/ 8 h 32"/>
                <a:gd name="T8" fmla="*/ 8 w 5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31" name="Freeform 43">
              <a:extLst>
                <a:ext uri="{FF2B5EF4-FFF2-40B4-BE49-F238E27FC236}">
                  <a16:creationId xmlns:a16="http://schemas.microsoft.com/office/drawing/2014/main" id="{617989A5-1DFA-2B95-C96E-0F4CF191F77E}"/>
                </a:ext>
              </a:extLst>
            </p:cNvPr>
            <p:cNvSpPr>
              <a:spLocks/>
            </p:cNvSpPr>
            <p:nvPr/>
          </p:nvSpPr>
          <p:spPr bwMode="invGray">
            <a:xfrm>
              <a:off x="2292" y="2201"/>
              <a:ext cx="126" cy="54"/>
            </a:xfrm>
            <a:custGeom>
              <a:avLst/>
              <a:gdLst>
                <a:gd name="T0" fmla="*/ 22 w 172"/>
                <a:gd name="T1" fmla="*/ 2 h 72"/>
                <a:gd name="T2" fmla="*/ 14 w 172"/>
                <a:gd name="T3" fmla="*/ 2 h 72"/>
                <a:gd name="T4" fmla="*/ 11 w 172"/>
                <a:gd name="T5" fmla="*/ 0 h 72"/>
                <a:gd name="T6" fmla="*/ 0 w 172"/>
                <a:gd name="T7" fmla="*/ 7 h 72"/>
                <a:gd name="T8" fmla="*/ 6 w 172"/>
                <a:gd name="T9" fmla="*/ 10 h 72"/>
                <a:gd name="T10" fmla="*/ 9 w 172"/>
                <a:gd name="T11" fmla="*/ 15 h 72"/>
                <a:gd name="T12" fmla="*/ 14 w 172"/>
                <a:gd name="T13" fmla="*/ 17 h 72"/>
                <a:gd name="T14" fmla="*/ 17 w 172"/>
                <a:gd name="T15" fmla="*/ 17 h 72"/>
                <a:gd name="T16" fmla="*/ 28 w 172"/>
                <a:gd name="T17" fmla="*/ 15 h 72"/>
                <a:gd name="T18" fmla="*/ 37 w 172"/>
                <a:gd name="T19" fmla="*/ 11 h 72"/>
                <a:gd name="T20" fmla="*/ 32 w 172"/>
                <a:gd name="T21" fmla="*/ 5 h 72"/>
                <a:gd name="T22" fmla="*/ 29 w 172"/>
                <a:gd name="T23" fmla="*/ 2 h 72"/>
                <a:gd name="T24" fmla="*/ 22 w 172"/>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32" name="Freeform 44">
              <a:extLst>
                <a:ext uri="{FF2B5EF4-FFF2-40B4-BE49-F238E27FC236}">
                  <a16:creationId xmlns:a16="http://schemas.microsoft.com/office/drawing/2014/main" id="{271A3CEA-EA0B-8390-3EE3-066E477E8F14}"/>
                </a:ext>
              </a:extLst>
            </p:cNvPr>
            <p:cNvSpPr>
              <a:spLocks/>
            </p:cNvSpPr>
            <p:nvPr/>
          </p:nvSpPr>
          <p:spPr bwMode="invGray">
            <a:xfrm>
              <a:off x="2393" y="2038"/>
              <a:ext cx="39" cy="24"/>
            </a:xfrm>
            <a:custGeom>
              <a:avLst/>
              <a:gdLst>
                <a:gd name="T0" fmla="*/ 8 w 52"/>
                <a:gd name="T1" fmla="*/ 0 h 32"/>
                <a:gd name="T2" fmla="*/ 2 w 52"/>
                <a:gd name="T3" fmla="*/ 5 h 32"/>
                <a:gd name="T4" fmla="*/ 6 w 52"/>
                <a:gd name="T5" fmla="*/ 8 h 32"/>
                <a:gd name="T6" fmla="*/ 11 w 52"/>
                <a:gd name="T7" fmla="*/ 8 h 32"/>
                <a:gd name="T8" fmla="*/ 8 w 52"/>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33" name="Freeform 45">
              <a:extLst>
                <a:ext uri="{FF2B5EF4-FFF2-40B4-BE49-F238E27FC236}">
                  <a16:creationId xmlns:a16="http://schemas.microsoft.com/office/drawing/2014/main" id="{CD8F5787-E172-10A8-159D-6E96F241C034}"/>
                </a:ext>
              </a:extLst>
            </p:cNvPr>
            <p:cNvSpPr>
              <a:spLocks/>
            </p:cNvSpPr>
            <p:nvPr/>
          </p:nvSpPr>
          <p:spPr bwMode="invGray">
            <a:xfrm>
              <a:off x="2662" y="2006"/>
              <a:ext cx="153" cy="63"/>
            </a:xfrm>
            <a:custGeom>
              <a:avLst/>
              <a:gdLst>
                <a:gd name="T0" fmla="*/ 44 w 206"/>
                <a:gd name="T1" fmla="*/ 1 h 85"/>
                <a:gd name="T2" fmla="*/ 24 w 206"/>
                <a:gd name="T3" fmla="*/ 2 h 85"/>
                <a:gd name="T4" fmla="*/ 25 w 206"/>
                <a:gd name="T5" fmla="*/ 5 h 85"/>
                <a:gd name="T6" fmla="*/ 25 w 206"/>
                <a:gd name="T7" fmla="*/ 7 h 85"/>
                <a:gd name="T8" fmla="*/ 20 w 206"/>
                <a:gd name="T9" fmla="*/ 6 h 85"/>
                <a:gd name="T10" fmla="*/ 18 w 206"/>
                <a:gd name="T11" fmla="*/ 4 h 85"/>
                <a:gd name="T12" fmla="*/ 5 w 206"/>
                <a:gd name="T13" fmla="*/ 6 h 85"/>
                <a:gd name="T14" fmla="*/ 7 w 206"/>
                <a:gd name="T15" fmla="*/ 11 h 85"/>
                <a:gd name="T16" fmla="*/ 12 w 206"/>
                <a:gd name="T17" fmla="*/ 12 h 85"/>
                <a:gd name="T18" fmla="*/ 17 w 206"/>
                <a:gd name="T19" fmla="*/ 16 h 85"/>
                <a:gd name="T20" fmla="*/ 20 w 206"/>
                <a:gd name="T21" fmla="*/ 19 h 85"/>
                <a:gd name="T22" fmla="*/ 25 w 206"/>
                <a:gd name="T23" fmla="*/ 15 h 85"/>
                <a:gd name="T24" fmla="*/ 28 w 206"/>
                <a:gd name="T25" fmla="*/ 13 h 85"/>
                <a:gd name="T26" fmla="*/ 29 w 206"/>
                <a:gd name="T27" fmla="*/ 10 h 85"/>
                <a:gd name="T28" fmla="*/ 39 w 206"/>
                <a:gd name="T29" fmla="*/ 7 h 85"/>
                <a:gd name="T30" fmla="*/ 43 w 206"/>
                <a:gd name="T31" fmla="*/ 7 h 85"/>
                <a:gd name="T32" fmla="*/ 45 w 206"/>
                <a:gd name="T33" fmla="*/ 6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34" name="Freeform 46">
              <a:extLst>
                <a:ext uri="{FF2B5EF4-FFF2-40B4-BE49-F238E27FC236}">
                  <a16:creationId xmlns:a16="http://schemas.microsoft.com/office/drawing/2014/main" id="{42469EAB-73ED-3C73-2409-D6A6ABF79315}"/>
                </a:ext>
              </a:extLst>
            </p:cNvPr>
            <p:cNvSpPr>
              <a:spLocks/>
            </p:cNvSpPr>
            <p:nvPr/>
          </p:nvSpPr>
          <p:spPr bwMode="invGray">
            <a:xfrm>
              <a:off x="2759" y="2039"/>
              <a:ext cx="48" cy="21"/>
            </a:xfrm>
            <a:custGeom>
              <a:avLst/>
              <a:gdLst>
                <a:gd name="T0" fmla="*/ 8 w 64"/>
                <a:gd name="T1" fmla="*/ 2 h 28"/>
                <a:gd name="T2" fmla="*/ 2 w 64"/>
                <a:gd name="T3" fmla="*/ 2 h 28"/>
                <a:gd name="T4" fmla="*/ 6 w 64"/>
                <a:gd name="T5" fmla="*/ 7 h 28"/>
                <a:gd name="T6" fmla="*/ 13 w 64"/>
                <a:gd name="T7" fmla="*/ 4 h 28"/>
                <a:gd name="T8" fmla="*/ 8 w 64"/>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35" name="Freeform 47">
              <a:extLst>
                <a:ext uri="{FF2B5EF4-FFF2-40B4-BE49-F238E27FC236}">
                  <a16:creationId xmlns:a16="http://schemas.microsoft.com/office/drawing/2014/main" id="{B48305E4-A66E-3F9D-A802-763F787350E0}"/>
                </a:ext>
              </a:extLst>
            </p:cNvPr>
            <p:cNvSpPr>
              <a:spLocks/>
            </p:cNvSpPr>
            <p:nvPr/>
          </p:nvSpPr>
          <p:spPr bwMode="invGray">
            <a:xfrm>
              <a:off x="2467" y="2311"/>
              <a:ext cx="109" cy="132"/>
            </a:xfrm>
            <a:custGeom>
              <a:avLst/>
              <a:gdLst>
                <a:gd name="T0" fmla="*/ 5 w 146"/>
                <a:gd name="T1" fmla="*/ 5 h 176"/>
                <a:gd name="T2" fmla="*/ 0 w 146"/>
                <a:gd name="T3" fmla="*/ 6 h 176"/>
                <a:gd name="T4" fmla="*/ 3 w 146"/>
                <a:gd name="T5" fmla="*/ 11 h 176"/>
                <a:gd name="T6" fmla="*/ 7 w 146"/>
                <a:gd name="T7" fmla="*/ 21 h 176"/>
                <a:gd name="T8" fmla="*/ 12 w 146"/>
                <a:gd name="T9" fmla="*/ 22 h 176"/>
                <a:gd name="T10" fmla="*/ 12 w 146"/>
                <a:gd name="T11" fmla="*/ 26 h 176"/>
                <a:gd name="T12" fmla="*/ 7 w 146"/>
                <a:gd name="T13" fmla="*/ 27 h 176"/>
                <a:gd name="T14" fmla="*/ 4 w 146"/>
                <a:gd name="T15" fmla="*/ 32 h 176"/>
                <a:gd name="T16" fmla="*/ 4 w 146"/>
                <a:gd name="T17" fmla="*/ 33 h 176"/>
                <a:gd name="T18" fmla="*/ 7 w 146"/>
                <a:gd name="T19" fmla="*/ 34 h 176"/>
                <a:gd name="T20" fmla="*/ 4 w 146"/>
                <a:gd name="T21" fmla="*/ 40 h 176"/>
                <a:gd name="T22" fmla="*/ 4 w 146"/>
                <a:gd name="T23" fmla="*/ 42 h 176"/>
                <a:gd name="T24" fmla="*/ 7 w 146"/>
                <a:gd name="T25" fmla="*/ 41 h 176"/>
                <a:gd name="T26" fmla="*/ 13 w 146"/>
                <a:gd name="T27" fmla="*/ 40 h 176"/>
                <a:gd name="T28" fmla="*/ 22 w 146"/>
                <a:gd name="T29" fmla="*/ 41 h 176"/>
                <a:gd name="T30" fmla="*/ 25 w 146"/>
                <a:gd name="T31" fmla="*/ 40 h 176"/>
                <a:gd name="T32" fmla="*/ 28 w 146"/>
                <a:gd name="T33" fmla="*/ 40 h 176"/>
                <a:gd name="T34" fmla="*/ 30 w 146"/>
                <a:gd name="T35" fmla="*/ 34 h 176"/>
                <a:gd name="T36" fmla="*/ 34 w 146"/>
                <a:gd name="T37" fmla="*/ 32 h 176"/>
                <a:gd name="T38" fmla="*/ 25 w 146"/>
                <a:gd name="T39" fmla="*/ 26 h 176"/>
                <a:gd name="T40" fmla="*/ 21 w 146"/>
                <a:gd name="T41" fmla="*/ 20 h 176"/>
                <a:gd name="T42" fmla="*/ 19 w 146"/>
                <a:gd name="T43" fmla="*/ 17 h 176"/>
                <a:gd name="T44" fmla="*/ 15 w 146"/>
                <a:gd name="T45" fmla="*/ 15 h 176"/>
                <a:gd name="T46" fmla="*/ 20 w 146"/>
                <a:gd name="T47" fmla="*/ 11 h 176"/>
                <a:gd name="T48" fmla="*/ 15 w 146"/>
                <a:gd name="T49" fmla="*/ 8 h 176"/>
                <a:gd name="T50" fmla="*/ 16 w 146"/>
                <a:gd name="T51" fmla="*/ 4 h 176"/>
                <a:gd name="T52" fmla="*/ 10 w 146"/>
                <a:gd name="T53" fmla="*/ 1 h 176"/>
                <a:gd name="T54" fmla="*/ 7 w 146"/>
                <a:gd name="T55" fmla="*/ 2 h 176"/>
                <a:gd name="T56" fmla="*/ 5 w 146"/>
                <a:gd name="T57" fmla="*/ 5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36" name="Freeform 48">
              <a:extLst>
                <a:ext uri="{FF2B5EF4-FFF2-40B4-BE49-F238E27FC236}">
                  <a16:creationId xmlns:a16="http://schemas.microsoft.com/office/drawing/2014/main" id="{5866060C-D5A1-C903-3E28-70F34C8B1B6A}"/>
                </a:ext>
              </a:extLst>
            </p:cNvPr>
            <p:cNvSpPr>
              <a:spLocks/>
            </p:cNvSpPr>
            <p:nvPr/>
          </p:nvSpPr>
          <p:spPr bwMode="invGray">
            <a:xfrm>
              <a:off x="2413" y="2359"/>
              <a:ext cx="69" cy="68"/>
            </a:xfrm>
            <a:custGeom>
              <a:avLst/>
              <a:gdLst>
                <a:gd name="T0" fmla="*/ 14 w 92"/>
                <a:gd name="T1" fmla="*/ 1 h 92"/>
                <a:gd name="T2" fmla="*/ 20 w 92"/>
                <a:gd name="T3" fmla="*/ 1 h 92"/>
                <a:gd name="T4" fmla="*/ 22 w 92"/>
                <a:gd name="T5" fmla="*/ 5 h 92"/>
                <a:gd name="T6" fmla="*/ 19 w 92"/>
                <a:gd name="T7" fmla="*/ 10 h 92"/>
                <a:gd name="T8" fmla="*/ 11 w 92"/>
                <a:gd name="T9" fmla="*/ 16 h 92"/>
                <a:gd name="T10" fmla="*/ 5 w 92"/>
                <a:gd name="T11" fmla="*/ 20 h 92"/>
                <a:gd name="T12" fmla="*/ 2 w 92"/>
                <a:gd name="T13" fmla="*/ 16 h 92"/>
                <a:gd name="T14" fmla="*/ 5 w 92"/>
                <a:gd name="T15" fmla="*/ 14 h 92"/>
                <a:gd name="T16" fmla="*/ 4 w 92"/>
                <a:gd name="T17" fmla="*/ 10 h 92"/>
                <a:gd name="T18" fmla="*/ 10 w 92"/>
                <a:gd name="T19" fmla="*/ 7 h 92"/>
                <a:gd name="T20" fmla="*/ 14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37" name="Freeform 49">
              <a:extLst>
                <a:ext uri="{FF2B5EF4-FFF2-40B4-BE49-F238E27FC236}">
                  <a16:creationId xmlns:a16="http://schemas.microsoft.com/office/drawing/2014/main" id="{95D6FA99-5983-6310-605C-BA67C2110058}"/>
                </a:ext>
              </a:extLst>
            </p:cNvPr>
            <p:cNvSpPr>
              <a:spLocks/>
            </p:cNvSpPr>
            <p:nvPr/>
          </p:nvSpPr>
          <p:spPr bwMode="invGray">
            <a:xfrm>
              <a:off x="4099" y="3502"/>
              <a:ext cx="474" cy="495"/>
            </a:xfrm>
            <a:custGeom>
              <a:avLst/>
              <a:gdLst>
                <a:gd name="T0" fmla="*/ 50 w 633"/>
                <a:gd name="T1" fmla="*/ 3 h 660"/>
                <a:gd name="T2" fmla="*/ 41 w 633"/>
                <a:gd name="T3" fmla="*/ 5 h 660"/>
                <a:gd name="T4" fmla="*/ 34 w 633"/>
                <a:gd name="T5" fmla="*/ 13 h 660"/>
                <a:gd name="T6" fmla="*/ 24 w 633"/>
                <a:gd name="T7" fmla="*/ 14 h 660"/>
                <a:gd name="T8" fmla="*/ 19 w 633"/>
                <a:gd name="T9" fmla="*/ 18 h 660"/>
                <a:gd name="T10" fmla="*/ 16 w 633"/>
                <a:gd name="T11" fmla="*/ 28 h 660"/>
                <a:gd name="T12" fmla="*/ 8 w 633"/>
                <a:gd name="T13" fmla="*/ 40 h 660"/>
                <a:gd name="T14" fmla="*/ 0 w 633"/>
                <a:gd name="T15" fmla="*/ 43 h 660"/>
                <a:gd name="T16" fmla="*/ 16 w 633"/>
                <a:gd name="T17" fmla="*/ 77 h 660"/>
                <a:gd name="T18" fmla="*/ 28 w 633"/>
                <a:gd name="T19" fmla="*/ 101 h 660"/>
                <a:gd name="T20" fmla="*/ 34 w 633"/>
                <a:gd name="T21" fmla="*/ 105 h 660"/>
                <a:gd name="T22" fmla="*/ 39 w 633"/>
                <a:gd name="T23" fmla="*/ 107 h 660"/>
                <a:gd name="T24" fmla="*/ 54 w 633"/>
                <a:gd name="T25" fmla="*/ 103 h 660"/>
                <a:gd name="T26" fmla="*/ 59 w 633"/>
                <a:gd name="T27" fmla="*/ 101 h 660"/>
                <a:gd name="T28" fmla="*/ 70 w 633"/>
                <a:gd name="T29" fmla="*/ 107 h 660"/>
                <a:gd name="T30" fmla="*/ 76 w 633"/>
                <a:gd name="T31" fmla="*/ 125 h 660"/>
                <a:gd name="T32" fmla="*/ 79 w 633"/>
                <a:gd name="T33" fmla="*/ 125 h 660"/>
                <a:gd name="T34" fmla="*/ 82 w 633"/>
                <a:gd name="T35" fmla="*/ 121 h 660"/>
                <a:gd name="T36" fmla="*/ 87 w 633"/>
                <a:gd name="T37" fmla="*/ 130 h 660"/>
                <a:gd name="T38" fmla="*/ 95 w 633"/>
                <a:gd name="T39" fmla="*/ 136 h 660"/>
                <a:gd name="T40" fmla="*/ 103 w 633"/>
                <a:gd name="T41" fmla="*/ 143 h 660"/>
                <a:gd name="T42" fmla="*/ 104 w 633"/>
                <a:gd name="T43" fmla="*/ 146 h 660"/>
                <a:gd name="T44" fmla="*/ 107 w 633"/>
                <a:gd name="T45" fmla="*/ 148 h 660"/>
                <a:gd name="T46" fmla="*/ 114 w 633"/>
                <a:gd name="T47" fmla="*/ 155 h 660"/>
                <a:gd name="T48" fmla="*/ 116 w 633"/>
                <a:gd name="T49" fmla="*/ 150 h 660"/>
                <a:gd name="T50" fmla="*/ 127 w 633"/>
                <a:gd name="T51" fmla="*/ 157 h 660"/>
                <a:gd name="T52" fmla="*/ 138 w 633"/>
                <a:gd name="T53" fmla="*/ 155 h 660"/>
                <a:gd name="T54" fmla="*/ 145 w 633"/>
                <a:gd name="T55" fmla="*/ 126 h 660"/>
                <a:gd name="T56" fmla="*/ 148 w 633"/>
                <a:gd name="T57" fmla="*/ 110 h 660"/>
                <a:gd name="T58" fmla="*/ 146 w 633"/>
                <a:gd name="T59" fmla="*/ 87 h 660"/>
                <a:gd name="T60" fmla="*/ 126 w 633"/>
                <a:gd name="T61" fmla="*/ 65 h 660"/>
                <a:gd name="T62" fmla="*/ 124 w 633"/>
                <a:gd name="T63" fmla="*/ 56 h 660"/>
                <a:gd name="T64" fmla="*/ 109 w 633"/>
                <a:gd name="T65" fmla="*/ 43 h 660"/>
                <a:gd name="T66" fmla="*/ 111 w 633"/>
                <a:gd name="T67" fmla="*/ 37 h 660"/>
                <a:gd name="T68" fmla="*/ 107 w 633"/>
                <a:gd name="T69" fmla="*/ 32 h 660"/>
                <a:gd name="T70" fmla="*/ 98 w 633"/>
                <a:gd name="T71" fmla="*/ 19 h 660"/>
                <a:gd name="T72" fmla="*/ 93 w 633"/>
                <a:gd name="T73" fmla="*/ 8 h 660"/>
                <a:gd name="T74" fmla="*/ 91 w 633"/>
                <a:gd name="T75" fmla="*/ 5 h 660"/>
                <a:gd name="T76" fmla="*/ 86 w 633"/>
                <a:gd name="T77" fmla="*/ 36 h 660"/>
                <a:gd name="T78" fmla="*/ 76 w 633"/>
                <a:gd name="T79" fmla="*/ 28 h 660"/>
                <a:gd name="T80" fmla="*/ 69 w 633"/>
                <a:gd name="T81" fmla="*/ 26 h 660"/>
                <a:gd name="T82" fmla="*/ 64 w 633"/>
                <a:gd name="T83" fmla="*/ 21 h 660"/>
                <a:gd name="T84" fmla="*/ 62 w 633"/>
                <a:gd name="T85" fmla="*/ 15 h 660"/>
                <a:gd name="T86" fmla="*/ 65 w 633"/>
                <a:gd name="T87" fmla="*/ 13 h 660"/>
                <a:gd name="T88" fmla="*/ 57 w 633"/>
                <a:gd name="T89" fmla="*/ 5 h 660"/>
                <a:gd name="T90" fmla="*/ 51 w 633"/>
                <a:gd name="T91" fmla="*/ 3 h 660"/>
                <a:gd name="T92" fmla="*/ 48 w 633"/>
                <a:gd name="T93" fmla="*/ 2 h 660"/>
                <a:gd name="T94" fmla="*/ 50 w 633"/>
                <a:gd name="T95" fmla="*/ 3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38" name="Freeform 50">
              <a:extLst>
                <a:ext uri="{FF2B5EF4-FFF2-40B4-BE49-F238E27FC236}">
                  <a16:creationId xmlns:a16="http://schemas.microsoft.com/office/drawing/2014/main" id="{BFA5BA6E-1B9C-0042-FBC5-4B583206B854}"/>
                </a:ext>
              </a:extLst>
            </p:cNvPr>
            <p:cNvSpPr>
              <a:spLocks/>
            </p:cNvSpPr>
            <p:nvPr/>
          </p:nvSpPr>
          <p:spPr bwMode="invGray">
            <a:xfrm>
              <a:off x="4246" y="3241"/>
              <a:ext cx="318" cy="210"/>
            </a:xfrm>
            <a:custGeom>
              <a:avLst/>
              <a:gdLst>
                <a:gd name="T0" fmla="*/ 19 w 426"/>
                <a:gd name="T1" fmla="*/ 15 h 280"/>
                <a:gd name="T2" fmla="*/ 16 w 426"/>
                <a:gd name="T3" fmla="*/ 8 h 280"/>
                <a:gd name="T4" fmla="*/ 15 w 426"/>
                <a:gd name="T5" fmla="*/ 4 h 280"/>
                <a:gd name="T6" fmla="*/ 12 w 426"/>
                <a:gd name="T7" fmla="*/ 3 h 280"/>
                <a:gd name="T8" fmla="*/ 4 w 426"/>
                <a:gd name="T9" fmla="*/ 4 h 280"/>
                <a:gd name="T10" fmla="*/ 10 w 426"/>
                <a:gd name="T11" fmla="*/ 10 h 280"/>
                <a:gd name="T12" fmla="*/ 11 w 426"/>
                <a:gd name="T13" fmla="*/ 13 h 280"/>
                <a:gd name="T14" fmla="*/ 5 w 426"/>
                <a:gd name="T15" fmla="*/ 17 h 280"/>
                <a:gd name="T16" fmla="*/ 21 w 426"/>
                <a:gd name="T17" fmla="*/ 22 h 280"/>
                <a:gd name="T18" fmla="*/ 29 w 426"/>
                <a:gd name="T19" fmla="*/ 26 h 280"/>
                <a:gd name="T20" fmla="*/ 30 w 426"/>
                <a:gd name="T21" fmla="*/ 30 h 280"/>
                <a:gd name="T22" fmla="*/ 32 w 426"/>
                <a:gd name="T23" fmla="*/ 32 h 280"/>
                <a:gd name="T24" fmla="*/ 34 w 426"/>
                <a:gd name="T25" fmla="*/ 38 h 280"/>
                <a:gd name="T26" fmla="*/ 31 w 426"/>
                <a:gd name="T27" fmla="*/ 47 h 280"/>
                <a:gd name="T28" fmla="*/ 42 w 426"/>
                <a:gd name="T29" fmla="*/ 45 h 280"/>
                <a:gd name="T30" fmla="*/ 45 w 426"/>
                <a:gd name="T31" fmla="*/ 52 h 280"/>
                <a:gd name="T32" fmla="*/ 50 w 426"/>
                <a:gd name="T33" fmla="*/ 53 h 280"/>
                <a:gd name="T34" fmla="*/ 54 w 426"/>
                <a:gd name="T35" fmla="*/ 54 h 280"/>
                <a:gd name="T36" fmla="*/ 58 w 426"/>
                <a:gd name="T37" fmla="*/ 53 h 280"/>
                <a:gd name="T38" fmla="*/ 65 w 426"/>
                <a:gd name="T39" fmla="*/ 47 h 280"/>
                <a:gd name="T40" fmla="*/ 78 w 426"/>
                <a:gd name="T41" fmla="*/ 60 h 280"/>
                <a:gd name="T42" fmla="*/ 84 w 426"/>
                <a:gd name="T43" fmla="*/ 67 h 280"/>
                <a:gd name="T44" fmla="*/ 84 w 426"/>
                <a:gd name="T45" fmla="*/ 53 h 280"/>
                <a:gd name="T46" fmla="*/ 78 w 426"/>
                <a:gd name="T47" fmla="*/ 48 h 280"/>
                <a:gd name="T48" fmla="*/ 87 w 426"/>
                <a:gd name="T49" fmla="*/ 40 h 280"/>
                <a:gd name="T50" fmla="*/ 95 w 426"/>
                <a:gd name="T51" fmla="*/ 38 h 280"/>
                <a:gd name="T52" fmla="*/ 98 w 426"/>
                <a:gd name="T53" fmla="*/ 37 h 280"/>
                <a:gd name="T54" fmla="*/ 99 w 426"/>
                <a:gd name="T55" fmla="*/ 33 h 280"/>
                <a:gd name="T56" fmla="*/ 83 w 426"/>
                <a:gd name="T57" fmla="*/ 35 h 280"/>
                <a:gd name="T58" fmla="*/ 71 w 426"/>
                <a:gd name="T59" fmla="*/ 33 h 280"/>
                <a:gd name="T60" fmla="*/ 69 w 426"/>
                <a:gd name="T61" fmla="*/ 31 h 280"/>
                <a:gd name="T62" fmla="*/ 68 w 426"/>
                <a:gd name="T63" fmla="*/ 28 h 280"/>
                <a:gd name="T64" fmla="*/ 52 w 426"/>
                <a:gd name="T65" fmla="*/ 20 h 280"/>
                <a:gd name="T66" fmla="*/ 37 w 426"/>
                <a:gd name="T67" fmla="*/ 15 h 280"/>
                <a:gd name="T68" fmla="*/ 32 w 426"/>
                <a:gd name="T69" fmla="*/ 13 h 280"/>
                <a:gd name="T70" fmla="*/ 19 w 426"/>
                <a:gd name="T71" fmla="*/ 13 h 280"/>
                <a:gd name="T72" fmla="*/ 16 w 426"/>
                <a:gd name="T73" fmla="*/ 8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39" name="Freeform 51">
              <a:extLst>
                <a:ext uri="{FF2B5EF4-FFF2-40B4-BE49-F238E27FC236}">
                  <a16:creationId xmlns:a16="http://schemas.microsoft.com/office/drawing/2014/main" id="{0D77C342-EDEE-7DF4-D72D-367A9D242A92}"/>
                </a:ext>
              </a:extLst>
            </p:cNvPr>
            <p:cNvSpPr>
              <a:spLocks/>
            </p:cNvSpPr>
            <p:nvPr/>
          </p:nvSpPr>
          <p:spPr bwMode="invGray">
            <a:xfrm>
              <a:off x="4255" y="3243"/>
              <a:ext cx="311" cy="211"/>
            </a:xfrm>
            <a:custGeom>
              <a:avLst/>
              <a:gdLst>
                <a:gd name="T0" fmla="*/ 0 w 416"/>
                <a:gd name="T1" fmla="*/ 1 h 282"/>
                <a:gd name="T2" fmla="*/ 4 w 416"/>
                <a:gd name="T3" fmla="*/ 9 h 282"/>
                <a:gd name="T4" fmla="*/ 7 w 416"/>
                <a:gd name="T5" fmla="*/ 12 h 282"/>
                <a:gd name="T6" fmla="*/ 19 w 416"/>
                <a:gd name="T7" fmla="*/ 21 h 282"/>
                <a:gd name="T8" fmla="*/ 28 w 416"/>
                <a:gd name="T9" fmla="*/ 27 h 282"/>
                <a:gd name="T10" fmla="*/ 31 w 416"/>
                <a:gd name="T11" fmla="*/ 28 h 282"/>
                <a:gd name="T12" fmla="*/ 32 w 416"/>
                <a:gd name="T13" fmla="*/ 39 h 282"/>
                <a:gd name="T14" fmla="*/ 28 w 416"/>
                <a:gd name="T15" fmla="*/ 47 h 282"/>
                <a:gd name="T16" fmla="*/ 32 w 416"/>
                <a:gd name="T17" fmla="*/ 46 h 282"/>
                <a:gd name="T18" fmla="*/ 34 w 416"/>
                <a:gd name="T19" fmla="*/ 44 h 282"/>
                <a:gd name="T20" fmla="*/ 37 w 416"/>
                <a:gd name="T21" fmla="*/ 47 h 282"/>
                <a:gd name="T22" fmla="*/ 43 w 416"/>
                <a:gd name="T23" fmla="*/ 51 h 282"/>
                <a:gd name="T24" fmla="*/ 49 w 416"/>
                <a:gd name="T25" fmla="*/ 55 h 282"/>
                <a:gd name="T26" fmla="*/ 56 w 416"/>
                <a:gd name="T27" fmla="*/ 52 h 282"/>
                <a:gd name="T28" fmla="*/ 58 w 416"/>
                <a:gd name="T29" fmla="*/ 46 h 282"/>
                <a:gd name="T30" fmla="*/ 63 w 416"/>
                <a:gd name="T31" fmla="*/ 47 h 282"/>
                <a:gd name="T32" fmla="*/ 68 w 416"/>
                <a:gd name="T33" fmla="*/ 49 h 282"/>
                <a:gd name="T34" fmla="*/ 79 w 416"/>
                <a:gd name="T35" fmla="*/ 66 h 282"/>
                <a:gd name="T36" fmla="*/ 83 w 416"/>
                <a:gd name="T37" fmla="*/ 65 h 282"/>
                <a:gd name="T38" fmla="*/ 82 w 416"/>
                <a:gd name="T39" fmla="*/ 59 h 282"/>
                <a:gd name="T40" fmla="*/ 74 w 416"/>
                <a:gd name="T41" fmla="*/ 46 h 282"/>
                <a:gd name="T42" fmla="*/ 84 w 416"/>
                <a:gd name="T43" fmla="*/ 41 h 282"/>
                <a:gd name="T44" fmla="*/ 95 w 416"/>
                <a:gd name="T45" fmla="*/ 34 h 282"/>
                <a:gd name="T46" fmla="*/ 96 w 416"/>
                <a:gd name="T47" fmla="*/ 28 h 282"/>
                <a:gd name="T48" fmla="*/ 85 w 416"/>
                <a:gd name="T49" fmla="*/ 32 h 282"/>
                <a:gd name="T50" fmla="*/ 72 w 416"/>
                <a:gd name="T51" fmla="*/ 32 h 282"/>
                <a:gd name="T52" fmla="*/ 61 w 416"/>
                <a:gd name="T53" fmla="*/ 23 h 282"/>
                <a:gd name="T54" fmla="*/ 43 w 416"/>
                <a:gd name="T55" fmla="*/ 14 h 282"/>
                <a:gd name="T56" fmla="*/ 31 w 416"/>
                <a:gd name="T57" fmla="*/ 7 h 282"/>
                <a:gd name="T58" fmla="*/ 22 w 416"/>
                <a:gd name="T59" fmla="*/ 10 h 282"/>
                <a:gd name="T60" fmla="*/ 18 w 416"/>
                <a:gd name="T61" fmla="*/ 13 h 282"/>
                <a:gd name="T62" fmla="*/ 13 w 416"/>
                <a:gd name="T63" fmla="*/ 4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0" name="Freeform 52">
              <a:extLst>
                <a:ext uri="{FF2B5EF4-FFF2-40B4-BE49-F238E27FC236}">
                  <a16:creationId xmlns:a16="http://schemas.microsoft.com/office/drawing/2014/main" id="{E67290ED-4ED6-88BB-C13C-281099B41DCF}"/>
                </a:ext>
              </a:extLst>
            </p:cNvPr>
            <p:cNvSpPr>
              <a:spLocks/>
            </p:cNvSpPr>
            <p:nvPr/>
          </p:nvSpPr>
          <p:spPr bwMode="invGray">
            <a:xfrm>
              <a:off x="4485" y="4013"/>
              <a:ext cx="45" cy="58"/>
            </a:xfrm>
            <a:custGeom>
              <a:avLst/>
              <a:gdLst>
                <a:gd name="T0" fmla="*/ 8 w 60"/>
                <a:gd name="T1" fmla="*/ 4 h 78"/>
                <a:gd name="T2" fmla="*/ 0 w 60"/>
                <a:gd name="T3" fmla="*/ 4 h 78"/>
                <a:gd name="T4" fmla="*/ 5 w 60"/>
                <a:gd name="T5" fmla="*/ 10 h 78"/>
                <a:gd name="T6" fmla="*/ 7 w 60"/>
                <a:gd name="T7" fmla="*/ 15 h 78"/>
                <a:gd name="T8" fmla="*/ 8 w 60"/>
                <a:gd name="T9" fmla="*/ 18 h 78"/>
                <a:gd name="T10" fmla="*/ 15 w 60"/>
                <a:gd name="T11" fmla="*/ 12 h 78"/>
                <a:gd name="T12" fmla="*/ 8 w 60"/>
                <a:gd name="T13" fmla="*/ 4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 name="Freeform 53">
              <a:extLst>
                <a:ext uri="{FF2B5EF4-FFF2-40B4-BE49-F238E27FC236}">
                  <a16:creationId xmlns:a16="http://schemas.microsoft.com/office/drawing/2014/main" id="{F58F6E0C-A2E4-17A2-5A41-B7D3BD3887C4}"/>
                </a:ext>
              </a:extLst>
            </p:cNvPr>
            <p:cNvSpPr>
              <a:spLocks/>
            </p:cNvSpPr>
            <p:nvPr/>
          </p:nvSpPr>
          <p:spPr bwMode="invGray">
            <a:xfrm>
              <a:off x="4621" y="3923"/>
              <a:ext cx="162" cy="85"/>
            </a:xfrm>
            <a:custGeom>
              <a:avLst/>
              <a:gdLst>
                <a:gd name="T0" fmla="*/ 10 w 219"/>
                <a:gd name="T1" fmla="*/ 17 h 113"/>
                <a:gd name="T2" fmla="*/ 9 w 219"/>
                <a:gd name="T3" fmla="*/ 15 h 113"/>
                <a:gd name="T4" fmla="*/ 3 w 219"/>
                <a:gd name="T5" fmla="*/ 17 h 113"/>
                <a:gd name="T6" fmla="*/ 9 w 219"/>
                <a:gd name="T7" fmla="*/ 27 h 113"/>
                <a:gd name="T8" fmla="*/ 27 w 219"/>
                <a:gd name="T9" fmla="*/ 22 h 113"/>
                <a:gd name="T10" fmla="*/ 33 w 219"/>
                <a:gd name="T11" fmla="*/ 17 h 113"/>
                <a:gd name="T12" fmla="*/ 38 w 219"/>
                <a:gd name="T13" fmla="*/ 16 h 113"/>
                <a:gd name="T14" fmla="*/ 50 w 219"/>
                <a:gd name="T15" fmla="*/ 5 h 113"/>
                <a:gd name="T16" fmla="*/ 47 w 219"/>
                <a:gd name="T17" fmla="*/ 0 h 113"/>
                <a:gd name="T18" fmla="*/ 40 w 219"/>
                <a:gd name="T19" fmla="*/ 5 h 113"/>
                <a:gd name="T20" fmla="*/ 24 w 219"/>
                <a:gd name="T21" fmla="*/ 10 h 113"/>
                <a:gd name="T22" fmla="*/ 18 w 219"/>
                <a:gd name="T23" fmla="*/ 11 h 113"/>
                <a:gd name="T24" fmla="*/ 13 w 219"/>
                <a:gd name="T25" fmla="*/ 13 h 113"/>
                <a:gd name="T26" fmla="*/ 10 w 219"/>
                <a:gd name="T27" fmla="*/ 17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2" name="Freeform 54">
              <a:extLst>
                <a:ext uri="{FF2B5EF4-FFF2-40B4-BE49-F238E27FC236}">
                  <a16:creationId xmlns:a16="http://schemas.microsoft.com/office/drawing/2014/main" id="{1F91ED14-99E1-3A82-64D2-76CED8DBFBAF}"/>
                </a:ext>
              </a:extLst>
            </p:cNvPr>
            <p:cNvSpPr>
              <a:spLocks/>
            </p:cNvSpPr>
            <p:nvPr/>
          </p:nvSpPr>
          <p:spPr bwMode="invGray">
            <a:xfrm>
              <a:off x="4791" y="3873"/>
              <a:ext cx="104" cy="92"/>
            </a:xfrm>
            <a:custGeom>
              <a:avLst/>
              <a:gdLst>
                <a:gd name="T0" fmla="*/ 3 w 139"/>
                <a:gd name="T1" fmla="*/ 15 h 122"/>
                <a:gd name="T2" fmla="*/ 1 w 139"/>
                <a:gd name="T3" fmla="*/ 20 h 122"/>
                <a:gd name="T4" fmla="*/ 0 w 139"/>
                <a:gd name="T5" fmla="*/ 26 h 122"/>
                <a:gd name="T6" fmla="*/ 8 w 139"/>
                <a:gd name="T7" fmla="*/ 29 h 122"/>
                <a:gd name="T8" fmla="*/ 12 w 139"/>
                <a:gd name="T9" fmla="*/ 23 h 122"/>
                <a:gd name="T10" fmla="*/ 29 w 139"/>
                <a:gd name="T11" fmla="*/ 17 h 122"/>
                <a:gd name="T12" fmla="*/ 32 w 139"/>
                <a:gd name="T13" fmla="*/ 11 h 122"/>
                <a:gd name="T14" fmla="*/ 26 w 139"/>
                <a:gd name="T15" fmla="*/ 7 h 122"/>
                <a:gd name="T16" fmla="*/ 23 w 139"/>
                <a:gd name="T17" fmla="*/ 5 h 122"/>
                <a:gd name="T18" fmla="*/ 15 w 139"/>
                <a:gd name="T19" fmla="*/ 3 h 122"/>
                <a:gd name="T20" fmla="*/ 12 w 139"/>
                <a:gd name="T21" fmla="*/ 8 h 122"/>
                <a:gd name="T22" fmla="*/ 3 w 139"/>
                <a:gd name="T23" fmla="*/ 15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3" name="Freeform 55">
              <a:extLst>
                <a:ext uri="{FF2B5EF4-FFF2-40B4-BE49-F238E27FC236}">
                  <a16:creationId xmlns:a16="http://schemas.microsoft.com/office/drawing/2014/main" id="{2BBC8FC8-C91B-CE1C-DEE5-B0FA6D8E4DE0}"/>
                </a:ext>
              </a:extLst>
            </p:cNvPr>
            <p:cNvSpPr>
              <a:spLocks/>
            </p:cNvSpPr>
            <p:nvPr/>
          </p:nvSpPr>
          <p:spPr bwMode="invGray">
            <a:xfrm>
              <a:off x="4846" y="3832"/>
              <a:ext cx="37" cy="26"/>
            </a:xfrm>
            <a:custGeom>
              <a:avLst/>
              <a:gdLst>
                <a:gd name="T0" fmla="*/ 8 w 49"/>
                <a:gd name="T1" fmla="*/ 0 h 35"/>
                <a:gd name="T2" fmla="*/ 2 w 49"/>
                <a:gd name="T3" fmla="*/ 2 h 35"/>
                <a:gd name="T4" fmla="*/ 6 w 49"/>
                <a:gd name="T5" fmla="*/ 7 h 35"/>
                <a:gd name="T6" fmla="*/ 10 w 49"/>
                <a:gd name="T7" fmla="*/ 5 h 35"/>
                <a:gd name="T8" fmla="*/ 8 w 49"/>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4" name="Freeform 56">
              <a:extLst>
                <a:ext uri="{FF2B5EF4-FFF2-40B4-BE49-F238E27FC236}">
                  <a16:creationId xmlns:a16="http://schemas.microsoft.com/office/drawing/2014/main" id="{78FB8B61-28A0-5DE3-29FD-9557D8E4AAC4}"/>
                </a:ext>
              </a:extLst>
            </p:cNvPr>
            <p:cNvSpPr>
              <a:spLocks/>
            </p:cNvSpPr>
            <p:nvPr/>
          </p:nvSpPr>
          <p:spPr bwMode="invGray">
            <a:xfrm>
              <a:off x="3123" y="3346"/>
              <a:ext cx="123" cy="201"/>
            </a:xfrm>
            <a:custGeom>
              <a:avLst/>
              <a:gdLst>
                <a:gd name="T0" fmla="*/ 31 w 164"/>
                <a:gd name="T1" fmla="*/ 0 h 268"/>
                <a:gd name="T2" fmla="*/ 25 w 164"/>
                <a:gd name="T3" fmla="*/ 7 h 268"/>
                <a:gd name="T4" fmla="*/ 22 w 164"/>
                <a:gd name="T5" fmla="*/ 15 h 268"/>
                <a:gd name="T6" fmla="*/ 8 w 164"/>
                <a:gd name="T7" fmla="*/ 20 h 268"/>
                <a:gd name="T8" fmla="*/ 7 w 164"/>
                <a:gd name="T9" fmla="*/ 23 h 268"/>
                <a:gd name="T10" fmla="*/ 4 w 164"/>
                <a:gd name="T11" fmla="*/ 24 h 268"/>
                <a:gd name="T12" fmla="*/ 5 w 164"/>
                <a:gd name="T13" fmla="*/ 32 h 268"/>
                <a:gd name="T14" fmla="*/ 7 w 164"/>
                <a:gd name="T15" fmla="*/ 38 h 268"/>
                <a:gd name="T16" fmla="*/ 0 w 164"/>
                <a:gd name="T17" fmla="*/ 48 h 268"/>
                <a:gd name="T18" fmla="*/ 7 w 164"/>
                <a:gd name="T19" fmla="*/ 62 h 268"/>
                <a:gd name="T20" fmla="*/ 13 w 164"/>
                <a:gd name="T21" fmla="*/ 64 h 268"/>
                <a:gd name="T22" fmla="*/ 22 w 164"/>
                <a:gd name="T23" fmla="*/ 52 h 268"/>
                <a:gd name="T24" fmla="*/ 25 w 164"/>
                <a:gd name="T25" fmla="*/ 46 h 268"/>
                <a:gd name="T26" fmla="*/ 31 w 164"/>
                <a:gd name="T27" fmla="*/ 28 h 268"/>
                <a:gd name="T28" fmla="*/ 33 w 164"/>
                <a:gd name="T29" fmla="*/ 18 h 268"/>
                <a:gd name="T30" fmla="*/ 39 w 164"/>
                <a:gd name="T31" fmla="*/ 17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5" name="Freeform 57">
              <a:extLst>
                <a:ext uri="{FF2B5EF4-FFF2-40B4-BE49-F238E27FC236}">
                  <a16:creationId xmlns:a16="http://schemas.microsoft.com/office/drawing/2014/main" id="{8D1CA321-0A44-6AE5-C864-61F482459376}"/>
                </a:ext>
              </a:extLst>
            </p:cNvPr>
            <p:cNvSpPr>
              <a:spLocks/>
            </p:cNvSpPr>
            <p:nvPr/>
          </p:nvSpPr>
          <p:spPr bwMode="invGray">
            <a:xfrm>
              <a:off x="3655" y="3034"/>
              <a:ext cx="49" cy="61"/>
            </a:xfrm>
            <a:custGeom>
              <a:avLst/>
              <a:gdLst>
                <a:gd name="T0" fmla="*/ 7 w 66"/>
                <a:gd name="T1" fmla="*/ 0 h 81"/>
                <a:gd name="T2" fmla="*/ 5 w 66"/>
                <a:gd name="T3" fmla="*/ 15 h 81"/>
                <a:gd name="T4" fmla="*/ 7 w 66"/>
                <a:gd name="T5" fmla="*/ 18 h 81"/>
                <a:gd name="T6" fmla="*/ 9 w 66"/>
                <a:gd name="T7" fmla="*/ 20 h 81"/>
                <a:gd name="T8" fmla="*/ 13 w 66"/>
                <a:gd name="T9" fmla="*/ 18 h 81"/>
                <a:gd name="T10" fmla="*/ 7 w 66"/>
                <a:gd name="T11" fmla="*/ 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6" name="Freeform 58">
              <a:extLst>
                <a:ext uri="{FF2B5EF4-FFF2-40B4-BE49-F238E27FC236}">
                  <a16:creationId xmlns:a16="http://schemas.microsoft.com/office/drawing/2014/main" id="{F829A925-2200-4647-C6F1-9854377A49BC}"/>
                </a:ext>
              </a:extLst>
            </p:cNvPr>
            <p:cNvSpPr>
              <a:spLocks/>
            </p:cNvSpPr>
            <p:nvPr/>
          </p:nvSpPr>
          <p:spPr bwMode="invGray">
            <a:xfrm>
              <a:off x="3988" y="3100"/>
              <a:ext cx="111" cy="183"/>
            </a:xfrm>
            <a:custGeom>
              <a:avLst/>
              <a:gdLst>
                <a:gd name="T0" fmla="*/ 23 w 148"/>
                <a:gd name="T1" fmla="*/ 0 h 244"/>
                <a:gd name="T2" fmla="*/ 15 w 148"/>
                <a:gd name="T3" fmla="*/ 20 h 244"/>
                <a:gd name="T4" fmla="*/ 8 w 148"/>
                <a:gd name="T5" fmla="*/ 22 h 244"/>
                <a:gd name="T6" fmla="*/ 3 w 148"/>
                <a:gd name="T7" fmla="*/ 26 h 244"/>
                <a:gd name="T8" fmla="*/ 10 w 148"/>
                <a:gd name="T9" fmla="*/ 45 h 244"/>
                <a:gd name="T10" fmla="*/ 13 w 148"/>
                <a:gd name="T11" fmla="*/ 53 h 244"/>
                <a:gd name="T12" fmla="*/ 15 w 148"/>
                <a:gd name="T13" fmla="*/ 56 h 244"/>
                <a:gd name="T14" fmla="*/ 20 w 148"/>
                <a:gd name="T15" fmla="*/ 58 h 244"/>
                <a:gd name="T16" fmla="*/ 23 w 148"/>
                <a:gd name="T17" fmla="*/ 47 h 244"/>
                <a:gd name="T18" fmla="*/ 30 w 148"/>
                <a:gd name="T19" fmla="*/ 40 h 244"/>
                <a:gd name="T20" fmla="*/ 26 w 148"/>
                <a:gd name="T21" fmla="*/ 17 h 244"/>
                <a:gd name="T22" fmla="*/ 33 w 148"/>
                <a:gd name="T23" fmla="*/ 11 h 244"/>
                <a:gd name="T24" fmla="*/ 26 w 148"/>
                <a:gd name="T25" fmla="*/ 5 h 244"/>
                <a:gd name="T26" fmla="*/ 23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7" name="Freeform 59">
              <a:extLst>
                <a:ext uri="{FF2B5EF4-FFF2-40B4-BE49-F238E27FC236}">
                  <a16:creationId xmlns:a16="http://schemas.microsoft.com/office/drawing/2014/main" id="{49DC90AE-EC84-8A5D-E979-2DA14D5EA0A8}"/>
                </a:ext>
              </a:extLst>
            </p:cNvPr>
            <p:cNvSpPr>
              <a:spLocks/>
            </p:cNvSpPr>
            <p:nvPr/>
          </p:nvSpPr>
          <p:spPr bwMode="invGray">
            <a:xfrm>
              <a:off x="3894" y="3043"/>
              <a:ext cx="72" cy="137"/>
            </a:xfrm>
            <a:custGeom>
              <a:avLst/>
              <a:gdLst>
                <a:gd name="T0" fmla="*/ 11 w 96"/>
                <a:gd name="T1" fmla="*/ 1 h 183"/>
                <a:gd name="T2" fmla="*/ 13 w 96"/>
                <a:gd name="T3" fmla="*/ 7 h 183"/>
                <a:gd name="T4" fmla="*/ 15 w 96"/>
                <a:gd name="T5" fmla="*/ 14 h 183"/>
                <a:gd name="T6" fmla="*/ 15 w 96"/>
                <a:gd name="T7" fmla="*/ 22 h 183"/>
                <a:gd name="T8" fmla="*/ 17 w 96"/>
                <a:gd name="T9" fmla="*/ 25 h 183"/>
                <a:gd name="T10" fmla="*/ 17 w 96"/>
                <a:gd name="T11" fmla="*/ 29 h 183"/>
                <a:gd name="T12" fmla="*/ 14 w 96"/>
                <a:gd name="T13" fmla="*/ 22 h 183"/>
                <a:gd name="T14" fmla="*/ 8 w 96"/>
                <a:gd name="T15" fmla="*/ 18 h 183"/>
                <a:gd name="T16" fmla="*/ 2 w 96"/>
                <a:gd name="T17" fmla="*/ 19 h 183"/>
                <a:gd name="T18" fmla="*/ 2 w 96"/>
                <a:gd name="T19" fmla="*/ 24 h 183"/>
                <a:gd name="T20" fmla="*/ 10 w 96"/>
                <a:gd name="T21" fmla="*/ 27 h 183"/>
                <a:gd name="T22" fmla="*/ 14 w 96"/>
                <a:gd name="T23" fmla="*/ 32 h 183"/>
                <a:gd name="T24" fmla="*/ 17 w 96"/>
                <a:gd name="T25" fmla="*/ 32 h 183"/>
                <a:gd name="T26" fmla="*/ 19 w 96"/>
                <a:gd name="T27" fmla="*/ 35 h 183"/>
                <a:gd name="T28" fmla="*/ 23 w 96"/>
                <a:gd name="T29" fmla="*/ 42 h 183"/>
                <a:gd name="T30" fmla="*/ 20 w 96"/>
                <a:gd name="T31" fmla="*/ 29 h 183"/>
                <a:gd name="T32" fmla="*/ 20 w 96"/>
                <a:gd name="T33" fmla="*/ 22 h 183"/>
                <a:gd name="T34" fmla="*/ 17 w 96"/>
                <a:gd name="T35" fmla="*/ 14 h 183"/>
                <a:gd name="T36" fmla="*/ 15 w 96"/>
                <a:gd name="T37" fmla="*/ 10 h 183"/>
                <a:gd name="T38" fmla="*/ 14 w 96"/>
                <a:gd name="T39" fmla="*/ 4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8" name="Freeform 60">
              <a:extLst>
                <a:ext uri="{FF2B5EF4-FFF2-40B4-BE49-F238E27FC236}">
                  <a16:creationId xmlns:a16="http://schemas.microsoft.com/office/drawing/2014/main" id="{83AA56FE-C1FF-5CA2-F6F2-BB8BAF3E3147}"/>
                </a:ext>
              </a:extLst>
            </p:cNvPr>
            <p:cNvSpPr>
              <a:spLocks/>
            </p:cNvSpPr>
            <p:nvPr/>
          </p:nvSpPr>
          <p:spPr bwMode="invGray">
            <a:xfrm>
              <a:off x="3943" y="3153"/>
              <a:ext cx="42" cy="131"/>
            </a:xfrm>
            <a:custGeom>
              <a:avLst/>
              <a:gdLst>
                <a:gd name="T0" fmla="*/ 2 w 54"/>
                <a:gd name="T1" fmla="*/ 0 h 175"/>
                <a:gd name="T2" fmla="*/ 0 w 54"/>
                <a:gd name="T3" fmla="*/ 5 h 175"/>
                <a:gd name="T4" fmla="*/ 2 w 54"/>
                <a:gd name="T5" fmla="*/ 12 h 175"/>
                <a:gd name="T6" fmla="*/ 5 w 54"/>
                <a:gd name="T7" fmla="*/ 22 h 175"/>
                <a:gd name="T8" fmla="*/ 9 w 54"/>
                <a:gd name="T9" fmla="*/ 31 h 175"/>
                <a:gd name="T10" fmla="*/ 15 w 54"/>
                <a:gd name="T11" fmla="*/ 41 h 175"/>
                <a:gd name="T12" fmla="*/ 11 w 54"/>
                <a:gd name="T13" fmla="*/ 27 h 175"/>
                <a:gd name="T14" fmla="*/ 9 w 54"/>
                <a:gd name="T15" fmla="*/ 22 h 175"/>
                <a:gd name="T16" fmla="*/ 7 w 54"/>
                <a:gd name="T17" fmla="*/ 14 h 175"/>
                <a:gd name="T18" fmla="*/ 7 w 54"/>
                <a:gd name="T19" fmla="*/ 10 h 175"/>
                <a:gd name="T20" fmla="*/ 4 w 54"/>
                <a:gd name="T21" fmla="*/ 9 h 175"/>
                <a:gd name="T22" fmla="*/ 2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9" name="Freeform 61">
              <a:extLst>
                <a:ext uri="{FF2B5EF4-FFF2-40B4-BE49-F238E27FC236}">
                  <a16:creationId xmlns:a16="http://schemas.microsoft.com/office/drawing/2014/main" id="{B15AF046-25EC-415C-81C3-C47C7CA3175B}"/>
                </a:ext>
              </a:extLst>
            </p:cNvPr>
            <p:cNvSpPr>
              <a:spLocks/>
            </p:cNvSpPr>
            <p:nvPr/>
          </p:nvSpPr>
          <p:spPr bwMode="invGray">
            <a:xfrm>
              <a:off x="3988" y="3290"/>
              <a:ext cx="65" cy="54"/>
            </a:xfrm>
            <a:custGeom>
              <a:avLst/>
              <a:gdLst>
                <a:gd name="T0" fmla="*/ 2 w 86"/>
                <a:gd name="T1" fmla="*/ 0 h 73"/>
                <a:gd name="T2" fmla="*/ 2 w 86"/>
                <a:gd name="T3" fmla="*/ 7 h 73"/>
                <a:gd name="T4" fmla="*/ 6 w 86"/>
                <a:gd name="T5" fmla="*/ 10 h 73"/>
                <a:gd name="T6" fmla="*/ 11 w 86"/>
                <a:gd name="T7" fmla="*/ 11 h 73"/>
                <a:gd name="T8" fmla="*/ 15 w 86"/>
                <a:gd name="T9" fmla="*/ 13 h 73"/>
                <a:gd name="T10" fmla="*/ 18 w 86"/>
                <a:gd name="T11" fmla="*/ 15 h 73"/>
                <a:gd name="T12" fmla="*/ 21 w 86"/>
                <a:gd name="T13" fmla="*/ 16 h 73"/>
                <a:gd name="T14" fmla="*/ 17 w 86"/>
                <a:gd name="T15" fmla="*/ 9 h 73"/>
                <a:gd name="T16" fmla="*/ 15 w 86"/>
                <a:gd name="T17" fmla="*/ 5 h 73"/>
                <a:gd name="T18" fmla="*/ 8 w 86"/>
                <a:gd name="T19" fmla="*/ 5 h 73"/>
                <a:gd name="T20" fmla="*/ 6 w 86"/>
                <a:gd name="T21" fmla="*/ 4 h 73"/>
                <a:gd name="T22" fmla="*/ 2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50" name="Freeform 62">
              <a:extLst>
                <a:ext uri="{FF2B5EF4-FFF2-40B4-BE49-F238E27FC236}">
                  <a16:creationId xmlns:a16="http://schemas.microsoft.com/office/drawing/2014/main" id="{BA8213FC-4AFB-9FCC-981B-17CC40A5F9AE}"/>
                </a:ext>
              </a:extLst>
            </p:cNvPr>
            <p:cNvSpPr>
              <a:spLocks/>
            </p:cNvSpPr>
            <p:nvPr/>
          </p:nvSpPr>
          <p:spPr bwMode="invGray">
            <a:xfrm>
              <a:off x="4092" y="3195"/>
              <a:ext cx="83" cy="117"/>
            </a:xfrm>
            <a:custGeom>
              <a:avLst/>
              <a:gdLst>
                <a:gd name="T0" fmla="*/ 23 w 111"/>
                <a:gd name="T1" fmla="*/ 0 h 156"/>
                <a:gd name="T2" fmla="*/ 17 w 111"/>
                <a:gd name="T3" fmla="*/ 3 h 156"/>
                <a:gd name="T4" fmla="*/ 5 w 111"/>
                <a:gd name="T5" fmla="*/ 4 h 156"/>
                <a:gd name="T6" fmla="*/ 3 w 111"/>
                <a:gd name="T7" fmla="*/ 8 h 156"/>
                <a:gd name="T8" fmla="*/ 2 w 111"/>
                <a:gd name="T9" fmla="*/ 15 h 156"/>
                <a:gd name="T10" fmla="*/ 3 w 111"/>
                <a:gd name="T11" fmla="*/ 18 h 156"/>
                <a:gd name="T12" fmla="*/ 1 w 111"/>
                <a:gd name="T13" fmla="*/ 22 h 156"/>
                <a:gd name="T14" fmla="*/ 3 w 111"/>
                <a:gd name="T15" fmla="*/ 26 h 156"/>
                <a:gd name="T16" fmla="*/ 5 w 111"/>
                <a:gd name="T17" fmla="*/ 30 h 156"/>
                <a:gd name="T18" fmla="*/ 3 w 111"/>
                <a:gd name="T19" fmla="*/ 35 h 156"/>
                <a:gd name="T20" fmla="*/ 5 w 111"/>
                <a:gd name="T21" fmla="*/ 38 h 156"/>
                <a:gd name="T22" fmla="*/ 10 w 111"/>
                <a:gd name="T23" fmla="*/ 35 h 156"/>
                <a:gd name="T24" fmla="*/ 12 w 111"/>
                <a:gd name="T25" fmla="*/ 23 h 156"/>
                <a:gd name="T26" fmla="*/ 13 w 111"/>
                <a:gd name="T27" fmla="*/ 30 h 156"/>
                <a:gd name="T28" fmla="*/ 16 w 111"/>
                <a:gd name="T29" fmla="*/ 35 h 156"/>
                <a:gd name="T30" fmla="*/ 14 w 111"/>
                <a:gd name="T31" fmla="*/ 26 h 156"/>
                <a:gd name="T32" fmla="*/ 16 w 111"/>
                <a:gd name="T33" fmla="*/ 17 h 156"/>
                <a:gd name="T34" fmla="*/ 16 w 111"/>
                <a:gd name="T35" fmla="*/ 13 h 156"/>
                <a:gd name="T36" fmla="*/ 12 w 111"/>
                <a:gd name="T37" fmla="*/ 15 h 156"/>
                <a:gd name="T38" fmla="*/ 7 w 111"/>
                <a:gd name="T39" fmla="*/ 13 h 156"/>
                <a:gd name="T40" fmla="*/ 10 w 111"/>
                <a:gd name="T41" fmla="*/ 8 h 156"/>
                <a:gd name="T42" fmla="*/ 14 w 111"/>
                <a:gd name="T43" fmla="*/ 8 h 156"/>
                <a:gd name="T44" fmla="*/ 18 w 111"/>
                <a:gd name="T45" fmla="*/ 10 h 156"/>
                <a:gd name="T46" fmla="*/ 23 w 111"/>
                <a:gd name="T47" fmla="*/ 8 h 156"/>
                <a:gd name="T48" fmla="*/ 25 w 111"/>
                <a:gd name="T49" fmla="*/ 4 h 156"/>
                <a:gd name="T50" fmla="*/ 23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51" name="Freeform 63">
              <a:extLst>
                <a:ext uri="{FF2B5EF4-FFF2-40B4-BE49-F238E27FC236}">
                  <a16:creationId xmlns:a16="http://schemas.microsoft.com/office/drawing/2014/main" id="{3F0F462D-DDCA-0CE9-4C13-CB18AA68EA4F}"/>
                </a:ext>
              </a:extLst>
            </p:cNvPr>
            <p:cNvSpPr>
              <a:spLocks/>
            </p:cNvSpPr>
            <p:nvPr/>
          </p:nvSpPr>
          <p:spPr bwMode="invGray">
            <a:xfrm>
              <a:off x="4064" y="2777"/>
              <a:ext cx="22" cy="71"/>
            </a:xfrm>
            <a:custGeom>
              <a:avLst/>
              <a:gdLst>
                <a:gd name="T0" fmla="*/ 3 w 30"/>
                <a:gd name="T1" fmla="*/ 0 h 94"/>
                <a:gd name="T2" fmla="*/ 0 w 30"/>
                <a:gd name="T3" fmla="*/ 4 h 94"/>
                <a:gd name="T4" fmla="*/ 1 w 30"/>
                <a:gd name="T5" fmla="*/ 9 h 94"/>
                <a:gd name="T6" fmla="*/ 1 w 30"/>
                <a:gd name="T7" fmla="*/ 15 h 94"/>
                <a:gd name="T8" fmla="*/ 4 w 30"/>
                <a:gd name="T9" fmla="*/ 23 h 94"/>
                <a:gd name="T10" fmla="*/ 7 w 30"/>
                <a:gd name="T11" fmla="*/ 20 h 94"/>
                <a:gd name="T12" fmla="*/ 5 w 30"/>
                <a:gd name="T13" fmla="*/ 15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52" name="Freeform 64">
              <a:extLst>
                <a:ext uri="{FF2B5EF4-FFF2-40B4-BE49-F238E27FC236}">
                  <a16:creationId xmlns:a16="http://schemas.microsoft.com/office/drawing/2014/main" id="{84603E24-3837-E68B-ED84-2B5A4ADFF091}"/>
                </a:ext>
              </a:extLst>
            </p:cNvPr>
            <p:cNvSpPr>
              <a:spLocks/>
            </p:cNvSpPr>
            <p:nvPr/>
          </p:nvSpPr>
          <p:spPr bwMode="invGray">
            <a:xfrm>
              <a:off x="4078" y="2896"/>
              <a:ext cx="61" cy="118"/>
            </a:xfrm>
            <a:custGeom>
              <a:avLst/>
              <a:gdLst>
                <a:gd name="T0" fmla="*/ 3 w 81"/>
                <a:gd name="T1" fmla="*/ 1 h 158"/>
                <a:gd name="T2" fmla="*/ 0 w 81"/>
                <a:gd name="T3" fmla="*/ 4 h 158"/>
                <a:gd name="T4" fmla="*/ 2 w 81"/>
                <a:gd name="T5" fmla="*/ 12 h 158"/>
                <a:gd name="T6" fmla="*/ 2 w 81"/>
                <a:gd name="T7" fmla="*/ 25 h 158"/>
                <a:gd name="T8" fmla="*/ 5 w 81"/>
                <a:gd name="T9" fmla="*/ 24 h 158"/>
                <a:gd name="T10" fmla="*/ 5 w 81"/>
                <a:gd name="T11" fmla="*/ 27 h 158"/>
                <a:gd name="T12" fmla="*/ 8 w 81"/>
                <a:gd name="T13" fmla="*/ 28 h 158"/>
                <a:gd name="T14" fmla="*/ 10 w 81"/>
                <a:gd name="T15" fmla="*/ 32 h 158"/>
                <a:gd name="T16" fmla="*/ 11 w 81"/>
                <a:gd name="T17" fmla="*/ 30 h 158"/>
                <a:gd name="T18" fmla="*/ 16 w 81"/>
                <a:gd name="T19" fmla="*/ 31 h 158"/>
                <a:gd name="T20" fmla="*/ 15 w 81"/>
                <a:gd name="T21" fmla="*/ 25 h 158"/>
                <a:gd name="T22" fmla="*/ 11 w 81"/>
                <a:gd name="T23" fmla="*/ 24 h 158"/>
                <a:gd name="T24" fmla="*/ 10 w 81"/>
                <a:gd name="T25" fmla="*/ 21 h 158"/>
                <a:gd name="T26" fmla="*/ 8 w 81"/>
                <a:gd name="T27" fmla="*/ 17 h 158"/>
                <a:gd name="T28" fmla="*/ 10 w 81"/>
                <a:gd name="T29" fmla="*/ 12 h 158"/>
                <a:gd name="T30" fmla="*/ 8 w 81"/>
                <a:gd name="T31" fmla="*/ 7 h 158"/>
                <a:gd name="T32" fmla="*/ 11 w 81"/>
                <a:gd name="T33" fmla="*/ 4 h 158"/>
                <a:gd name="T34" fmla="*/ 8 w 81"/>
                <a:gd name="T35" fmla="*/ 1 h 158"/>
                <a:gd name="T36" fmla="*/ 5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53" name="Freeform 65">
              <a:extLst>
                <a:ext uri="{FF2B5EF4-FFF2-40B4-BE49-F238E27FC236}">
                  <a16:creationId xmlns:a16="http://schemas.microsoft.com/office/drawing/2014/main" id="{3487325B-8653-1683-02B6-4E8F08BA5534}"/>
                </a:ext>
              </a:extLst>
            </p:cNvPr>
            <p:cNvSpPr>
              <a:spLocks/>
            </p:cNvSpPr>
            <p:nvPr/>
          </p:nvSpPr>
          <p:spPr bwMode="invGray">
            <a:xfrm>
              <a:off x="4121" y="3052"/>
              <a:ext cx="64" cy="79"/>
            </a:xfrm>
            <a:custGeom>
              <a:avLst/>
              <a:gdLst>
                <a:gd name="T0" fmla="*/ 13 w 85"/>
                <a:gd name="T1" fmla="*/ 0 h 105"/>
                <a:gd name="T2" fmla="*/ 11 w 85"/>
                <a:gd name="T3" fmla="*/ 5 h 105"/>
                <a:gd name="T4" fmla="*/ 8 w 85"/>
                <a:gd name="T5" fmla="*/ 8 h 105"/>
                <a:gd name="T6" fmla="*/ 4 w 85"/>
                <a:gd name="T7" fmla="*/ 8 h 105"/>
                <a:gd name="T8" fmla="*/ 2 w 85"/>
                <a:gd name="T9" fmla="*/ 11 h 105"/>
                <a:gd name="T10" fmla="*/ 2 w 85"/>
                <a:gd name="T11" fmla="*/ 18 h 105"/>
                <a:gd name="T12" fmla="*/ 4 w 85"/>
                <a:gd name="T13" fmla="*/ 17 h 105"/>
                <a:gd name="T14" fmla="*/ 6 w 85"/>
                <a:gd name="T15" fmla="*/ 15 h 105"/>
                <a:gd name="T16" fmla="*/ 8 w 85"/>
                <a:gd name="T17" fmla="*/ 17 h 105"/>
                <a:gd name="T18" fmla="*/ 14 w 85"/>
                <a:gd name="T19" fmla="*/ 24 h 105"/>
                <a:gd name="T20" fmla="*/ 17 w 85"/>
                <a:gd name="T21" fmla="*/ 17 h 105"/>
                <a:gd name="T22" fmla="*/ 20 w 85"/>
                <a:gd name="T23" fmla="*/ 17 h 105"/>
                <a:gd name="T24" fmla="*/ 18 w 85"/>
                <a:gd name="T25" fmla="*/ 10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54" name="Freeform 66">
              <a:extLst>
                <a:ext uri="{FF2B5EF4-FFF2-40B4-BE49-F238E27FC236}">
                  <a16:creationId xmlns:a16="http://schemas.microsoft.com/office/drawing/2014/main" id="{DA647795-7A95-555D-A898-FCC8A86A04EB}"/>
                </a:ext>
              </a:extLst>
            </p:cNvPr>
            <p:cNvSpPr>
              <a:spLocks/>
            </p:cNvSpPr>
            <p:nvPr/>
          </p:nvSpPr>
          <p:spPr bwMode="invGray">
            <a:xfrm>
              <a:off x="4197" y="3193"/>
              <a:ext cx="30" cy="49"/>
            </a:xfrm>
            <a:custGeom>
              <a:avLst/>
              <a:gdLst>
                <a:gd name="T0" fmla="*/ 2 w 38"/>
                <a:gd name="T1" fmla="*/ 6 h 66"/>
                <a:gd name="T2" fmla="*/ 8 w 38"/>
                <a:gd name="T3" fmla="*/ 15 h 66"/>
                <a:gd name="T4" fmla="*/ 9 w 38"/>
                <a:gd name="T5" fmla="*/ 12 h 66"/>
                <a:gd name="T6" fmla="*/ 11 w 38"/>
                <a:gd name="T7" fmla="*/ 9 h 66"/>
                <a:gd name="T8" fmla="*/ 9 w 38"/>
                <a:gd name="T9" fmla="*/ 5 h 66"/>
                <a:gd name="T10" fmla="*/ 6 w 38"/>
                <a:gd name="T11" fmla="*/ 3 h 66"/>
                <a:gd name="T12" fmla="*/ 3 w 38"/>
                <a:gd name="T13" fmla="*/ 1 h 66"/>
                <a:gd name="T14" fmla="*/ 2 w 38"/>
                <a:gd name="T15" fmla="*/ 3 h 66"/>
                <a:gd name="T16" fmla="*/ 2 w 38"/>
                <a:gd name="T17" fmla="*/ 6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55" name="Freeform 67">
              <a:extLst>
                <a:ext uri="{FF2B5EF4-FFF2-40B4-BE49-F238E27FC236}">
                  <a16:creationId xmlns:a16="http://schemas.microsoft.com/office/drawing/2014/main" id="{CE3C06BD-177B-3D1D-9763-8F42083F3625}"/>
                </a:ext>
              </a:extLst>
            </p:cNvPr>
            <p:cNvSpPr>
              <a:spLocks/>
            </p:cNvSpPr>
            <p:nvPr/>
          </p:nvSpPr>
          <p:spPr bwMode="invGray">
            <a:xfrm>
              <a:off x="4181" y="3275"/>
              <a:ext cx="18" cy="17"/>
            </a:xfrm>
            <a:custGeom>
              <a:avLst/>
              <a:gdLst>
                <a:gd name="T0" fmla="*/ 0 w 24"/>
                <a:gd name="T1" fmla="*/ 0 h 23"/>
                <a:gd name="T2" fmla="*/ 2 w 24"/>
                <a:gd name="T3" fmla="*/ 5 h 23"/>
                <a:gd name="T4" fmla="*/ 6 w 24"/>
                <a:gd name="T5" fmla="*/ 2 h 23"/>
                <a:gd name="T6" fmla="*/ 0 w 24"/>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56" name="Freeform 68">
              <a:extLst>
                <a:ext uri="{FF2B5EF4-FFF2-40B4-BE49-F238E27FC236}">
                  <a16:creationId xmlns:a16="http://schemas.microsoft.com/office/drawing/2014/main" id="{3889A664-34FB-1EDF-EB73-9A5E329D4632}"/>
                </a:ext>
              </a:extLst>
            </p:cNvPr>
            <p:cNvSpPr>
              <a:spLocks/>
            </p:cNvSpPr>
            <p:nvPr/>
          </p:nvSpPr>
          <p:spPr bwMode="invGray">
            <a:xfrm>
              <a:off x="4208" y="3265"/>
              <a:ext cx="45" cy="37"/>
            </a:xfrm>
            <a:custGeom>
              <a:avLst/>
              <a:gdLst>
                <a:gd name="T0" fmla="*/ 2 w 60"/>
                <a:gd name="T1" fmla="*/ 0 h 49"/>
                <a:gd name="T2" fmla="*/ 0 w 60"/>
                <a:gd name="T3" fmla="*/ 5 h 49"/>
                <a:gd name="T4" fmla="*/ 7 w 60"/>
                <a:gd name="T5" fmla="*/ 8 h 49"/>
                <a:gd name="T6" fmla="*/ 11 w 60"/>
                <a:gd name="T7" fmla="*/ 11 h 49"/>
                <a:gd name="T8" fmla="*/ 15 w 60"/>
                <a:gd name="T9" fmla="*/ 11 h 49"/>
                <a:gd name="T10" fmla="*/ 12 w 60"/>
                <a:gd name="T11" fmla="*/ 6 h 49"/>
                <a:gd name="T12" fmla="*/ 7 w 60"/>
                <a:gd name="T13" fmla="*/ 2 h 49"/>
                <a:gd name="T14" fmla="*/ 5 w 60"/>
                <a:gd name="T15" fmla="*/ 4 h 49"/>
                <a:gd name="T16" fmla="*/ 2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57" name="Freeform 69">
              <a:extLst>
                <a:ext uri="{FF2B5EF4-FFF2-40B4-BE49-F238E27FC236}">
                  <a16:creationId xmlns:a16="http://schemas.microsoft.com/office/drawing/2014/main" id="{A4324B42-D923-AF67-BF74-F25B9A4EE025}"/>
                </a:ext>
              </a:extLst>
            </p:cNvPr>
            <p:cNvSpPr>
              <a:spLocks/>
            </p:cNvSpPr>
            <p:nvPr/>
          </p:nvSpPr>
          <p:spPr bwMode="invGray">
            <a:xfrm>
              <a:off x="4277" y="3335"/>
              <a:ext cx="24" cy="33"/>
            </a:xfrm>
            <a:custGeom>
              <a:avLst/>
              <a:gdLst>
                <a:gd name="T0" fmla="*/ 7 w 32"/>
                <a:gd name="T1" fmla="*/ 0 h 44"/>
                <a:gd name="T2" fmla="*/ 3 w 32"/>
                <a:gd name="T3" fmla="*/ 3 h 44"/>
                <a:gd name="T4" fmla="*/ 3 w 32"/>
                <a:gd name="T5" fmla="*/ 8 h 44"/>
                <a:gd name="T6" fmla="*/ 6 w 32"/>
                <a:gd name="T7" fmla="*/ 8 h 44"/>
                <a:gd name="T8" fmla="*/ 7 w 32"/>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58" name="Freeform 70">
              <a:extLst>
                <a:ext uri="{FF2B5EF4-FFF2-40B4-BE49-F238E27FC236}">
                  <a16:creationId xmlns:a16="http://schemas.microsoft.com/office/drawing/2014/main" id="{A65ED62F-8B5E-2053-7ED0-5730163C6C1E}"/>
                </a:ext>
              </a:extLst>
            </p:cNvPr>
            <p:cNvSpPr>
              <a:spLocks/>
            </p:cNvSpPr>
            <p:nvPr/>
          </p:nvSpPr>
          <p:spPr bwMode="invGray">
            <a:xfrm>
              <a:off x="4544" y="3293"/>
              <a:ext cx="46" cy="47"/>
            </a:xfrm>
            <a:custGeom>
              <a:avLst/>
              <a:gdLst>
                <a:gd name="T0" fmla="*/ 2 w 61"/>
                <a:gd name="T1" fmla="*/ 0 h 63"/>
                <a:gd name="T2" fmla="*/ 0 w 61"/>
                <a:gd name="T3" fmla="*/ 3 h 63"/>
                <a:gd name="T4" fmla="*/ 6 w 61"/>
                <a:gd name="T5" fmla="*/ 7 h 63"/>
                <a:gd name="T6" fmla="*/ 8 w 61"/>
                <a:gd name="T7" fmla="*/ 12 h 63"/>
                <a:gd name="T8" fmla="*/ 11 w 61"/>
                <a:gd name="T9" fmla="*/ 14 h 63"/>
                <a:gd name="T10" fmla="*/ 15 w 61"/>
                <a:gd name="T11" fmla="*/ 13 h 63"/>
                <a:gd name="T12" fmla="*/ 8 w 61"/>
                <a:gd name="T13" fmla="*/ 4 h 63"/>
                <a:gd name="T14" fmla="*/ 2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59" name="Freeform 71">
              <a:extLst>
                <a:ext uri="{FF2B5EF4-FFF2-40B4-BE49-F238E27FC236}">
                  <a16:creationId xmlns:a16="http://schemas.microsoft.com/office/drawing/2014/main" id="{FE207FD7-FBB0-8A8C-A90F-A50016CAEB84}"/>
                </a:ext>
              </a:extLst>
            </p:cNvPr>
            <p:cNvSpPr>
              <a:spLocks/>
            </p:cNvSpPr>
            <p:nvPr/>
          </p:nvSpPr>
          <p:spPr bwMode="invGray">
            <a:xfrm>
              <a:off x="4147" y="3352"/>
              <a:ext cx="46" cy="50"/>
            </a:xfrm>
            <a:custGeom>
              <a:avLst/>
              <a:gdLst>
                <a:gd name="T0" fmla="*/ 7 w 61"/>
                <a:gd name="T1" fmla="*/ 1 h 67"/>
                <a:gd name="T2" fmla="*/ 8 w 61"/>
                <a:gd name="T3" fmla="*/ 7 h 67"/>
                <a:gd name="T4" fmla="*/ 4 w 61"/>
                <a:gd name="T5" fmla="*/ 10 h 67"/>
                <a:gd name="T6" fmla="*/ 6 w 61"/>
                <a:gd name="T7" fmla="*/ 16 h 67"/>
                <a:gd name="T8" fmla="*/ 11 w 61"/>
                <a:gd name="T9" fmla="*/ 13 h 67"/>
                <a:gd name="T10" fmla="*/ 15 w 61"/>
                <a:gd name="T11" fmla="*/ 10 h 67"/>
                <a:gd name="T12" fmla="*/ 13 w 61"/>
                <a:gd name="T13" fmla="*/ 7 h 67"/>
                <a:gd name="T14" fmla="*/ 14 w 61"/>
                <a:gd name="T15" fmla="*/ 3 h 67"/>
                <a:gd name="T16" fmla="*/ 13 w 61"/>
                <a:gd name="T17" fmla="*/ 1 h 67"/>
                <a:gd name="T18" fmla="*/ 11 w 61"/>
                <a:gd name="T19" fmla="*/ 1 h 67"/>
                <a:gd name="T20" fmla="*/ 13 w 61"/>
                <a:gd name="T21" fmla="*/ 1 h 67"/>
                <a:gd name="T22" fmla="*/ 12 w 61"/>
                <a:gd name="T23" fmla="*/ 4 h 67"/>
                <a:gd name="T24" fmla="*/ 11 w 61"/>
                <a:gd name="T25" fmla="*/ 5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60" name="Freeform 72">
              <a:extLst>
                <a:ext uri="{FF2B5EF4-FFF2-40B4-BE49-F238E27FC236}">
                  <a16:creationId xmlns:a16="http://schemas.microsoft.com/office/drawing/2014/main" id="{6F0113D5-94DC-E186-71B0-4AE880442837}"/>
                </a:ext>
              </a:extLst>
            </p:cNvPr>
            <p:cNvSpPr>
              <a:spLocks/>
            </p:cNvSpPr>
            <p:nvPr/>
          </p:nvSpPr>
          <p:spPr bwMode="invGray">
            <a:xfrm>
              <a:off x="4098" y="3371"/>
              <a:ext cx="32" cy="27"/>
            </a:xfrm>
            <a:custGeom>
              <a:avLst/>
              <a:gdLst>
                <a:gd name="T0" fmla="*/ 5 w 43"/>
                <a:gd name="T1" fmla="*/ 2 h 36"/>
                <a:gd name="T2" fmla="*/ 1 w 43"/>
                <a:gd name="T3" fmla="*/ 2 h 36"/>
                <a:gd name="T4" fmla="*/ 7 w 43"/>
                <a:gd name="T5" fmla="*/ 8 h 36"/>
                <a:gd name="T6" fmla="*/ 10 w 43"/>
                <a:gd name="T7" fmla="*/ 8 h 36"/>
                <a:gd name="T8" fmla="*/ 5 w 43"/>
                <a:gd name="T9" fmla="*/ 2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61" name="Freeform 73">
              <a:extLst>
                <a:ext uri="{FF2B5EF4-FFF2-40B4-BE49-F238E27FC236}">
                  <a16:creationId xmlns:a16="http://schemas.microsoft.com/office/drawing/2014/main" id="{6D436DC0-557D-AEED-FA06-D5539407AF44}"/>
                </a:ext>
              </a:extLst>
            </p:cNvPr>
            <p:cNvSpPr>
              <a:spLocks/>
            </p:cNvSpPr>
            <p:nvPr/>
          </p:nvSpPr>
          <p:spPr bwMode="invGray">
            <a:xfrm>
              <a:off x="4077" y="3342"/>
              <a:ext cx="24" cy="31"/>
            </a:xfrm>
            <a:custGeom>
              <a:avLst/>
              <a:gdLst>
                <a:gd name="T0" fmla="*/ 5 w 32"/>
                <a:gd name="T1" fmla="*/ 0 h 41"/>
                <a:gd name="T2" fmla="*/ 0 w 32"/>
                <a:gd name="T3" fmla="*/ 6 h 41"/>
                <a:gd name="T4" fmla="*/ 4 w 32"/>
                <a:gd name="T5" fmla="*/ 6 h 41"/>
                <a:gd name="T6" fmla="*/ 5 w 32"/>
                <a:gd name="T7" fmla="*/ 8 h 41"/>
                <a:gd name="T8" fmla="*/ 4 w 32"/>
                <a:gd name="T9" fmla="*/ 8 h 41"/>
                <a:gd name="T10" fmla="*/ 8 w 32"/>
                <a:gd name="T11" fmla="*/ 5 h 41"/>
                <a:gd name="T12" fmla="*/ 6 w 32"/>
                <a:gd name="T13" fmla="*/ 2 h 41"/>
                <a:gd name="T14" fmla="*/ 5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62" name="Freeform 74">
              <a:extLst>
                <a:ext uri="{FF2B5EF4-FFF2-40B4-BE49-F238E27FC236}">
                  <a16:creationId xmlns:a16="http://schemas.microsoft.com/office/drawing/2014/main" id="{66B86915-8F31-8B59-F9C5-EF5A00D315E6}"/>
                </a:ext>
              </a:extLst>
            </p:cNvPr>
            <p:cNvSpPr>
              <a:spLocks/>
            </p:cNvSpPr>
            <p:nvPr/>
          </p:nvSpPr>
          <p:spPr bwMode="invGray">
            <a:xfrm>
              <a:off x="4111" y="3353"/>
              <a:ext cx="34" cy="24"/>
            </a:xfrm>
            <a:custGeom>
              <a:avLst/>
              <a:gdLst>
                <a:gd name="T0" fmla="*/ 5 w 45"/>
                <a:gd name="T1" fmla="*/ 0 h 32"/>
                <a:gd name="T2" fmla="*/ 0 w 45"/>
                <a:gd name="T3" fmla="*/ 2 h 32"/>
                <a:gd name="T4" fmla="*/ 6 w 45"/>
                <a:gd name="T5" fmla="*/ 8 h 32"/>
                <a:gd name="T6" fmla="*/ 11 w 45"/>
                <a:gd name="T7" fmla="*/ 6 h 32"/>
                <a:gd name="T8" fmla="*/ 6 w 45"/>
                <a:gd name="T9" fmla="*/ 3 h 32"/>
                <a:gd name="T10" fmla="*/ 5 w 45"/>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63" name="Freeform 75">
              <a:extLst>
                <a:ext uri="{FF2B5EF4-FFF2-40B4-BE49-F238E27FC236}">
                  <a16:creationId xmlns:a16="http://schemas.microsoft.com/office/drawing/2014/main" id="{95D1F64E-B8DF-2979-51F2-0FB8A8ACA5D1}"/>
                </a:ext>
              </a:extLst>
            </p:cNvPr>
            <p:cNvSpPr>
              <a:spLocks/>
            </p:cNvSpPr>
            <p:nvPr/>
          </p:nvSpPr>
          <p:spPr bwMode="invGray">
            <a:xfrm>
              <a:off x="4062" y="3021"/>
              <a:ext cx="27" cy="55"/>
            </a:xfrm>
            <a:custGeom>
              <a:avLst/>
              <a:gdLst>
                <a:gd name="T0" fmla="*/ 8 w 35"/>
                <a:gd name="T1" fmla="*/ 0 h 74"/>
                <a:gd name="T2" fmla="*/ 5 w 35"/>
                <a:gd name="T3" fmla="*/ 3 h 74"/>
                <a:gd name="T4" fmla="*/ 2 w 35"/>
                <a:gd name="T5" fmla="*/ 8 h 74"/>
                <a:gd name="T6" fmla="*/ 0 w 35"/>
                <a:gd name="T7" fmla="*/ 14 h 74"/>
                <a:gd name="T8" fmla="*/ 2 w 35"/>
                <a:gd name="T9" fmla="*/ 16 h 74"/>
                <a:gd name="T10" fmla="*/ 5 w 35"/>
                <a:gd name="T11" fmla="*/ 14 h 74"/>
                <a:gd name="T12" fmla="*/ 9 w 35"/>
                <a:gd name="T13" fmla="*/ 7 h 74"/>
                <a:gd name="T14" fmla="*/ 8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096" name="Freeform 76">
              <a:extLst>
                <a:ext uri="{FF2B5EF4-FFF2-40B4-BE49-F238E27FC236}">
                  <a16:creationId xmlns:a16="http://schemas.microsoft.com/office/drawing/2014/main" id="{3FA01FEF-728D-B682-883E-68F1F8BF9D93}"/>
                </a:ext>
              </a:extLst>
            </p:cNvPr>
            <p:cNvSpPr>
              <a:spLocks/>
            </p:cNvSpPr>
            <p:nvPr/>
          </p:nvSpPr>
          <p:spPr bwMode="invGray">
            <a:xfrm>
              <a:off x="4113" y="3012"/>
              <a:ext cx="19" cy="55"/>
            </a:xfrm>
            <a:custGeom>
              <a:avLst/>
              <a:gdLst>
                <a:gd name="T0" fmla="*/ 4 w 25"/>
                <a:gd name="T1" fmla="*/ 2 h 73"/>
                <a:gd name="T2" fmla="*/ 2 w 25"/>
                <a:gd name="T3" fmla="*/ 2 h 73"/>
                <a:gd name="T4" fmla="*/ 0 w 25"/>
                <a:gd name="T5" fmla="*/ 6 h 73"/>
                <a:gd name="T6" fmla="*/ 4 w 25"/>
                <a:gd name="T7" fmla="*/ 10 h 73"/>
                <a:gd name="T8" fmla="*/ 6 w 25"/>
                <a:gd name="T9" fmla="*/ 14 h 73"/>
                <a:gd name="T10" fmla="*/ 4 w 25"/>
                <a:gd name="T11" fmla="*/ 5 h 73"/>
                <a:gd name="T12" fmla="*/ 4 w 25"/>
                <a:gd name="T13" fmla="*/ 2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097" name="Freeform 77">
              <a:extLst>
                <a:ext uri="{FF2B5EF4-FFF2-40B4-BE49-F238E27FC236}">
                  <a16:creationId xmlns:a16="http://schemas.microsoft.com/office/drawing/2014/main" id="{5F7619AF-9615-0F81-F912-3F4682ABF32F}"/>
                </a:ext>
              </a:extLst>
            </p:cNvPr>
            <p:cNvSpPr>
              <a:spLocks/>
            </p:cNvSpPr>
            <p:nvPr/>
          </p:nvSpPr>
          <p:spPr bwMode="invGray">
            <a:xfrm>
              <a:off x="4135" y="2995"/>
              <a:ext cx="10" cy="25"/>
            </a:xfrm>
            <a:custGeom>
              <a:avLst/>
              <a:gdLst>
                <a:gd name="T0" fmla="*/ 2 w 14"/>
                <a:gd name="T1" fmla="*/ 0 h 33"/>
                <a:gd name="T2" fmla="*/ 1 w 14"/>
                <a:gd name="T3" fmla="*/ 3 h 33"/>
                <a:gd name="T4" fmla="*/ 2 w 14"/>
                <a:gd name="T5" fmla="*/ 6 h 33"/>
                <a:gd name="T6" fmla="*/ 2 w 14"/>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00" name="Freeform 78">
              <a:extLst>
                <a:ext uri="{FF2B5EF4-FFF2-40B4-BE49-F238E27FC236}">
                  <a16:creationId xmlns:a16="http://schemas.microsoft.com/office/drawing/2014/main" id="{758E9884-E42E-E51B-555D-42E7696277A3}"/>
                </a:ext>
              </a:extLst>
            </p:cNvPr>
            <p:cNvSpPr>
              <a:spLocks/>
            </p:cNvSpPr>
            <p:nvPr/>
          </p:nvSpPr>
          <p:spPr bwMode="invGray">
            <a:xfrm>
              <a:off x="4145" y="3007"/>
              <a:ext cx="21" cy="48"/>
            </a:xfrm>
            <a:custGeom>
              <a:avLst/>
              <a:gdLst>
                <a:gd name="T0" fmla="*/ 2 w 28"/>
                <a:gd name="T1" fmla="*/ 0 h 64"/>
                <a:gd name="T2" fmla="*/ 3 w 28"/>
                <a:gd name="T3" fmla="*/ 4 h 64"/>
                <a:gd name="T4" fmla="*/ 5 w 28"/>
                <a:gd name="T5" fmla="*/ 5 h 64"/>
                <a:gd name="T6" fmla="*/ 2 w 28"/>
                <a:gd name="T7" fmla="*/ 10 h 64"/>
                <a:gd name="T8" fmla="*/ 0 w 28"/>
                <a:gd name="T9" fmla="*/ 14 h 64"/>
                <a:gd name="T10" fmla="*/ 3 w 28"/>
                <a:gd name="T11" fmla="*/ 14 h 64"/>
                <a:gd name="T12" fmla="*/ 6 w 28"/>
                <a:gd name="T13" fmla="*/ 6 h 64"/>
                <a:gd name="T14" fmla="*/ 2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01" name="Freeform 79">
              <a:extLst>
                <a:ext uri="{FF2B5EF4-FFF2-40B4-BE49-F238E27FC236}">
                  <a16:creationId xmlns:a16="http://schemas.microsoft.com/office/drawing/2014/main" id="{8526E46B-823E-CD39-2E3F-2641019AD14E}"/>
                </a:ext>
              </a:extLst>
            </p:cNvPr>
            <p:cNvSpPr>
              <a:spLocks/>
            </p:cNvSpPr>
            <p:nvPr/>
          </p:nvSpPr>
          <p:spPr bwMode="invGray">
            <a:xfrm>
              <a:off x="3876" y="3076"/>
              <a:ext cx="12" cy="27"/>
            </a:xfrm>
            <a:custGeom>
              <a:avLst/>
              <a:gdLst>
                <a:gd name="T0" fmla="*/ 4 w 16"/>
                <a:gd name="T1" fmla="*/ 2 h 36"/>
                <a:gd name="T2" fmla="*/ 0 w 16"/>
                <a:gd name="T3" fmla="*/ 2 h 36"/>
                <a:gd name="T4" fmla="*/ 2 w 16"/>
                <a:gd name="T5" fmla="*/ 6 h 36"/>
                <a:gd name="T6" fmla="*/ 4 w 16"/>
                <a:gd name="T7" fmla="*/ 2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02" name="Freeform 80">
              <a:extLst>
                <a:ext uri="{FF2B5EF4-FFF2-40B4-BE49-F238E27FC236}">
                  <a16:creationId xmlns:a16="http://schemas.microsoft.com/office/drawing/2014/main" id="{EA4D62A2-45E3-494B-1EC7-313BA9193D59}"/>
                </a:ext>
              </a:extLst>
            </p:cNvPr>
            <p:cNvSpPr>
              <a:spLocks/>
            </p:cNvSpPr>
            <p:nvPr/>
          </p:nvSpPr>
          <p:spPr bwMode="invGray">
            <a:xfrm>
              <a:off x="3866" y="3053"/>
              <a:ext cx="10" cy="15"/>
            </a:xfrm>
            <a:custGeom>
              <a:avLst/>
              <a:gdLst>
                <a:gd name="T0" fmla="*/ 3 w 13"/>
                <a:gd name="T1" fmla="*/ 2 h 20"/>
                <a:gd name="T2" fmla="*/ 1 w 13"/>
                <a:gd name="T3" fmla="*/ 3 h 20"/>
                <a:gd name="T4" fmla="*/ 2 w 13"/>
                <a:gd name="T5" fmla="*/ 5 h 20"/>
                <a:gd name="T6" fmla="*/ 3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03" name="Freeform 81">
              <a:extLst>
                <a:ext uri="{FF2B5EF4-FFF2-40B4-BE49-F238E27FC236}">
                  <a16:creationId xmlns:a16="http://schemas.microsoft.com/office/drawing/2014/main" id="{F6D8029C-FFE9-3712-D6DF-D29835697965}"/>
                </a:ext>
              </a:extLst>
            </p:cNvPr>
            <p:cNvSpPr>
              <a:spLocks/>
            </p:cNvSpPr>
            <p:nvPr/>
          </p:nvSpPr>
          <p:spPr bwMode="invGray">
            <a:xfrm>
              <a:off x="3862" y="3035"/>
              <a:ext cx="12" cy="14"/>
            </a:xfrm>
            <a:custGeom>
              <a:avLst/>
              <a:gdLst>
                <a:gd name="T0" fmla="*/ 3 w 16"/>
                <a:gd name="T1" fmla="*/ 1 h 19"/>
                <a:gd name="T2" fmla="*/ 0 w 16"/>
                <a:gd name="T3" fmla="*/ 2 h 19"/>
                <a:gd name="T4" fmla="*/ 3 w 16"/>
                <a:gd name="T5" fmla="*/ 4 h 19"/>
                <a:gd name="T6" fmla="*/ 3 w 16"/>
                <a:gd name="T7" fmla="*/ 1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04" name="Freeform 82">
              <a:extLst>
                <a:ext uri="{FF2B5EF4-FFF2-40B4-BE49-F238E27FC236}">
                  <a16:creationId xmlns:a16="http://schemas.microsoft.com/office/drawing/2014/main" id="{B82CCDD8-AC31-FF03-C922-0B0B4E9973F7}"/>
                </a:ext>
              </a:extLst>
            </p:cNvPr>
            <p:cNvSpPr>
              <a:spLocks/>
            </p:cNvSpPr>
            <p:nvPr/>
          </p:nvSpPr>
          <p:spPr bwMode="invGray">
            <a:xfrm>
              <a:off x="3850" y="2995"/>
              <a:ext cx="9" cy="19"/>
            </a:xfrm>
            <a:custGeom>
              <a:avLst/>
              <a:gdLst>
                <a:gd name="T0" fmla="*/ 1 w 14"/>
                <a:gd name="T1" fmla="*/ 0 h 25"/>
                <a:gd name="T2" fmla="*/ 0 w 14"/>
                <a:gd name="T3" fmla="*/ 4 h 25"/>
                <a:gd name="T4" fmla="*/ 2 w 14"/>
                <a:gd name="T5" fmla="*/ 6 h 25"/>
                <a:gd name="T6" fmla="*/ 1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05" name="Freeform 83">
              <a:extLst>
                <a:ext uri="{FF2B5EF4-FFF2-40B4-BE49-F238E27FC236}">
                  <a16:creationId xmlns:a16="http://schemas.microsoft.com/office/drawing/2014/main" id="{DEBF4620-D112-A489-4F64-7E1F67BAF075}"/>
                </a:ext>
              </a:extLst>
            </p:cNvPr>
            <p:cNvSpPr>
              <a:spLocks/>
            </p:cNvSpPr>
            <p:nvPr/>
          </p:nvSpPr>
          <p:spPr bwMode="invGray">
            <a:xfrm>
              <a:off x="3852" y="3020"/>
              <a:ext cx="16" cy="13"/>
            </a:xfrm>
            <a:custGeom>
              <a:avLst/>
              <a:gdLst>
                <a:gd name="T0" fmla="*/ 3 w 22"/>
                <a:gd name="T1" fmla="*/ 0 h 18"/>
                <a:gd name="T2" fmla="*/ 4 w 22"/>
                <a:gd name="T3" fmla="*/ 4 h 18"/>
                <a:gd name="T4" fmla="*/ 3 w 22"/>
                <a:gd name="T5" fmla="*/ 1 h 18"/>
                <a:gd name="T6" fmla="*/ 3 w 2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06" name="Freeform 84">
              <a:extLst>
                <a:ext uri="{FF2B5EF4-FFF2-40B4-BE49-F238E27FC236}">
                  <a16:creationId xmlns:a16="http://schemas.microsoft.com/office/drawing/2014/main" id="{5EF07E78-6C42-F853-21F5-083820A3BC96}"/>
                </a:ext>
              </a:extLst>
            </p:cNvPr>
            <p:cNvSpPr>
              <a:spLocks/>
            </p:cNvSpPr>
            <p:nvPr/>
          </p:nvSpPr>
          <p:spPr bwMode="invGray">
            <a:xfrm>
              <a:off x="4688" y="3643"/>
              <a:ext cx="45" cy="60"/>
            </a:xfrm>
            <a:custGeom>
              <a:avLst/>
              <a:gdLst>
                <a:gd name="T0" fmla="*/ 3 w 60"/>
                <a:gd name="T1" fmla="*/ 1 h 81"/>
                <a:gd name="T2" fmla="*/ 2 w 60"/>
                <a:gd name="T3" fmla="*/ 4 h 81"/>
                <a:gd name="T4" fmla="*/ 4 w 60"/>
                <a:gd name="T5" fmla="*/ 9 h 81"/>
                <a:gd name="T6" fmla="*/ 6 w 60"/>
                <a:gd name="T7" fmla="*/ 12 h 81"/>
                <a:gd name="T8" fmla="*/ 10 w 60"/>
                <a:gd name="T9" fmla="*/ 14 h 81"/>
                <a:gd name="T10" fmla="*/ 13 w 60"/>
                <a:gd name="T11" fmla="*/ 18 h 81"/>
                <a:gd name="T12" fmla="*/ 13 w 60"/>
                <a:gd name="T13" fmla="*/ 13 h 81"/>
                <a:gd name="T14" fmla="*/ 11 w 60"/>
                <a:gd name="T15" fmla="*/ 8 h 81"/>
                <a:gd name="T16" fmla="*/ 6 w 60"/>
                <a:gd name="T17" fmla="*/ 4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07" name="Freeform 85">
              <a:extLst>
                <a:ext uri="{FF2B5EF4-FFF2-40B4-BE49-F238E27FC236}">
                  <a16:creationId xmlns:a16="http://schemas.microsoft.com/office/drawing/2014/main" id="{FF8A59CC-3580-53A9-4A10-C02D2F073622}"/>
                </a:ext>
              </a:extLst>
            </p:cNvPr>
            <p:cNvSpPr>
              <a:spLocks/>
            </p:cNvSpPr>
            <p:nvPr/>
          </p:nvSpPr>
          <p:spPr bwMode="invGray">
            <a:xfrm>
              <a:off x="4919" y="3594"/>
              <a:ext cx="53" cy="46"/>
            </a:xfrm>
            <a:custGeom>
              <a:avLst/>
              <a:gdLst>
                <a:gd name="T0" fmla="*/ 7 w 71"/>
                <a:gd name="T1" fmla="*/ 6 h 61"/>
                <a:gd name="T2" fmla="*/ 3 w 71"/>
                <a:gd name="T3" fmla="*/ 8 h 61"/>
                <a:gd name="T4" fmla="*/ 1 w 71"/>
                <a:gd name="T5" fmla="*/ 11 h 61"/>
                <a:gd name="T6" fmla="*/ 3 w 71"/>
                <a:gd name="T7" fmla="*/ 14 h 61"/>
                <a:gd name="T8" fmla="*/ 7 w 71"/>
                <a:gd name="T9" fmla="*/ 11 h 61"/>
                <a:gd name="T10" fmla="*/ 9 w 71"/>
                <a:gd name="T11" fmla="*/ 6 h 61"/>
                <a:gd name="T12" fmla="*/ 13 w 71"/>
                <a:gd name="T13" fmla="*/ 0 h 61"/>
                <a:gd name="T14" fmla="*/ 16 w 71"/>
                <a:gd name="T15" fmla="*/ 3 h 61"/>
                <a:gd name="T16" fmla="*/ 7 w 71"/>
                <a:gd name="T17" fmla="*/ 6 h 61"/>
                <a:gd name="T18" fmla="*/ 7 w 71"/>
                <a:gd name="T19" fmla="*/ 6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08" name="Freeform 86">
              <a:extLst>
                <a:ext uri="{FF2B5EF4-FFF2-40B4-BE49-F238E27FC236}">
                  <a16:creationId xmlns:a16="http://schemas.microsoft.com/office/drawing/2014/main" id="{20CE739E-7DFA-295E-5EF9-C9166081C7B1}"/>
                </a:ext>
              </a:extLst>
            </p:cNvPr>
            <p:cNvSpPr>
              <a:spLocks/>
            </p:cNvSpPr>
            <p:nvPr/>
          </p:nvSpPr>
          <p:spPr bwMode="invGray">
            <a:xfrm>
              <a:off x="4759" y="3569"/>
              <a:ext cx="18" cy="23"/>
            </a:xfrm>
            <a:custGeom>
              <a:avLst/>
              <a:gdLst>
                <a:gd name="T0" fmla="*/ 2 w 23"/>
                <a:gd name="T1" fmla="*/ 0 h 30"/>
                <a:gd name="T2" fmla="*/ 0 w 23"/>
                <a:gd name="T3" fmla="*/ 4 h 30"/>
                <a:gd name="T4" fmla="*/ 3 w 23"/>
                <a:gd name="T5" fmla="*/ 8 h 30"/>
                <a:gd name="T6" fmla="*/ 2 w 23"/>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09" name="Freeform 87">
              <a:extLst>
                <a:ext uri="{FF2B5EF4-FFF2-40B4-BE49-F238E27FC236}">
                  <a16:creationId xmlns:a16="http://schemas.microsoft.com/office/drawing/2014/main" id="{5FA1E443-C52E-2260-A97A-D8D011DB667B}"/>
                </a:ext>
              </a:extLst>
            </p:cNvPr>
            <p:cNvSpPr>
              <a:spLocks/>
            </p:cNvSpPr>
            <p:nvPr/>
          </p:nvSpPr>
          <p:spPr bwMode="invGray">
            <a:xfrm>
              <a:off x="4751" y="3547"/>
              <a:ext cx="18" cy="17"/>
            </a:xfrm>
            <a:custGeom>
              <a:avLst/>
              <a:gdLst>
                <a:gd name="T0" fmla="*/ 3 w 26"/>
                <a:gd name="T1" fmla="*/ 0 h 23"/>
                <a:gd name="T2" fmla="*/ 0 w 26"/>
                <a:gd name="T3" fmla="*/ 3 h 23"/>
                <a:gd name="T4" fmla="*/ 4 w 26"/>
                <a:gd name="T5" fmla="*/ 4 h 23"/>
                <a:gd name="T6" fmla="*/ 3 w 26"/>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10" name="Freeform 88">
              <a:extLst>
                <a:ext uri="{FF2B5EF4-FFF2-40B4-BE49-F238E27FC236}">
                  <a16:creationId xmlns:a16="http://schemas.microsoft.com/office/drawing/2014/main" id="{E071287F-072A-7D8B-DBBC-B17866C0408C}"/>
                </a:ext>
              </a:extLst>
            </p:cNvPr>
            <p:cNvSpPr>
              <a:spLocks/>
            </p:cNvSpPr>
            <p:nvPr/>
          </p:nvSpPr>
          <p:spPr bwMode="invGray">
            <a:xfrm>
              <a:off x="4598" y="3353"/>
              <a:ext cx="24" cy="33"/>
            </a:xfrm>
            <a:custGeom>
              <a:avLst/>
              <a:gdLst>
                <a:gd name="T0" fmla="*/ 7 w 32"/>
                <a:gd name="T1" fmla="*/ 0 h 44"/>
                <a:gd name="T2" fmla="*/ 3 w 32"/>
                <a:gd name="T3" fmla="*/ 3 h 44"/>
                <a:gd name="T4" fmla="*/ 3 w 32"/>
                <a:gd name="T5" fmla="*/ 8 h 44"/>
                <a:gd name="T6" fmla="*/ 6 w 32"/>
                <a:gd name="T7" fmla="*/ 8 h 44"/>
                <a:gd name="T8" fmla="*/ 7 w 32"/>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11" name="Freeform 89">
              <a:extLst>
                <a:ext uri="{FF2B5EF4-FFF2-40B4-BE49-F238E27FC236}">
                  <a16:creationId xmlns:a16="http://schemas.microsoft.com/office/drawing/2014/main" id="{AE00ECD2-6112-C6D6-F6D9-836401EEABCE}"/>
                </a:ext>
              </a:extLst>
            </p:cNvPr>
            <p:cNvSpPr>
              <a:spLocks/>
            </p:cNvSpPr>
            <p:nvPr/>
          </p:nvSpPr>
          <p:spPr bwMode="invGray">
            <a:xfrm>
              <a:off x="4632" y="3396"/>
              <a:ext cx="26" cy="33"/>
            </a:xfrm>
            <a:custGeom>
              <a:avLst/>
              <a:gdLst>
                <a:gd name="T0" fmla="*/ 8 w 34"/>
                <a:gd name="T1" fmla="*/ 0 h 44"/>
                <a:gd name="T2" fmla="*/ 3 w 34"/>
                <a:gd name="T3" fmla="*/ 2 h 44"/>
                <a:gd name="T4" fmla="*/ 4 w 34"/>
                <a:gd name="T5" fmla="*/ 8 h 44"/>
                <a:gd name="T6" fmla="*/ 6 w 34"/>
                <a:gd name="T7" fmla="*/ 8 h 44"/>
                <a:gd name="T8" fmla="*/ 8 w 3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12" name="Freeform 90">
              <a:extLst>
                <a:ext uri="{FF2B5EF4-FFF2-40B4-BE49-F238E27FC236}">
                  <a16:creationId xmlns:a16="http://schemas.microsoft.com/office/drawing/2014/main" id="{6C0181C1-2E20-3BC4-E877-0D63834E8E00}"/>
                </a:ext>
              </a:extLst>
            </p:cNvPr>
            <p:cNvSpPr>
              <a:spLocks/>
            </p:cNvSpPr>
            <p:nvPr/>
          </p:nvSpPr>
          <p:spPr bwMode="invGray">
            <a:xfrm>
              <a:off x="4659" y="3459"/>
              <a:ext cx="28" cy="28"/>
            </a:xfrm>
            <a:custGeom>
              <a:avLst/>
              <a:gdLst>
                <a:gd name="T0" fmla="*/ 7 w 38"/>
                <a:gd name="T1" fmla="*/ 2 h 37"/>
                <a:gd name="T2" fmla="*/ 2 w 38"/>
                <a:gd name="T3" fmla="*/ 2 h 37"/>
                <a:gd name="T4" fmla="*/ 3 w 38"/>
                <a:gd name="T5" fmla="*/ 6 h 37"/>
                <a:gd name="T6" fmla="*/ 5 w 38"/>
                <a:gd name="T7" fmla="*/ 8 h 37"/>
                <a:gd name="T8" fmla="*/ 7 w 38"/>
                <a:gd name="T9" fmla="*/ 2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13" name="Freeform 91">
              <a:extLst>
                <a:ext uri="{FF2B5EF4-FFF2-40B4-BE49-F238E27FC236}">
                  <a16:creationId xmlns:a16="http://schemas.microsoft.com/office/drawing/2014/main" id="{CFB46E52-812A-0C4B-9945-7BF8C26BA958}"/>
                </a:ext>
              </a:extLst>
            </p:cNvPr>
            <p:cNvSpPr>
              <a:spLocks/>
            </p:cNvSpPr>
            <p:nvPr/>
          </p:nvSpPr>
          <p:spPr bwMode="invGray">
            <a:xfrm>
              <a:off x="4693" y="3449"/>
              <a:ext cx="28" cy="26"/>
            </a:xfrm>
            <a:custGeom>
              <a:avLst/>
              <a:gdLst>
                <a:gd name="T0" fmla="*/ 7 w 38"/>
                <a:gd name="T1" fmla="*/ 2 h 34"/>
                <a:gd name="T2" fmla="*/ 2 w 38"/>
                <a:gd name="T3" fmla="*/ 2 h 34"/>
                <a:gd name="T4" fmla="*/ 4 w 38"/>
                <a:gd name="T5" fmla="*/ 6 h 34"/>
                <a:gd name="T6" fmla="*/ 6 w 38"/>
                <a:gd name="T7" fmla="*/ 6 h 34"/>
                <a:gd name="T8" fmla="*/ 7 w 38"/>
                <a:gd name="T9" fmla="*/ 2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14" name="Freeform 92">
              <a:extLst>
                <a:ext uri="{FF2B5EF4-FFF2-40B4-BE49-F238E27FC236}">
                  <a16:creationId xmlns:a16="http://schemas.microsoft.com/office/drawing/2014/main" id="{F78059EE-8D31-8027-0756-47076BAC88DA}"/>
                </a:ext>
              </a:extLst>
            </p:cNvPr>
            <p:cNvSpPr>
              <a:spLocks/>
            </p:cNvSpPr>
            <p:nvPr/>
          </p:nvSpPr>
          <p:spPr bwMode="invGray">
            <a:xfrm>
              <a:off x="4683" y="3413"/>
              <a:ext cx="26" cy="20"/>
            </a:xfrm>
            <a:custGeom>
              <a:avLst/>
              <a:gdLst>
                <a:gd name="T0" fmla="*/ 7 w 35"/>
                <a:gd name="T1" fmla="*/ 1 h 27"/>
                <a:gd name="T2" fmla="*/ 2 w 35"/>
                <a:gd name="T3" fmla="*/ 1 h 27"/>
                <a:gd name="T4" fmla="*/ 3 w 35"/>
                <a:gd name="T5" fmla="*/ 3 h 27"/>
                <a:gd name="T6" fmla="*/ 5 w 35"/>
                <a:gd name="T7" fmla="*/ 4 h 27"/>
                <a:gd name="T8" fmla="*/ 7 w 35"/>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15" name="Freeform 93">
              <a:extLst>
                <a:ext uri="{FF2B5EF4-FFF2-40B4-BE49-F238E27FC236}">
                  <a16:creationId xmlns:a16="http://schemas.microsoft.com/office/drawing/2014/main" id="{19F30B8F-9571-502D-2D06-FEDFB35C15C0}"/>
                </a:ext>
              </a:extLst>
            </p:cNvPr>
            <p:cNvSpPr>
              <a:spLocks/>
            </p:cNvSpPr>
            <p:nvPr/>
          </p:nvSpPr>
          <p:spPr bwMode="invGray">
            <a:xfrm>
              <a:off x="4657" y="3388"/>
              <a:ext cx="26" cy="35"/>
            </a:xfrm>
            <a:custGeom>
              <a:avLst/>
              <a:gdLst>
                <a:gd name="T0" fmla="*/ 7 w 35"/>
                <a:gd name="T1" fmla="*/ 4 h 47"/>
                <a:gd name="T2" fmla="*/ 4 w 35"/>
                <a:gd name="T3" fmla="*/ 1 h 47"/>
                <a:gd name="T4" fmla="*/ 2 w 35"/>
                <a:gd name="T5" fmla="*/ 5 h 47"/>
                <a:gd name="T6" fmla="*/ 4 w 35"/>
                <a:gd name="T7" fmla="*/ 7 h 47"/>
                <a:gd name="T8" fmla="*/ 6 w 35"/>
                <a:gd name="T9" fmla="*/ 7 h 47"/>
                <a:gd name="T10" fmla="*/ 7 w 35"/>
                <a:gd name="T11" fmla="*/ 4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16" name="Freeform 94">
              <a:extLst>
                <a:ext uri="{FF2B5EF4-FFF2-40B4-BE49-F238E27FC236}">
                  <a16:creationId xmlns:a16="http://schemas.microsoft.com/office/drawing/2014/main" id="{2FCC3D82-E70B-F106-F2AA-8BD7367AD84C}"/>
                </a:ext>
              </a:extLst>
            </p:cNvPr>
            <p:cNvSpPr>
              <a:spLocks/>
            </p:cNvSpPr>
            <p:nvPr/>
          </p:nvSpPr>
          <p:spPr bwMode="invGray">
            <a:xfrm>
              <a:off x="4625" y="3372"/>
              <a:ext cx="24" cy="26"/>
            </a:xfrm>
            <a:custGeom>
              <a:avLst/>
              <a:gdLst>
                <a:gd name="T0" fmla="*/ 6 w 32"/>
                <a:gd name="T1" fmla="*/ 2 h 35"/>
                <a:gd name="T2" fmla="*/ 3 w 32"/>
                <a:gd name="T3" fmla="*/ 1 h 35"/>
                <a:gd name="T4" fmla="*/ 3 w 32"/>
                <a:gd name="T5" fmla="*/ 5 h 35"/>
                <a:gd name="T6" fmla="*/ 6 w 32"/>
                <a:gd name="T7" fmla="*/ 6 h 35"/>
                <a:gd name="T8" fmla="*/ 6 w 32"/>
                <a:gd name="T9" fmla="*/ 2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17" name="Freeform 95">
              <a:extLst>
                <a:ext uri="{FF2B5EF4-FFF2-40B4-BE49-F238E27FC236}">
                  <a16:creationId xmlns:a16="http://schemas.microsoft.com/office/drawing/2014/main" id="{E2DED56A-EE18-3046-357E-16CCB1313D81}"/>
                </a:ext>
              </a:extLst>
            </p:cNvPr>
            <p:cNvSpPr>
              <a:spLocks/>
            </p:cNvSpPr>
            <p:nvPr/>
          </p:nvSpPr>
          <p:spPr bwMode="invGray">
            <a:xfrm>
              <a:off x="4665" y="3425"/>
              <a:ext cx="24" cy="26"/>
            </a:xfrm>
            <a:custGeom>
              <a:avLst/>
              <a:gdLst>
                <a:gd name="T0" fmla="*/ 6 w 32"/>
                <a:gd name="T1" fmla="*/ 2 h 35"/>
                <a:gd name="T2" fmla="*/ 3 w 32"/>
                <a:gd name="T3" fmla="*/ 1 h 35"/>
                <a:gd name="T4" fmla="*/ 3 w 32"/>
                <a:gd name="T5" fmla="*/ 5 h 35"/>
                <a:gd name="T6" fmla="*/ 6 w 32"/>
                <a:gd name="T7" fmla="*/ 6 h 35"/>
                <a:gd name="T8" fmla="*/ 6 w 32"/>
                <a:gd name="T9" fmla="*/ 2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18" name="Freeform 96">
              <a:extLst>
                <a:ext uri="{FF2B5EF4-FFF2-40B4-BE49-F238E27FC236}">
                  <a16:creationId xmlns:a16="http://schemas.microsoft.com/office/drawing/2014/main" id="{6A95A316-EBB8-C478-C62C-9D72B1DEA04E}"/>
                </a:ext>
              </a:extLst>
            </p:cNvPr>
            <p:cNvSpPr>
              <a:spLocks/>
            </p:cNvSpPr>
            <p:nvPr/>
          </p:nvSpPr>
          <p:spPr bwMode="invGray">
            <a:xfrm>
              <a:off x="3055" y="2051"/>
              <a:ext cx="141" cy="108"/>
            </a:xfrm>
            <a:custGeom>
              <a:avLst/>
              <a:gdLst>
                <a:gd name="T0" fmla="*/ 40 w 189"/>
                <a:gd name="T1" fmla="*/ 2 h 144"/>
                <a:gd name="T2" fmla="*/ 43 w 189"/>
                <a:gd name="T3" fmla="*/ 2 h 144"/>
                <a:gd name="T4" fmla="*/ 43 w 189"/>
                <a:gd name="T5" fmla="*/ 4 h 144"/>
                <a:gd name="T6" fmla="*/ 43 w 189"/>
                <a:gd name="T7" fmla="*/ 6 h 144"/>
                <a:gd name="T8" fmla="*/ 30 w 189"/>
                <a:gd name="T9" fmla="*/ 11 h 144"/>
                <a:gd name="T10" fmla="*/ 25 w 189"/>
                <a:gd name="T11" fmla="*/ 14 h 144"/>
                <a:gd name="T12" fmla="*/ 22 w 189"/>
                <a:gd name="T13" fmla="*/ 15 h 144"/>
                <a:gd name="T14" fmla="*/ 16 w 189"/>
                <a:gd name="T15" fmla="*/ 20 h 144"/>
                <a:gd name="T16" fmla="*/ 17 w 189"/>
                <a:gd name="T17" fmla="*/ 22 h 144"/>
                <a:gd name="T18" fmla="*/ 19 w 189"/>
                <a:gd name="T19" fmla="*/ 28 h 144"/>
                <a:gd name="T20" fmla="*/ 25 w 189"/>
                <a:gd name="T21" fmla="*/ 30 h 144"/>
                <a:gd name="T22" fmla="*/ 21 w 189"/>
                <a:gd name="T23" fmla="*/ 33 h 144"/>
                <a:gd name="T24" fmla="*/ 19 w 189"/>
                <a:gd name="T25" fmla="*/ 32 h 144"/>
                <a:gd name="T26" fmla="*/ 16 w 189"/>
                <a:gd name="T27" fmla="*/ 32 h 144"/>
                <a:gd name="T28" fmla="*/ 5 w 189"/>
                <a:gd name="T29" fmla="*/ 29 h 144"/>
                <a:gd name="T30" fmla="*/ 4 w 189"/>
                <a:gd name="T31" fmla="*/ 26 h 144"/>
                <a:gd name="T32" fmla="*/ 10 w 189"/>
                <a:gd name="T33" fmla="*/ 22 h 144"/>
                <a:gd name="T34" fmla="*/ 12 w 189"/>
                <a:gd name="T35" fmla="*/ 18 h 144"/>
                <a:gd name="T36" fmla="*/ 10 w 189"/>
                <a:gd name="T37" fmla="*/ 15 h 144"/>
                <a:gd name="T38" fmla="*/ 16 w 189"/>
                <a:gd name="T39" fmla="*/ 11 h 144"/>
                <a:gd name="T40" fmla="*/ 22 w 189"/>
                <a:gd name="T41" fmla="*/ 8 h 144"/>
                <a:gd name="T42" fmla="*/ 26 w 189"/>
                <a:gd name="T43" fmla="*/ 6 h 144"/>
                <a:gd name="T44" fmla="*/ 40 w 189"/>
                <a:gd name="T45" fmla="*/ 2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19" name="Freeform 97">
              <a:extLst>
                <a:ext uri="{FF2B5EF4-FFF2-40B4-BE49-F238E27FC236}">
                  <a16:creationId xmlns:a16="http://schemas.microsoft.com/office/drawing/2014/main" id="{56FCB74E-12A9-7855-BD41-BD271DEEDE07}"/>
                </a:ext>
              </a:extLst>
            </p:cNvPr>
            <p:cNvSpPr>
              <a:spLocks/>
            </p:cNvSpPr>
            <p:nvPr/>
          </p:nvSpPr>
          <p:spPr bwMode="invGray">
            <a:xfrm>
              <a:off x="3139" y="2155"/>
              <a:ext cx="42" cy="12"/>
            </a:xfrm>
            <a:custGeom>
              <a:avLst/>
              <a:gdLst>
                <a:gd name="T0" fmla="*/ 7 w 53"/>
                <a:gd name="T1" fmla="*/ 0 h 17"/>
                <a:gd name="T2" fmla="*/ 4 w 53"/>
                <a:gd name="T3" fmla="*/ 1 h 17"/>
                <a:gd name="T4" fmla="*/ 10 w 53"/>
                <a:gd name="T5" fmla="*/ 3 h 17"/>
                <a:gd name="T6" fmla="*/ 13 w 53"/>
                <a:gd name="T7" fmla="*/ 3 h 17"/>
                <a:gd name="T8" fmla="*/ 7 w 53"/>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20" name="Freeform 98">
              <a:extLst>
                <a:ext uri="{FF2B5EF4-FFF2-40B4-BE49-F238E27FC236}">
                  <a16:creationId xmlns:a16="http://schemas.microsoft.com/office/drawing/2014/main" id="{1886AAE7-71D5-C498-708E-99BD1502CBA3}"/>
                </a:ext>
              </a:extLst>
            </p:cNvPr>
            <p:cNvSpPr>
              <a:spLocks/>
            </p:cNvSpPr>
            <p:nvPr/>
          </p:nvSpPr>
          <p:spPr bwMode="invGray">
            <a:xfrm>
              <a:off x="3344" y="1999"/>
              <a:ext cx="42" cy="28"/>
            </a:xfrm>
            <a:custGeom>
              <a:avLst/>
              <a:gdLst>
                <a:gd name="T0" fmla="*/ 13 w 57"/>
                <a:gd name="T1" fmla="*/ 2 h 37"/>
                <a:gd name="T2" fmla="*/ 5 w 57"/>
                <a:gd name="T3" fmla="*/ 6 h 37"/>
                <a:gd name="T4" fmla="*/ 2 w 57"/>
                <a:gd name="T5" fmla="*/ 8 h 37"/>
                <a:gd name="T6" fmla="*/ 2 w 57"/>
                <a:gd name="T7" fmla="*/ 2 h 37"/>
                <a:gd name="T8" fmla="*/ 4 w 57"/>
                <a:gd name="T9" fmla="*/ 0 h 37"/>
                <a:gd name="T10" fmla="*/ 13 w 57"/>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21" name="Freeform 99">
              <a:extLst>
                <a:ext uri="{FF2B5EF4-FFF2-40B4-BE49-F238E27FC236}">
                  <a16:creationId xmlns:a16="http://schemas.microsoft.com/office/drawing/2014/main" id="{DF3FC858-B87A-4FB3-6439-4B9B65CE93D0}"/>
                </a:ext>
              </a:extLst>
            </p:cNvPr>
            <p:cNvSpPr>
              <a:spLocks/>
            </p:cNvSpPr>
            <p:nvPr/>
          </p:nvSpPr>
          <p:spPr bwMode="invGray">
            <a:xfrm>
              <a:off x="3374" y="2012"/>
              <a:ext cx="50" cy="20"/>
            </a:xfrm>
            <a:custGeom>
              <a:avLst/>
              <a:gdLst>
                <a:gd name="T0" fmla="*/ 6 w 68"/>
                <a:gd name="T1" fmla="*/ 0 h 26"/>
                <a:gd name="T2" fmla="*/ 2 w 68"/>
                <a:gd name="T3" fmla="*/ 2 h 26"/>
                <a:gd name="T4" fmla="*/ 13 w 68"/>
                <a:gd name="T5" fmla="*/ 7 h 26"/>
                <a:gd name="T6" fmla="*/ 13 w 68"/>
                <a:gd name="T7" fmla="*/ 6 h 26"/>
                <a:gd name="T8" fmla="*/ 6 w 68"/>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22" name="Freeform 100">
              <a:extLst>
                <a:ext uri="{FF2B5EF4-FFF2-40B4-BE49-F238E27FC236}">
                  <a16:creationId xmlns:a16="http://schemas.microsoft.com/office/drawing/2014/main" id="{E506A7C9-BA3B-27E0-A344-6236940547BE}"/>
                </a:ext>
              </a:extLst>
            </p:cNvPr>
            <p:cNvSpPr>
              <a:spLocks/>
            </p:cNvSpPr>
            <p:nvPr/>
          </p:nvSpPr>
          <p:spPr bwMode="invGray">
            <a:xfrm>
              <a:off x="3428" y="2015"/>
              <a:ext cx="52" cy="32"/>
            </a:xfrm>
            <a:custGeom>
              <a:avLst/>
              <a:gdLst>
                <a:gd name="T0" fmla="*/ 15 w 66"/>
                <a:gd name="T1" fmla="*/ 2 h 43"/>
                <a:gd name="T2" fmla="*/ 8 w 66"/>
                <a:gd name="T3" fmla="*/ 2 h 43"/>
                <a:gd name="T4" fmla="*/ 3 w 66"/>
                <a:gd name="T5" fmla="*/ 2 h 43"/>
                <a:gd name="T6" fmla="*/ 2 w 66"/>
                <a:gd name="T7" fmla="*/ 7 h 43"/>
                <a:gd name="T8" fmla="*/ 9 w 66"/>
                <a:gd name="T9" fmla="*/ 10 h 43"/>
                <a:gd name="T10" fmla="*/ 18 w 66"/>
                <a:gd name="T11" fmla="*/ 6 h 43"/>
                <a:gd name="T12" fmla="*/ 15 w 66"/>
                <a:gd name="T13" fmla="*/ 2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23" name="Freeform 101">
              <a:extLst>
                <a:ext uri="{FF2B5EF4-FFF2-40B4-BE49-F238E27FC236}">
                  <a16:creationId xmlns:a16="http://schemas.microsoft.com/office/drawing/2014/main" id="{7060D473-5C98-93DC-E24F-ABD448BF3BE9}"/>
                </a:ext>
              </a:extLst>
            </p:cNvPr>
            <p:cNvSpPr>
              <a:spLocks/>
            </p:cNvSpPr>
            <p:nvPr/>
          </p:nvSpPr>
          <p:spPr bwMode="invGray">
            <a:xfrm>
              <a:off x="3777" y="2042"/>
              <a:ext cx="90" cy="31"/>
            </a:xfrm>
            <a:custGeom>
              <a:avLst/>
              <a:gdLst>
                <a:gd name="T0" fmla="*/ 4 w 117"/>
                <a:gd name="T1" fmla="*/ 0 h 41"/>
                <a:gd name="T2" fmla="*/ 2 w 117"/>
                <a:gd name="T3" fmla="*/ 4 h 41"/>
                <a:gd name="T4" fmla="*/ 13 w 117"/>
                <a:gd name="T5" fmla="*/ 8 h 41"/>
                <a:gd name="T6" fmla="*/ 20 w 117"/>
                <a:gd name="T7" fmla="*/ 8 h 41"/>
                <a:gd name="T8" fmla="*/ 29 w 117"/>
                <a:gd name="T9" fmla="*/ 6 h 41"/>
                <a:gd name="T10" fmla="*/ 21 w 117"/>
                <a:gd name="T11" fmla="*/ 2 h 41"/>
                <a:gd name="T12" fmla="*/ 4 w 117"/>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24" name="Freeform 102">
              <a:extLst>
                <a:ext uri="{FF2B5EF4-FFF2-40B4-BE49-F238E27FC236}">
                  <a16:creationId xmlns:a16="http://schemas.microsoft.com/office/drawing/2014/main" id="{DB0471F6-473C-8E06-CFFC-241B250A96BC}"/>
                </a:ext>
              </a:extLst>
            </p:cNvPr>
            <p:cNvSpPr>
              <a:spLocks/>
            </p:cNvSpPr>
            <p:nvPr/>
          </p:nvSpPr>
          <p:spPr bwMode="invGray">
            <a:xfrm>
              <a:off x="3867" y="2041"/>
              <a:ext cx="46" cy="24"/>
            </a:xfrm>
            <a:custGeom>
              <a:avLst/>
              <a:gdLst>
                <a:gd name="T0" fmla="*/ 7 w 62"/>
                <a:gd name="T1" fmla="*/ 2 h 32"/>
                <a:gd name="T2" fmla="*/ 14 w 62"/>
                <a:gd name="T3" fmla="*/ 3 h 32"/>
                <a:gd name="T4" fmla="*/ 7 w 62"/>
                <a:gd name="T5" fmla="*/ 8 h 32"/>
                <a:gd name="T6" fmla="*/ 1 w 62"/>
                <a:gd name="T7" fmla="*/ 6 h 32"/>
                <a:gd name="T8" fmla="*/ 7 w 62"/>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25" name="Freeform 103">
              <a:extLst>
                <a:ext uri="{FF2B5EF4-FFF2-40B4-BE49-F238E27FC236}">
                  <a16:creationId xmlns:a16="http://schemas.microsoft.com/office/drawing/2014/main" id="{722D1F6D-D823-002F-834F-7473D0696541}"/>
                </a:ext>
              </a:extLst>
            </p:cNvPr>
            <p:cNvSpPr>
              <a:spLocks/>
            </p:cNvSpPr>
            <p:nvPr/>
          </p:nvSpPr>
          <p:spPr bwMode="invGray">
            <a:xfrm>
              <a:off x="3846" y="2070"/>
              <a:ext cx="37" cy="17"/>
            </a:xfrm>
            <a:custGeom>
              <a:avLst/>
              <a:gdLst>
                <a:gd name="T0" fmla="*/ 5 w 49"/>
                <a:gd name="T1" fmla="*/ 1 h 23"/>
                <a:gd name="T2" fmla="*/ 2 w 49"/>
                <a:gd name="T3" fmla="*/ 1 h 23"/>
                <a:gd name="T4" fmla="*/ 10 w 49"/>
                <a:gd name="T5" fmla="*/ 5 h 23"/>
                <a:gd name="T6" fmla="*/ 5 w 49"/>
                <a:gd name="T7" fmla="*/ 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26" name="Freeform 104">
              <a:extLst>
                <a:ext uri="{FF2B5EF4-FFF2-40B4-BE49-F238E27FC236}">
                  <a16:creationId xmlns:a16="http://schemas.microsoft.com/office/drawing/2014/main" id="{F7A183D5-CDD0-A9B2-0F1C-D5BD72BA2321}"/>
                </a:ext>
              </a:extLst>
            </p:cNvPr>
            <p:cNvSpPr>
              <a:spLocks/>
            </p:cNvSpPr>
            <p:nvPr/>
          </p:nvSpPr>
          <p:spPr bwMode="invGray">
            <a:xfrm>
              <a:off x="4098" y="2294"/>
              <a:ext cx="78" cy="114"/>
            </a:xfrm>
            <a:custGeom>
              <a:avLst/>
              <a:gdLst>
                <a:gd name="T0" fmla="*/ 2 w 102"/>
                <a:gd name="T1" fmla="*/ 0 h 152"/>
                <a:gd name="T2" fmla="*/ 0 w 102"/>
                <a:gd name="T3" fmla="*/ 5 h 152"/>
                <a:gd name="T4" fmla="*/ 4 w 102"/>
                <a:gd name="T5" fmla="*/ 11 h 152"/>
                <a:gd name="T6" fmla="*/ 8 w 102"/>
                <a:gd name="T7" fmla="*/ 17 h 152"/>
                <a:gd name="T8" fmla="*/ 9 w 102"/>
                <a:gd name="T9" fmla="*/ 25 h 152"/>
                <a:gd name="T10" fmla="*/ 21 w 102"/>
                <a:gd name="T11" fmla="*/ 37 h 152"/>
                <a:gd name="T12" fmla="*/ 21 w 102"/>
                <a:gd name="T13" fmla="*/ 30 h 152"/>
                <a:gd name="T14" fmla="*/ 18 w 102"/>
                <a:gd name="T15" fmla="*/ 25 h 152"/>
                <a:gd name="T16" fmla="*/ 16 w 102"/>
                <a:gd name="T17" fmla="*/ 22 h 152"/>
                <a:gd name="T18" fmla="*/ 14 w 102"/>
                <a:gd name="T19" fmla="*/ 18 h 152"/>
                <a:gd name="T20" fmla="*/ 11 w 102"/>
                <a:gd name="T21" fmla="*/ 11 h 152"/>
                <a:gd name="T22" fmla="*/ 2 w 102"/>
                <a:gd name="T23" fmla="*/ 3 h 152"/>
                <a:gd name="T24" fmla="*/ 2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27" name="Freeform 105">
              <a:extLst>
                <a:ext uri="{FF2B5EF4-FFF2-40B4-BE49-F238E27FC236}">
                  <a16:creationId xmlns:a16="http://schemas.microsoft.com/office/drawing/2014/main" id="{BECCB256-1A78-9A2B-3BB1-451E3EDAF6F2}"/>
                </a:ext>
              </a:extLst>
            </p:cNvPr>
            <p:cNvSpPr>
              <a:spLocks/>
            </p:cNvSpPr>
            <p:nvPr/>
          </p:nvSpPr>
          <p:spPr bwMode="invGray">
            <a:xfrm>
              <a:off x="4159" y="2412"/>
              <a:ext cx="55" cy="78"/>
            </a:xfrm>
            <a:custGeom>
              <a:avLst/>
              <a:gdLst>
                <a:gd name="T0" fmla="*/ 15 w 74"/>
                <a:gd name="T1" fmla="*/ 6 h 103"/>
                <a:gd name="T2" fmla="*/ 16 w 74"/>
                <a:gd name="T3" fmla="*/ 10 h 103"/>
                <a:gd name="T4" fmla="*/ 7 w 74"/>
                <a:gd name="T5" fmla="*/ 20 h 103"/>
                <a:gd name="T6" fmla="*/ 7 w 74"/>
                <a:gd name="T7" fmla="*/ 25 h 103"/>
                <a:gd name="T8" fmla="*/ 4 w 74"/>
                <a:gd name="T9" fmla="*/ 23 h 103"/>
                <a:gd name="T10" fmla="*/ 1 w 74"/>
                <a:gd name="T11" fmla="*/ 20 h 103"/>
                <a:gd name="T12" fmla="*/ 0 w 74"/>
                <a:gd name="T13" fmla="*/ 20 h 103"/>
                <a:gd name="T14" fmla="*/ 2 w 74"/>
                <a:gd name="T15" fmla="*/ 14 h 103"/>
                <a:gd name="T16" fmla="*/ 3 w 74"/>
                <a:gd name="T17" fmla="*/ 13 h 103"/>
                <a:gd name="T18" fmla="*/ 1 w 74"/>
                <a:gd name="T19" fmla="*/ 6 h 103"/>
                <a:gd name="T20" fmla="*/ 1 w 74"/>
                <a:gd name="T21" fmla="*/ 4 h 103"/>
                <a:gd name="T22" fmla="*/ 5 w 74"/>
                <a:gd name="T23" fmla="*/ 6 h 103"/>
                <a:gd name="T24" fmla="*/ 8 w 74"/>
                <a:gd name="T25" fmla="*/ 8 h 103"/>
                <a:gd name="T26" fmla="*/ 15 w 74"/>
                <a:gd name="T27" fmla="*/ 6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28" name="Freeform 106">
              <a:extLst>
                <a:ext uri="{FF2B5EF4-FFF2-40B4-BE49-F238E27FC236}">
                  <a16:creationId xmlns:a16="http://schemas.microsoft.com/office/drawing/2014/main" id="{05E02259-CFB8-DA6F-A717-8914981E2F9C}"/>
                </a:ext>
              </a:extLst>
            </p:cNvPr>
            <p:cNvSpPr>
              <a:spLocks/>
            </p:cNvSpPr>
            <p:nvPr/>
          </p:nvSpPr>
          <p:spPr bwMode="invGray">
            <a:xfrm>
              <a:off x="4123" y="2492"/>
              <a:ext cx="109" cy="189"/>
            </a:xfrm>
            <a:custGeom>
              <a:avLst/>
              <a:gdLst>
                <a:gd name="T0" fmla="*/ 19 w 146"/>
                <a:gd name="T1" fmla="*/ 24 h 252"/>
                <a:gd name="T2" fmla="*/ 16 w 146"/>
                <a:gd name="T3" fmla="*/ 26 h 252"/>
                <a:gd name="T4" fmla="*/ 15 w 146"/>
                <a:gd name="T5" fmla="*/ 32 h 252"/>
                <a:gd name="T6" fmla="*/ 5 w 146"/>
                <a:gd name="T7" fmla="*/ 35 h 252"/>
                <a:gd name="T8" fmla="*/ 1 w 146"/>
                <a:gd name="T9" fmla="*/ 40 h 252"/>
                <a:gd name="T10" fmla="*/ 4 w 146"/>
                <a:gd name="T11" fmla="*/ 44 h 252"/>
                <a:gd name="T12" fmla="*/ 1 w 146"/>
                <a:gd name="T13" fmla="*/ 47 h 252"/>
                <a:gd name="T14" fmla="*/ 5 w 146"/>
                <a:gd name="T15" fmla="*/ 60 h 252"/>
                <a:gd name="T16" fmla="*/ 7 w 146"/>
                <a:gd name="T17" fmla="*/ 51 h 252"/>
                <a:gd name="T18" fmla="*/ 5 w 146"/>
                <a:gd name="T19" fmla="*/ 46 h 252"/>
                <a:gd name="T20" fmla="*/ 10 w 146"/>
                <a:gd name="T21" fmla="*/ 42 h 252"/>
                <a:gd name="T22" fmla="*/ 12 w 146"/>
                <a:gd name="T23" fmla="*/ 38 h 252"/>
                <a:gd name="T24" fmla="*/ 16 w 146"/>
                <a:gd name="T25" fmla="*/ 42 h 252"/>
                <a:gd name="T26" fmla="*/ 10 w 146"/>
                <a:gd name="T27" fmla="*/ 45 h 252"/>
                <a:gd name="T28" fmla="*/ 13 w 146"/>
                <a:gd name="T29" fmla="*/ 48 h 252"/>
                <a:gd name="T30" fmla="*/ 16 w 146"/>
                <a:gd name="T31" fmla="*/ 43 h 252"/>
                <a:gd name="T32" fmla="*/ 19 w 146"/>
                <a:gd name="T33" fmla="*/ 44 h 252"/>
                <a:gd name="T34" fmla="*/ 24 w 146"/>
                <a:gd name="T35" fmla="*/ 35 h 252"/>
                <a:gd name="T36" fmla="*/ 26 w 146"/>
                <a:gd name="T37" fmla="*/ 38 h 252"/>
                <a:gd name="T38" fmla="*/ 32 w 146"/>
                <a:gd name="T39" fmla="*/ 35 h 252"/>
                <a:gd name="T40" fmla="*/ 34 w 146"/>
                <a:gd name="T41" fmla="*/ 32 h 252"/>
                <a:gd name="T42" fmla="*/ 33 w 146"/>
                <a:gd name="T43" fmla="*/ 26 h 252"/>
                <a:gd name="T44" fmla="*/ 31 w 146"/>
                <a:gd name="T45" fmla="*/ 24 h 252"/>
                <a:gd name="T46" fmla="*/ 28 w 146"/>
                <a:gd name="T47" fmla="*/ 10 h 252"/>
                <a:gd name="T48" fmla="*/ 22 w 146"/>
                <a:gd name="T49" fmla="*/ 0 h 252"/>
                <a:gd name="T50" fmla="*/ 18 w 146"/>
                <a:gd name="T51" fmla="*/ 3 h 252"/>
                <a:gd name="T52" fmla="*/ 22 w 146"/>
                <a:gd name="T53" fmla="*/ 8 h 252"/>
                <a:gd name="T54" fmla="*/ 22 w 146"/>
                <a:gd name="T55" fmla="*/ 15 h 252"/>
                <a:gd name="T56" fmla="*/ 19 w 146"/>
                <a:gd name="T57" fmla="*/ 24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29" name="Freeform 107">
              <a:extLst>
                <a:ext uri="{FF2B5EF4-FFF2-40B4-BE49-F238E27FC236}">
                  <a16:creationId xmlns:a16="http://schemas.microsoft.com/office/drawing/2014/main" id="{C9D0EC59-72CC-DE17-88EC-92B094A9A32A}"/>
                </a:ext>
              </a:extLst>
            </p:cNvPr>
            <p:cNvSpPr>
              <a:spLocks/>
            </p:cNvSpPr>
            <p:nvPr/>
          </p:nvSpPr>
          <p:spPr bwMode="invGray">
            <a:xfrm>
              <a:off x="3062" y="1988"/>
              <a:ext cx="52" cy="30"/>
            </a:xfrm>
            <a:custGeom>
              <a:avLst/>
              <a:gdLst>
                <a:gd name="T0" fmla="*/ 14 w 70"/>
                <a:gd name="T1" fmla="*/ 0 h 40"/>
                <a:gd name="T2" fmla="*/ 15 w 70"/>
                <a:gd name="T3" fmla="*/ 5 h 40"/>
                <a:gd name="T4" fmla="*/ 9 w 70"/>
                <a:gd name="T5" fmla="*/ 6 h 40"/>
                <a:gd name="T6" fmla="*/ 7 w 70"/>
                <a:gd name="T7" fmla="*/ 10 h 40"/>
                <a:gd name="T8" fmla="*/ 1 w 70"/>
                <a:gd name="T9" fmla="*/ 10 h 40"/>
                <a:gd name="T10" fmla="*/ 1 w 70"/>
                <a:gd name="T11" fmla="*/ 8 h 40"/>
                <a:gd name="T12" fmla="*/ 7 w 70"/>
                <a:gd name="T13" fmla="*/ 5 h 40"/>
                <a:gd name="T14" fmla="*/ 1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30" name="Freeform 108">
              <a:extLst>
                <a:ext uri="{FF2B5EF4-FFF2-40B4-BE49-F238E27FC236}">
                  <a16:creationId xmlns:a16="http://schemas.microsoft.com/office/drawing/2014/main" id="{0D8B524E-CB29-A1C6-4B8C-8A04779783EE}"/>
                </a:ext>
              </a:extLst>
            </p:cNvPr>
            <p:cNvSpPr>
              <a:spLocks/>
            </p:cNvSpPr>
            <p:nvPr/>
          </p:nvSpPr>
          <p:spPr bwMode="invGray">
            <a:xfrm>
              <a:off x="2955" y="1997"/>
              <a:ext cx="19" cy="22"/>
            </a:xfrm>
            <a:custGeom>
              <a:avLst/>
              <a:gdLst>
                <a:gd name="T0" fmla="*/ 4 w 26"/>
                <a:gd name="T1" fmla="*/ 0 h 29"/>
                <a:gd name="T2" fmla="*/ 0 w 26"/>
                <a:gd name="T3" fmla="*/ 5 h 29"/>
                <a:gd name="T4" fmla="*/ 4 w 26"/>
                <a:gd name="T5" fmla="*/ 6 h 29"/>
                <a:gd name="T6" fmla="*/ 4 w 26"/>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31" name="Freeform 109">
              <a:extLst>
                <a:ext uri="{FF2B5EF4-FFF2-40B4-BE49-F238E27FC236}">
                  <a16:creationId xmlns:a16="http://schemas.microsoft.com/office/drawing/2014/main" id="{77DED426-2F4F-54D0-11B2-B4FDA0391829}"/>
                </a:ext>
              </a:extLst>
            </p:cNvPr>
            <p:cNvSpPr>
              <a:spLocks/>
            </p:cNvSpPr>
            <p:nvPr/>
          </p:nvSpPr>
          <p:spPr bwMode="invGray">
            <a:xfrm>
              <a:off x="2979" y="1996"/>
              <a:ext cx="37" cy="27"/>
            </a:xfrm>
            <a:custGeom>
              <a:avLst/>
              <a:gdLst>
                <a:gd name="T0" fmla="*/ 4 w 49"/>
                <a:gd name="T1" fmla="*/ 2 h 36"/>
                <a:gd name="T2" fmla="*/ 0 w 49"/>
                <a:gd name="T3" fmla="*/ 5 h 36"/>
                <a:gd name="T4" fmla="*/ 2 w 49"/>
                <a:gd name="T5" fmla="*/ 8 h 36"/>
                <a:gd name="T6" fmla="*/ 5 w 49"/>
                <a:gd name="T7" fmla="*/ 8 h 36"/>
                <a:gd name="T8" fmla="*/ 10 w 49"/>
                <a:gd name="T9" fmla="*/ 6 h 36"/>
                <a:gd name="T10" fmla="*/ 4 w 49"/>
                <a:gd name="T11" fmla="*/ 2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32" name="Freeform 110">
              <a:extLst>
                <a:ext uri="{FF2B5EF4-FFF2-40B4-BE49-F238E27FC236}">
                  <a16:creationId xmlns:a16="http://schemas.microsoft.com/office/drawing/2014/main" id="{93D3175B-ED78-70A9-1168-3E8DAC1F9F05}"/>
                </a:ext>
              </a:extLst>
            </p:cNvPr>
            <p:cNvSpPr>
              <a:spLocks/>
            </p:cNvSpPr>
            <p:nvPr/>
          </p:nvSpPr>
          <p:spPr bwMode="invGray">
            <a:xfrm>
              <a:off x="3040" y="1987"/>
              <a:ext cx="20" cy="16"/>
            </a:xfrm>
            <a:custGeom>
              <a:avLst/>
              <a:gdLst>
                <a:gd name="T0" fmla="*/ 2 w 27"/>
                <a:gd name="T1" fmla="*/ 0 h 22"/>
                <a:gd name="T2" fmla="*/ 1 w 27"/>
                <a:gd name="T3" fmla="*/ 3 h 22"/>
                <a:gd name="T4" fmla="*/ 4 w 27"/>
                <a:gd name="T5" fmla="*/ 5 h 22"/>
                <a:gd name="T6" fmla="*/ 2 w 27"/>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33" name="Freeform 111">
              <a:extLst>
                <a:ext uri="{FF2B5EF4-FFF2-40B4-BE49-F238E27FC236}">
                  <a16:creationId xmlns:a16="http://schemas.microsoft.com/office/drawing/2014/main" id="{794538D6-B432-4C84-3AAB-D840535D30BB}"/>
                </a:ext>
              </a:extLst>
            </p:cNvPr>
            <p:cNvSpPr>
              <a:spLocks/>
            </p:cNvSpPr>
            <p:nvPr/>
          </p:nvSpPr>
          <p:spPr bwMode="invGray">
            <a:xfrm>
              <a:off x="3022" y="2005"/>
              <a:ext cx="15" cy="13"/>
            </a:xfrm>
            <a:custGeom>
              <a:avLst/>
              <a:gdLst>
                <a:gd name="T0" fmla="*/ 3 w 20"/>
                <a:gd name="T1" fmla="*/ 0 h 18"/>
                <a:gd name="T2" fmla="*/ 2 w 20"/>
                <a:gd name="T3" fmla="*/ 4 h 18"/>
                <a:gd name="T4" fmla="*/ 3 w 20"/>
                <a:gd name="T5" fmla="*/ 0 h 18"/>
                <a:gd name="T6" fmla="*/ 0 60000 65536"/>
                <a:gd name="T7" fmla="*/ 0 60000 65536"/>
                <a:gd name="T8" fmla="*/ 0 60000 65536"/>
              </a:gdLst>
              <a:ahLst/>
              <a:cxnLst>
                <a:cxn ang="T6">
                  <a:pos x="T0" y="T1"/>
                </a:cxn>
                <a:cxn ang="T7">
                  <a:pos x="T2" y="T3"/>
                </a:cxn>
                <a:cxn ang="T8">
                  <a:pos x="T4" y="T5"/>
                </a:cxn>
              </a:cxnLst>
              <a:rect l="0" t="0" r="r" b="b"/>
              <a:pathLst>
                <a:path w="20" h="18">
                  <a:moveTo>
                    <a:pt x="11" y="0"/>
                  </a:moveTo>
                  <a:cubicBezTo>
                    <a:pt x="1" y="14"/>
                    <a:pt x="0" y="9"/>
                    <a:pt x="9" y="18"/>
                  </a:cubicBezTo>
                  <a:cubicBezTo>
                    <a:pt x="20" y="14"/>
                    <a:pt x="16" y="18"/>
                    <a:pt x="11"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34" name="Freeform 112">
              <a:extLst>
                <a:ext uri="{FF2B5EF4-FFF2-40B4-BE49-F238E27FC236}">
                  <a16:creationId xmlns:a16="http://schemas.microsoft.com/office/drawing/2014/main" id="{49AC7A0C-7BAE-2C23-F8AB-25A792E63ABE}"/>
                </a:ext>
              </a:extLst>
            </p:cNvPr>
            <p:cNvSpPr>
              <a:spLocks/>
            </p:cNvSpPr>
            <p:nvPr/>
          </p:nvSpPr>
          <p:spPr bwMode="invGray">
            <a:xfrm>
              <a:off x="4162" y="2021"/>
              <a:ext cx="18" cy="33"/>
            </a:xfrm>
            <a:custGeom>
              <a:avLst/>
              <a:gdLst>
                <a:gd name="T0" fmla="*/ 6 w 24"/>
                <a:gd name="T1" fmla="*/ 0 h 44"/>
                <a:gd name="T2" fmla="*/ 2 w 24"/>
                <a:gd name="T3" fmla="*/ 4 h 44"/>
                <a:gd name="T4" fmla="*/ 0 w 24"/>
                <a:gd name="T5" fmla="*/ 8 h 44"/>
                <a:gd name="T6" fmla="*/ 4 w 24"/>
                <a:gd name="T7" fmla="*/ 10 h 44"/>
                <a:gd name="T8" fmla="*/ 6 w 24"/>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35" name="Freeform 113">
              <a:extLst>
                <a:ext uri="{FF2B5EF4-FFF2-40B4-BE49-F238E27FC236}">
                  <a16:creationId xmlns:a16="http://schemas.microsoft.com/office/drawing/2014/main" id="{5A88EBFF-D678-2B53-FE30-F6FC93C5A093}"/>
                </a:ext>
              </a:extLst>
            </p:cNvPr>
            <p:cNvSpPr>
              <a:spLocks/>
            </p:cNvSpPr>
            <p:nvPr/>
          </p:nvSpPr>
          <p:spPr bwMode="invGray">
            <a:xfrm>
              <a:off x="3278" y="3473"/>
              <a:ext cx="30" cy="18"/>
            </a:xfrm>
            <a:custGeom>
              <a:avLst/>
              <a:gdLst>
                <a:gd name="T0" fmla="*/ 7 w 41"/>
                <a:gd name="T1" fmla="*/ 0 h 24"/>
                <a:gd name="T2" fmla="*/ 6 w 41"/>
                <a:gd name="T3" fmla="*/ 6 h 24"/>
                <a:gd name="T4" fmla="*/ 7 w 41"/>
                <a:gd name="T5" fmla="*/ 0 h 24"/>
                <a:gd name="T6" fmla="*/ 0 60000 65536"/>
                <a:gd name="T7" fmla="*/ 0 60000 65536"/>
                <a:gd name="T8" fmla="*/ 0 60000 65536"/>
              </a:gdLst>
              <a:ahLst/>
              <a:cxnLst>
                <a:cxn ang="T6">
                  <a:pos x="T0" y="T1"/>
                </a:cxn>
                <a:cxn ang="T7">
                  <a:pos x="T2" y="T3"/>
                </a:cxn>
                <a:cxn ang="T8">
                  <a:pos x="T4" y="T5"/>
                </a:cxn>
              </a:cxnLst>
              <a:rect l="0" t="0" r="r" b="b"/>
              <a:pathLst>
                <a:path w="41" h="24">
                  <a:moveTo>
                    <a:pt x="30" y="0"/>
                  </a:moveTo>
                  <a:cubicBezTo>
                    <a:pt x="4" y="4"/>
                    <a:pt x="0" y="17"/>
                    <a:pt x="26" y="24"/>
                  </a:cubicBezTo>
                  <a:cubicBezTo>
                    <a:pt x="41" y="19"/>
                    <a:pt x="38" y="10"/>
                    <a:pt x="30"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36" name="Freeform 114">
              <a:extLst>
                <a:ext uri="{FF2B5EF4-FFF2-40B4-BE49-F238E27FC236}">
                  <a16:creationId xmlns:a16="http://schemas.microsoft.com/office/drawing/2014/main" id="{3BFFBAC7-A1B4-0295-60C0-D62F76651F5B}"/>
                </a:ext>
              </a:extLst>
            </p:cNvPr>
            <p:cNvSpPr>
              <a:spLocks/>
            </p:cNvSpPr>
            <p:nvPr/>
          </p:nvSpPr>
          <p:spPr bwMode="invGray">
            <a:xfrm>
              <a:off x="3318" y="3466"/>
              <a:ext cx="10" cy="15"/>
            </a:xfrm>
            <a:custGeom>
              <a:avLst/>
              <a:gdLst>
                <a:gd name="T0" fmla="*/ 3 w 13"/>
                <a:gd name="T1" fmla="*/ 2 h 20"/>
                <a:gd name="T2" fmla="*/ 1 w 13"/>
                <a:gd name="T3" fmla="*/ 3 h 20"/>
                <a:gd name="T4" fmla="*/ 2 w 13"/>
                <a:gd name="T5" fmla="*/ 5 h 20"/>
                <a:gd name="T6" fmla="*/ 3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37" name="Freeform 115">
              <a:extLst>
                <a:ext uri="{FF2B5EF4-FFF2-40B4-BE49-F238E27FC236}">
                  <a16:creationId xmlns:a16="http://schemas.microsoft.com/office/drawing/2014/main" id="{8D67695A-D02C-E71B-0B06-988DBC677947}"/>
                </a:ext>
              </a:extLst>
            </p:cNvPr>
            <p:cNvSpPr>
              <a:spLocks/>
            </p:cNvSpPr>
            <p:nvPr/>
          </p:nvSpPr>
          <p:spPr bwMode="invGray">
            <a:xfrm>
              <a:off x="3251" y="3312"/>
              <a:ext cx="7" cy="15"/>
            </a:xfrm>
            <a:custGeom>
              <a:avLst/>
              <a:gdLst>
                <a:gd name="T0" fmla="*/ 1 w 13"/>
                <a:gd name="T1" fmla="*/ 2 h 20"/>
                <a:gd name="T2" fmla="*/ 1 w 13"/>
                <a:gd name="T3" fmla="*/ 3 h 20"/>
                <a:gd name="T4" fmla="*/ 1 w 13"/>
                <a:gd name="T5" fmla="*/ 5 h 20"/>
                <a:gd name="T6" fmla="*/ 1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38" name="Freeform 116">
              <a:extLst>
                <a:ext uri="{FF2B5EF4-FFF2-40B4-BE49-F238E27FC236}">
                  <a16:creationId xmlns:a16="http://schemas.microsoft.com/office/drawing/2014/main" id="{8188A666-4859-5FEA-4D1C-D1D63D393DF6}"/>
                </a:ext>
              </a:extLst>
            </p:cNvPr>
            <p:cNvSpPr>
              <a:spLocks/>
            </p:cNvSpPr>
            <p:nvPr/>
          </p:nvSpPr>
          <p:spPr bwMode="invGray">
            <a:xfrm>
              <a:off x="3311" y="3239"/>
              <a:ext cx="11" cy="19"/>
            </a:xfrm>
            <a:custGeom>
              <a:avLst/>
              <a:gdLst>
                <a:gd name="T0" fmla="*/ 2 w 14"/>
                <a:gd name="T1" fmla="*/ 0 h 25"/>
                <a:gd name="T2" fmla="*/ 0 w 14"/>
                <a:gd name="T3" fmla="*/ 4 h 25"/>
                <a:gd name="T4" fmla="*/ 4 w 14"/>
                <a:gd name="T5" fmla="*/ 6 h 25"/>
                <a:gd name="T6" fmla="*/ 2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39" name="Freeform 117">
              <a:extLst>
                <a:ext uri="{FF2B5EF4-FFF2-40B4-BE49-F238E27FC236}">
                  <a16:creationId xmlns:a16="http://schemas.microsoft.com/office/drawing/2014/main" id="{FBADC410-D4FF-C0FD-413F-AE1EE4331D69}"/>
                </a:ext>
              </a:extLst>
            </p:cNvPr>
            <p:cNvSpPr>
              <a:spLocks/>
            </p:cNvSpPr>
            <p:nvPr/>
          </p:nvSpPr>
          <p:spPr bwMode="invGray">
            <a:xfrm>
              <a:off x="3287" y="3238"/>
              <a:ext cx="11" cy="19"/>
            </a:xfrm>
            <a:custGeom>
              <a:avLst/>
              <a:gdLst>
                <a:gd name="T0" fmla="*/ 2 w 14"/>
                <a:gd name="T1" fmla="*/ 0 h 25"/>
                <a:gd name="T2" fmla="*/ 0 w 14"/>
                <a:gd name="T3" fmla="*/ 4 h 25"/>
                <a:gd name="T4" fmla="*/ 4 w 14"/>
                <a:gd name="T5" fmla="*/ 6 h 25"/>
                <a:gd name="T6" fmla="*/ 2 w 14"/>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40" name="Freeform 118">
              <a:extLst>
                <a:ext uri="{FF2B5EF4-FFF2-40B4-BE49-F238E27FC236}">
                  <a16:creationId xmlns:a16="http://schemas.microsoft.com/office/drawing/2014/main" id="{95AA1847-6586-E4B5-C5B7-AF1C7084F76E}"/>
                </a:ext>
              </a:extLst>
            </p:cNvPr>
            <p:cNvSpPr>
              <a:spLocks/>
            </p:cNvSpPr>
            <p:nvPr/>
          </p:nvSpPr>
          <p:spPr bwMode="invGray">
            <a:xfrm>
              <a:off x="3276" y="3260"/>
              <a:ext cx="10" cy="15"/>
            </a:xfrm>
            <a:custGeom>
              <a:avLst/>
              <a:gdLst>
                <a:gd name="T0" fmla="*/ 3 w 13"/>
                <a:gd name="T1" fmla="*/ 2 h 20"/>
                <a:gd name="T2" fmla="*/ 1 w 13"/>
                <a:gd name="T3" fmla="*/ 3 h 20"/>
                <a:gd name="T4" fmla="*/ 2 w 13"/>
                <a:gd name="T5" fmla="*/ 5 h 20"/>
                <a:gd name="T6" fmla="*/ 3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41" name="Freeform 119">
              <a:extLst>
                <a:ext uri="{FF2B5EF4-FFF2-40B4-BE49-F238E27FC236}">
                  <a16:creationId xmlns:a16="http://schemas.microsoft.com/office/drawing/2014/main" id="{7613A2DD-B25F-8E62-05BF-571FA72E6F1D}"/>
                </a:ext>
              </a:extLst>
            </p:cNvPr>
            <p:cNvSpPr>
              <a:spLocks/>
            </p:cNvSpPr>
            <p:nvPr/>
          </p:nvSpPr>
          <p:spPr bwMode="invGray">
            <a:xfrm>
              <a:off x="3251" y="3294"/>
              <a:ext cx="7" cy="15"/>
            </a:xfrm>
            <a:custGeom>
              <a:avLst/>
              <a:gdLst>
                <a:gd name="T0" fmla="*/ 1 w 13"/>
                <a:gd name="T1" fmla="*/ 2 h 20"/>
                <a:gd name="T2" fmla="*/ 1 w 13"/>
                <a:gd name="T3" fmla="*/ 3 h 20"/>
                <a:gd name="T4" fmla="*/ 1 w 13"/>
                <a:gd name="T5" fmla="*/ 5 h 20"/>
                <a:gd name="T6" fmla="*/ 1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42" name="Freeform 120">
              <a:extLst>
                <a:ext uri="{FF2B5EF4-FFF2-40B4-BE49-F238E27FC236}">
                  <a16:creationId xmlns:a16="http://schemas.microsoft.com/office/drawing/2014/main" id="{076DEB46-9D26-6987-C36B-79FAC349BD6F}"/>
                </a:ext>
              </a:extLst>
            </p:cNvPr>
            <p:cNvSpPr>
              <a:spLocks/>
            </p:cNvSpPr>
            <p:nvPr/>
          </p:nvSpPr>
          <p:spPr bwMode="invGray">
            <a:xfrm>
              <a:off x="3270" y="3281"/>
              <a:ext cx="10" cy="15"/>
            </a:xfrm>
            <a:custGeom>
              <a:avLst/>
              <a:gdLst>
                <a:gd name="T0" fmla="*/ 3 w 13"/>
                <a:gd name="T1" fmla="*/ 2 h 20"/>
                <a:gd name="T2" fmla="*/ 1 w 13"/>
                <a:gd name="T3" fmla="*/ 3 h 20"/>
                <a:gd name="T4" fmla="*/ 2 w 13"/>
                <a:gd name="T5" fmla="*/ 5 h 20"/>
                <a:gd name="T6" fmla="*/ 3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43" name="Freeform 121">
              <a:extLst>
                <a:ext uri="{FF2B5EF4-FFF2-40B4-BE49-F238E27FC236}">
                  <a16:creationId xmlns:a16="http://schemas.microsoft.com/office/drawing/2014/main" id="{AFB18885-054A-156B-B243-FC4AF8E93221}"/>
                </a:ext>
              </a:extLst>
            </p:cNvPr>
            <p:cNvSpPr>
              <a:spLocks/>
            </p:cNvSpPr>
            <p:nvPr/>
          </p:nvSpPr>
          <p:spPr bwMode="invGray">
            <a:xfrm>
              <a:off x="2537" y="2293"/>
              <a:ext cx="10" cy="15"/>
            </a:xfrm>
            <a:custGeom>
              <a:avLst/>
              <a:gdLst>
                <a:gd name="T0" fmla="*/ 3 w 13"/>
                <a:gd name="T1" fmla="*/ 2 h 20"/>
                <a:gd name="T2" fmla="*/ 1 w 13"/>
                <a:gd name="T3" fmla="*/ 3 h 20"/>
                <a:gd name="T4" fmla="*/ 2 w 13"/>
                <a:gd name="T5" fmla="*/ 5 h 20"/>
                <a:gd name="T6" fmla="*/ 3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44" name="Freeform 122">
              <a:extLst>
                <a:ext uri="{FF2B5EF4-FFF2-40B4-BE49-F238E27FC236}">
                  <a16:creationId xmlns:a16="http://schemas.microsoft.com/office/drawing/2014/main" id="{0C0163EA-214B-8E0B-812B-51A6B39A26C7}"/>
                </a:ext>
              </a:extLst>
            </p:cNvPr>
            <p:cNvSpPr>
              <a:spLocks/>
            </p:cNvSpPr>
            <p:nvPr/>
          </p:nvSpPr>
          <p:spPr bwMode="invGray">
            <a:xfrm>
              <a:off x="2476" y="2259"/>
              <a:ext cx="10" cy="15"/>
            </a:xfrm>
            <a:custGeom>
              <a:avLst/>
              <a:gdLst>
                <a:gd name="T0" fmla="*/ 3 w 13"/>
                <a:gd name="T1" fmla="*/ 2 h 20"/>
                <a:gd name="T2" fmla="*/ 1 w 13"/>
                <a:gd name="T3" fmla="*/ 3 h 20"/>
                <a:gd name="T4" fmla="*/ 2 w 13"/>
                <a:gd name="T5" fmla="*/ 5 h 20"/>
                <a:gd name="T6" fmla="*/ 3 w 13"/>
                <a:gd name="T7" fmla="*/ 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sp>
          <p:nvSpPr>
            <p:cNvPr id="4145" name="Freeform 123">
              <a:extLst>
                <a:ext uri="{FF2B5EF4-FFF2-40B4-BE49-F238E27FC236}">
                  <a16:creationId xmlns:a16="http://schemas.microsoft.com/office/drawing/2014/main" id="{786C2D61-5628-0F3C-5E73-7B9E75AC0801}"/>
                </a:ext>
              </a:extLst>
            </p:cNvPr>
            <p:cNvSpPr>
              <a:spLocks/>
            </p:cNvSpPr>
            <p:nvPr/>
          </p:nvSpPr>
          <p:spPr bwMode="invGray">
            <a:xfrm>
              <a:off x="2238" y="2042"/>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30196"/>
              </a:srgbClr>
            </a:solidFill>
            <a:ln w="12700" cap="flat" cmpd="sng">
              <a:noFill/>
              <a:prstDash val="dash"/>
              <a:round/>
              <a:headEnd type="none" w="med" len="med"/>
              <a:tailEnd type="none" w="med" len="med"/>
            </a:ln>
          </p:spPr>
          <p:txBody>
            <a:bodyPr/>
            <a:lstStyle/>
            <a:p>
              <a:pPr>
                <a:defRPr/>
              </a:pPr>
              <a:endParaRPr lang="en-US">
                <a:latin typeface="Arial" charset="0"/>
              </a:endParaRPr>
            </a:p>
          </p:txBody>
        </p:sp>
      </p:grpSp>
      <p:pic>
        <p:nvPicPr>
          <p:cNvPr id="4146" name="Picture 129" descr="b_1">
            <a:extLst>
              <a:ext uri="{FF2B5EF4-FFF2-40B4-BE49-F238E27FC236}">
                <a16:creationId xmlns:a16="http://schemas.microsoft.com/office/drawing/2014/main" id="{60E1E029-44C7-9E58-7218-2895B0A6E7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04450" y="1968500"/>
            <a:ext cx="1079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 y="4419600"/>
            <a:ext cx="6400800" cy="1143000"/>
          </a:xfrm>
        </p:spPr>
        <p:txBody>
          <a:bodyPr/>
          <a:lstStyle>
            <a:lvl1pPr algn="l">
              <a:defRPr sz="4300">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304800" y="5715000"/>
            <a:ext cx="6400800" cy="381000"/>
          </a:xfrm>
        </p:spPr>
        <p:txBody>
          <a:bodyPr/>
          <a:lstStyle>
            <a:lvl1pPr marL="0" indent="0">
              <a:buFont typeface="Wingdings" pitchFamily="2" charset="2"/>
              <a:buNone/>
              <a:defRPr sz="1800" b="1" i="1">
                <a:solidFill>
                  <a:schemeClr val="bg1"/>
                </a:solidFill>
              </a:defRPr>
            </a:lvl1pPr>
          </a:lstStyle>
          <a:p>
            <a:r>
              <a:rPr lang="en-US"/>
              <a:t>Click to edit Master subtitle style</a:t>
            </a:r>
          </a:p>
        </p:txBody>
      </p:sp>
      <p:sp>
        <p:nvSpPr>
          <p:cNvPr id="4147" name="Rectangle 4">
            <a:extLst>
              <a:ext uri="{FF2B5EF4-FFF2-40B4-BE49-F238E27FC236}">
                <a16:creationId xmlns:a16="http://schemas.microsoft.com/office/drawing/2014/main" id="{97A3F7A6-39A7-F6A0-4CA2-8CFA1945574C}"/>
              </a:ext>
            </a:extLst>
          </p:cNvPr>
          <p:cNvSpPr>
            <a:spLocks noGrp="1" noChangeArrowheads="1"/>
          </p:cNvSpPr>
          <p:nvPr>
            <p:ph type="dt" sz="half" idx="10"/>
          </p:nvPr>
        </p:nvSpPr>
        <p:spPr>
          <a:xfrm>
            <a:off x="304800" y="6477000"/>
            <a:ext cx="2133600" cy="168275"/>
          </a:xfrm>
          <a:prstGeom prst="rect">
            <a:avLst/>
          </a:prstGeom>
        </p:spPr>
        <p:txBody>
          <a:bodyPr/>
          <a:lstStyle>
            <a:lvl1pPr eaLnBrk="1" hangingPunct="1">
              <a:defRPr>
                <a:latin typeface="Arial" pitchFamily="34" charset="0"/>
              </a:defRPr>
            </a:lvl1pPr>
          </a:lstStyle>
          <a:p>
            <a:pPr>
              <a:defRPr/>
            </a:pPr>
            <a:endParaRPr lang="en-US"/>
          </a:p>
        </p:txBody>
      </p:sp>
      <p:sp>
        <p:nvSpPr>
          <p:cNvPr id="4148" name="Rectangle 6">
            <a:extLst>
              <a:ext uri="{FF2B5EF4-FFF2-40B4-BE49-F238E27FC236}">
                <a16:creationId xmlns:a16="http://schemas.microsoft.com/office/drawing/2014/main" id="{9E183FA5-85DF-FEAC-903F-CC9C282A8A81}"/>
              </a:ext>
            </a:extLst>
          </p:cNvPr>
          <p:cNvSpPr>
            <a:spLocks noGrp="1" noChangeArrowheads="1"/>
          </p:cNvSpPr>
          <p:nvPr>
            <p:ph type="sldNum" sz="quarter" idx="11"/>
          </p:nvPr>
        </p:nvSpPr>
        <p:spPr>
          <a:xfrm>
            <a:off x="3657600" y="6477000"/>
            <a:ext cx="2133600" cy="168275"/>
          </a:xfrm>
        </p:spPr>
        <p:txBody>
          <a:bodyPr/>
          <a:lstStyle>
            <a:lvl1pPr algn="ctr">
              <a:defRPr/>
            </a:lvl1pPr>
          </a:lstStyle>
          <a:p>
            <a:fld id="{61E6B23E-1FB8-704D-88AF-36794AE197B6}" type="slidenum">
              <a:rPr lang="en-US" altLang="en-VN"/>
              <a:pPr/>
              <a:t>‹#›</a:t>
            </a:fld>
            <a:endParaRPr lang="en-US" altLang="en-VN"/>
          </a:p>
        </p:txBody>
      </p:sp>
    </p:spTree>
    <p:extLst>
      <p:ext uri="{BB962C8B-B14F-4D97-AF65-F5344CB8AC3E}">
        <p14:creationId xmlns:p14="http://schemas.microsoft.com/office/powerpoint/2010/main" val="3943306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FCE895-B966-0F98-79BD-F505475F88E0}"/>
              </a:ext>
            </a:extLst>
          </p:cNvPr>
          <p:cNvSpPr>
            <a:spLocks noGrp="1" noChangeArrowheads="1"/>
          </p:cNvSpPr>
          <p:nvPr>
            <p:ph type="dt" sz="half" idx="10"/>
          </p:nvPr>
        </p:nvSpPr>
        <p:spPr>
          <a:xfrm>
            <a:off x="0" y="6735763"/>
            <a:ext cx="2133600" cy="244475"/>
          </a:xfrm>
          <a:prstGeom prst="rect">
            <a:avLst/>
          </a:prstGeom>
        </p:spPr>
        <p:txBody>
          <a:bodyPr/>
          <a:lstStyle>
            <a:lvl1pPr eaLnBrk="1" hangingPunct="1">
              <a:defRPr>
                <a:latin typeface="Arial" pitchFamily="34" charset="0"/>
              </a:defRPr>
            </a:lvl1pPr>
          </a:lstStyle>
          <a:p>
            <a:pPr>
              <a:defRPr/>
            </a:pPr>
            <a:endParaRPr lang="en-US"/>
          </a:p>
        </p:txBody>
      </p:sp>
      <p:sp>
        <p:nvSpPr>
          <p:cNvPr id="5" name="Rectangle 5">
            <a:extLst>
              <a:ext uri="{FF2B5EF4-FFF2-40B4-BE49-F238E27FC236}">
                <a16:creationId xmlns:a16="http://schemas.microsoft.com/office/drawing/2014/main" id="{AEAB62D5-8CBD-0CD0-35FD-F9964F81073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EDE503-0431-007C-0F8D-27F344BF7F9D}"/>
              </a:ext>
            </a:extLst>
          </p:cNvPr>
          <p:cNvSpPr>
            <a:spLocks noGrp="1" noChangeArrowheads="1"/>
          </p:cNvSpPr>
          <p:nvPr>
            <p:ph type="sldNum" sz="quarter" idx="12"/>
          </p:nvPr>
        </p:nvSpPr>
        <p:spPr/>
        <p:txBody>
          <a:bodyPr/>
          <a:lstStyle>
            <a:lvl1pPr>
              <a:defRPr/>
            </a:lvl1pPr>
          </a:lstStyle>
          <a:p>
            <a:fld id="{9D3221E0-4F20-014C-984E-3EBC3A4E6091}" type="slidenum">
              <a:rPr lang="en-US" altLang="en-VN"/>
              <a:pPr/>
              <a:t>‹#›</a:t>
            </a:fld>
            <a:endParaRPr lang="en-US" altLang="en-VN"/>
          </a:p>
        </p:txBody>
      </p:sp>
    </p:spTree>
    <p:extLst>
      <p:ext uri="{BB962C8B-B14F-4D97-AF65-F5344CB8AC3E}">
        <p14:creationId xmlns:p14="http://schemas.microsoft.com/office/powerpoint/2010/main" val="281174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4F0E3A-F1F6-255B-1107-CFDC3E6261B5}"/>
              </a:ext>
            </a:extLst>
          </p:cNvPr>
          <p:cNvSpPr>
            <a:spLocks noGrp="1" noChangeArrowheads="1"/>
          </p:cNvSpPr>
          <p:nvPr>
            <p:ph type="dt" sz="half" idx="10"/>
          </p:nvPr>
        </p:nvSpPr>
        <p:spPr>
          <a:xfrm>
            <a:off x="0" y="6735763"/>
            <a:ext cx="2133600" cy="244475"/>
          </a:xfrm>
          <a:prstGeom prst="rect">
            <a:avLst/>
          </a:prstGeom>
        </p:spPr>
        <p:txBody>
          <a:bodyPr/>
          <a:lstStyle>
            <a:lvl1pPr eaLnBrk="1" hangingPunct="1">
              <a:defRPr>
                <a:latin typeface="Arial" pitchFamily="34" charset="0"/>
              </a:defRPr>
            </a:lvl1pPr>
          </a:lstStyle>
          <a:p>
            <a:pPr>
              <a:defRPr/>
            </a:pPr>
            <a:endParaRPr lang="en-US"/>
          </a:p>
        </p:txBody>
      </p:sp>
      <p:sp>
        <p:nvSpPr>
          <p:cNvPr id="5" name="Rectangle 5">
            <a:extLst>
              <a:ext uri="{FF2B5EF4-FFF2-40B4-BE49-F238E27FC236}">
                <a16:creationId xmlns:a16="http://schemas.microsoft.com/office/drawing/2014/main" id="{DCB617B7-21B3-FD8F-F408-19A403AF8DC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8449D8-6DDB-A094-BF4A-67CAF15BF1F5}"/>
              </a:ext>
            </a:extLst>
          </p:cNvPr>
          <p:cNvSpPr>
            <a:spLocks noGrp="1" noChangeArrowheads="1"/>
          </p:cNvSpPr>
          <p:nvPr>
            <p:ph type="sldNum" sz="quarter" idx="12"/>
          </p:nvPr>
        </p:nvSpPr>
        <p:spPr/>
        <p:txBody>
          <a:bodyPr/>
          <a:lstStyle>
            <a:lvl1pPr>
              <a:defRPr/>
            </a:lvl1pPr>
          </a:lstStyle>
          <a:p>
            <a:fld id="{761E23CE-2BFB-EE40-8991-AB8A0D03FF30}" type="slidenum">
              <a:rPr lang="en-US" altLang="en-VN"/>
              <a:pPr/>
              <a:t>‹#›</a:t>
            </a:fld>
            <a:endParaRPr lang="en-US" altLang="en-VN"/>
          </a:p>
        </p:txBody>
      </p:sp>
    </p:spTree>
    <p:extLst>
      <p:ext uri="{BB962C8B-B14F-4D97-AF65-F5344CB8AC3E}">
        <p14:creationId xmlns:p14="http://schemas.microsoft.com/office/powerpoint/2010/main" val="90282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18"/>
            <a:ext cx="8229600" cy="868363"/>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029200"/>
          </a:xfrm>
        </p:spPr>
        <p:txBody>
          <a:bodyPr/>
          <a:lstStyle/>
          <a:p>
            <a:pPr lvl="0"/>
            <a:endParaRPr lang="en-US" noProof="0"/>
          </a:p>
        </p:txBody>
      </p:sp>
      <p:sp>
        <p:nvSpPr>
          <p:cNvPr id="4" name="Rectangle 5">
            <a:extLst>
              <a:ext uri="{FF2B5EF4-FFF2-40B4-BE49-F238E27FC236}">
                <a16:creationId xmlns:a16="http://schemas.microsoft.com/office/drawing/2014/main" id="{490260AC-88B1-48CB-F74D-69BA927CDF8E}"/>
              </a:ext>
            </a:extLst>
          </p:cNvPr>
          <p:cNvSpPr>
            <a:spLocks noGrp="1" noChangeArrowheads="1"/>
          </p:cNvSpPr>
          <p:nvPr>
            <p:ph type="ftr" sz="quarter" idx="10"/>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8AD8821-A2FB-1FFD-E955-4883155F52A9}"/>
              </a:ext>
            </a:extLst>
          </p:cNvPr>
          <p:cNvSpPr>
            <a:spLocks noGrp="1" noChangeArrowheads="1"/>
          </p:cNvSpPr>
          <p:nvPr>
            <p:ph type="sldNum" sz="quarter" idx="11"/>
          </p:nvPr>
        </p:nvSpPr>
        <p:spPr/>
        <p:txBody>
          <a:bodyPr/>
          <a:lstStyle>
            <a:lvl1pPr>
              <a:defRPr/>
            </a:lvl1pPr>
          </a:lstStyle>
          <a:p>
            <a:fld id="{AF41FA50-4B90-204A-863D-385F16FD2FE8}" type="slidenum">
              <a:rPr lang="en-US" altLang="en-VN"/>
              <a:pPr/>
              <a:t>‹#›</a:t>
            </a:fld>
            <a:endParaRPr lang="en-US" altLang="en-VN"/>
          </a:p>
        </p:txBody>
      </p:sp>
    </p:spTree>
    <p:extLst>
      <p:ext uri="{BB962C8B-B14F-4D97-AF65-F5344CB8AC3E}">
        <p14:creationId xmlns:p14="http://schemas.microsoft.com/office/powerpoint/2010/main" val="2306471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2BC1-99DD-8FD9-92B4-EF40FA969A51}"/>
              </a:ext>
            </a:extLst>
          </p:cNvPr>
          <p:cNvSpPr>
            <a:spLocks noGrp="1"/>
          </p:cNvSpPr>
          <p:nvPr>
            <p:ph type="title"/>
          </p:nvPr>
        </p:nvSpPr>
        <p:spPr>
          <a:xfrm>
            <a:off x="457200" y="228600"/>
            <a:ext cx="8229600" cy="868363"/>
          </a:xfrm>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0079D103-684C-6036-B4E5-4681C423CF07}"/>
              </a:ext>
            </a:extLst>
          </p:cNvPr>
          <p:cNvSpPr>
            <a:spLocks noGrp="1"/>
          </p:cNvSpPr>
          <p:nvPr>
            <p:ph idx="1"/>
          </p:nvPr>
        </p:nvSpPr>
        <p:spPr>
          <a:xfrm>
            <a:off x="533400" y="1219200"/>
            <a:ext cx="8229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Footer Placeholder 3">
            <a:extLst>
              <a:ext uri="{FF2B5EF4-FFF2-40B4-BE49-F238E27FC236}">
                <a16:creationId xmlns:a16="http://schemas.microsoft.com/office/drawing/2014/main" id="{C53482A8-5E7C-DD13-F1D0-94AC299F7BC0}"/>
              </a:ext>
            </a:extLst>
          </p:cNvPr>
          <p:cNvSpPr>
            <a:spLocks noGrp="1"/>
          </p:cNvSpPr>
          <p:nvPr>
            <p:ph type="ftr" sz="quarter" idx="10"/>
          </p:nvPr>
        </p:nvSpPr>
        <p:spPr>
          <a:xfrm>
            <a:off x="3124200" y="6537325"/>
            <a:ext cx="2895600" cy="244475"/>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4B057ED3-A8FA-E78D-7CA9-ACE8DF63C0E0}"/>
              </a:ext>
            </a:extLst>
          </p:cNvPr>
          <p:cNvSpPr>
            <a:spLocks noGrp="1"/>
          </p:cNvSpPr>
          <p:nvPr>
            <p:ph type="sldNum" sz="quarter" idx="11"/>
          </p:nvPr>
        </p:nvSpPr>
        <p:spPr>
          <a:xfrm>
            <a:off x="7023100" y="6575425"/>
            <a:ext cx="2133600" cy="244475"/>
          </a:xfrm>
        </p:spPr>
        <p:txBody>
          <a:bodyPr/>
          <a:lstStyle>
            <a:lvl1pPr>
              <a:defRPr/>
            </a:lvl1pPr>
          </a:lstStyle>
          <a:p>
            <a:fld id="{5BB5D756-76EE-1341-A666-1E10DDDFD6B6}" type="slidenum">
              <a:rPr lang="en-US" altLang="en-VN"/>
              <a:pPr/>
              <a:t>‹#›</a:t>
            </a:fld>
            <a:endParaRPr lang="en-US" altLang="en-VN"/>
          </a:p>
        </p:txBody>
      </p:sp>
    </p:spTree>
    <p:extLst>
      <p:ext uri="{BB962C8B-B14F-4D97-AF65-F5344CB8AC3E}">
        <p14:creationId xmlns:p14="http://schemas.microsoft.com/office/powerpoint/2010/main" val="261403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11D2BF-CC64-82B1-01AB-A475240B8F36}"/>
              </a:ext>
            </a:extLst>
          </p:cNvPr>
          <p:cNvSpPr>
            <a:spLocks noGrp="1" noChangeArrowheads="1"/>
          </p:cNvSpPr>
          <p:nvPr>
            <p:ph type="dt" sz="half" idx="10"/>
          </p:nvPr>
        </p:nvSpPr>
        <p:spPr>
          <a:xfrm>
            <a:off x="0" y="6735763"/>
            <a:ext cx="2133600" cy="244475"/>
          </a:xfrm>
          <a:prstGeom prst="rect">
            <a:avLst/>
          </a:prstGeom>
        </p:spPr>
        <p:txBody>
          <a:bodyPr/>
          <a:lstStyle>
            <a:lvl1pPr eaLnBrk="1" hangingPunct="1">
              <a:defRPr>
                <a:latin typeface="Arial" pitchFamily="34" charset="0"/>
              </a:defRPr>
            </a:lvl1pPr>
          </a:lstStyle>
          <a:p>
            <a:pPr>
              <a:defRPr/>
            </a:pPr>
            <a:endParaRPr lang="en-US"/>
          </a:p>
        </p:txBody>
      </p:sp>
      <p:sp>
        <p:nvSpPr>
          <p:cNvPr id="5" name="Rectangle 6">
            <a:extLst>
              <a:ext uri="{FF2B5EF4-FFF2-40B4-BE49-F238E27FC236}">
                <a16:creationId xmlns:a16="http://schemas.microsoft.com/office/drawing/2014/main" id="{A216B811-5B58-9986-326E-687B9D46F043}"/>
              </a:ext>
            </a:extLst>
          </p:cNvPr>
          <p:cNvSpPr>
            <a:spLocks noGrp="1" noChangeArrowheads="1"/>
          </p:cNvSpPr>
          <p:nvPr>
            <p:ph type="sldNum" sz="quarter" idx="11"/>
          </p:nvPr>
        </p:nvSpPr>
        <p:spPr>
          <a:xfrm>
            <a:off x="7010400" y="6613525"/>
            <a:ext cx="2133600" cy="244475"/>
          </a:xfrm>
        </p:spPr>
        <p:txBody>
          <a:bodyPr/>
          <a:lstStyle>
            <a:lvl1pPr>
              <a:defRPr/>
            </a:lvl1pPr>
          </a:lstStyle>
          <a:p>
            <a:fld id="{759005F7-2CB8-0A49-A5DE-910CB7958600}" type="slidenum">
              <a:rPr lang="en-US" altLang="en-VN"/>
              <a:pPr/>
              <a:t>‹#›</a:t>
            </a:fld>
            <a:endParaRPr lang="en-US" altLang="en-VN"/>
          </a:p>
        </p:txBody>
      </p:sp>
    </p:spTree>
    <p:extLst>
      <p:ext uri="{BB962C8B-B14F-4D97-AF65-F5344CB8AC3E}">
        <p14:creationId xmlns:p14="http://schemas.microsoft.com/office/powerpoint/2010/main" val="5644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8D4F1ED-0F41-6F71-BFF2-6A01EE204494}"/>
              </a:ext>
            </a:extLst>
          </p:cNvPr>
          <p:cNvSpPr>
            <a:spLocks noGrp="1" noChangeArrowheads="1"/>
          </p:cNvSpPr>
          <p:nvPr>
            <p:ph type="dt" sz="half" idx="10"/>
          </p:nvPr>
        </p:nvSpPr>
        <p:spPr>
          <a:xfrm>
            <a:off x="0" y="6735763"/>
            <a:ext cx="2133600" cy="244475"/>
          </a:xfrm>
          <a:prstGeom prst="rect">
            <a:avLst/>
          </a:prstGeom>
        </p:spPr>
        <p:txBody>
          <a:bodyPr/>
          <a:lstStyle>
            <a:lvl1pPr eaLnBrk="1" hangingPunct="1">
              <a:defRPr>
                <a:latin typeface="Arial" pitchFamily="34" charset="0"/>
              </a:defRPr>
            </a:lvl1pPr>
          </a:lstStyle>
          <a:p>
            <a:pPr>
              <a:defRPr/>
            </a:pPr>
            <a:endParaRPr lang="en-US"/>
          </a:p>
        </p:txBody>
      </p:sp>
      <p:sp>
        <p:nvSpPr>
          <p:cNvPr id="5" name="Rectangle 5">
            <a:extLst>
              <a:ext uri="{FF2B5EF4-FFF2-40B4-BE49-F238E27FC236}">
                <a16:creationId xmlns:a16="http://schemas.microsoft.com/office/drawing/2014/main" id="{9F52C5A3-4C3F-38DC-0867-E02F89CAE87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CF25E6-5E3E-CFD7-3DBD-18673BBB0293}"/>
              </a:ext>
            </a:extLst>
          </p:cNvPr>
          <p:cNvSpPr>
            <a:spLocks noGrp="1" noChangeArrowheads="1"/>
          </p:cNvSpPr>
          <p:nvPr>
            <p:ph type="sldNum" sz="quarter" idx="12"/>
          </p:nvPr>
        </p:nvSpPr>
        <p:spPr/>
        <p:txBody>
          <a:bodyPr/>
          <a:lstStyle>
            <a:lvl1pPr>
              <a:defRPr/>
            </a:lvl1pPr>
          </a:lstStyle>
          <a:p>
            <a:fld id="{0F9A3EB6-16EF-C24B-B30C-2774AD2D1A90}" type="slidenum">
              <a:rPr lang="en-US" altLang="en-VN"/>
              <a:pPr/>
              <a:t>‹#›</a:t>
            </a:fld>
            <a:endParaRPr lang="en-US" altLang="en-VN"/>
          </a:p>
        </p:txBody>
      </p:sp>
    </p:spTree>
    <p:extLst>
      <p:ext uri="{BB962C8B-B14F-4D97-AF65-F5344CB8AC3E}">
        <p14:creationId xmlns:p14="http://schemas.microsoft.com/office/powerpoint/2010/main" val="256070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0754B5-D54A-4FE5-3C7E-5A68B7EC7BFD}"/>
              </a:ext>
            </a:extLst>
          </p:cNvPr>
          <p:cNvSpPr>
            <a:spLocks noGrp="1" noChangeArrowheads="1"/>
          </p:cNvSpPr>
          <p:nvPr>
            <p:ph type="dt" sz="half" idx="10"/>
          </p:nvPr>
        </p:nvSpPr>
        <p:spPr>
          <a:xfrm>
            <a:off x="0" y="6735763"/>
            <a:ext cx="2133600" cy="244475"/>
          </a:xfrm>
          <a:prstGeom prst="rect">
            <a:avLst/>
          </a:prstGeom>
        </p:spPr>
        <p:txBody>
          <a:bodyPr/>
          <a:lstStyle>
            <a:lvl1pPr eaLnBrk="1" hangingPunct="1">
              <a:defRPr>
                <a:latin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ED52CD92-ABCB-3707-65F0-50C3BC0C13AC}"/>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B3C41E7-E9BD-5E79-972D-B0395ADE9AEF}"/>
              </a:ext>
            </a:extLst>
          </p:cNvPr>
          <p:cNvSpPr>
            <a:spLocks noGrp="1" noChangeArrowheads="1"/>
          </p:cNvSpPr>
          <p:nvPr>
            <p:ph type="sldNum" sz="quarter" idx="12"/>
          </p:nvPr>
        </p:nvSpPr>
        <p:spPr/>
        <p:txBody>
          <a:bodyPr/>
          <a:lstStyle>
            <a:lvl1pPr>
              <a:defRPr/>
            </a:lvl1pPr>
          </a:lstStyle>
          <a:p>
            <a:fld id="{5C546413-BA56-B348-8991-CD17E5473BF2}" type="slidenum">
              <a:rPr lang="en-US" altLang="en-VN"/>
              <a:pPr/>
              <a:t>‹#›</a:t>
            </a:fld>
            <a:endParaRPr lang="en-US" altLang="en-VN"/>
          </a:p>
        </p:txBody>
      </p:sp>
    </p:spTree>
    <p:extLst>
      <p:ext uri="{BB962C8B-B14F-4D97-AF65-F5344CB8AC3E}">
        <p14:creationId xmlns:p14="http://schemas.microsoft.com/office/powerpoint/2010/main" val="375961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A4765BA-3D74-8E97-FB8A-265F0AAB086E}"/>
              </a:ext>
            </a:extLst>
          </p:cNvPr>
          <p:cNvSpPr>
            <a:spLocks noGrp="1" noChangeArrowheads="1"/>
          </p:cNvSpPr>
          <p:nvPr>
            <p:ph type="dt" sz="half" idx="10"/>
          </p:nvPr>
        </p:nvSpPr>
        <p:spPr>
          <a:xfrm>
            <a:off x="0" y="6735763"/>
            <a:ext cx="2133600" cy="244475"/>
          </a:xfrm>
          <a:prstGeom prst="rect">
            <a:avLst/>
          </a:prstGeom>
        </p:spPr>
        <p:txBody>
          <a:bodyPr/>
          <a:lstStyle>
            <a:lvl1pPr eaLnBrk="1" hangingPunct="1">
              <a:defRPr>
                <a:latin typeface="Arial" pitchFamily="34" charset="0"/>
              </a:defRPr>
            </a:lvl1pPr>
          </a:lstStyle>
          <a:p>
            <a:pPr>
              <a:defRPr/>
            </a:pPr>
            <a:endParaRPr lang="en-US"/>
          </a:p>
        </p:txBody>
      </p:sp>
      <p:sp>
        <p:nvSpPr>
          <p:cNvPr id="8" name="Rectangle 5">
            <a:extLst>
              <a:ext uri="{FF2B5EF4-FFF2-40B4-BE49-F238E27FC236}">
                <a16:creationId xmlns:a16="http://schemas.microsoft.com/office/drawing/2014/main" id="{EECD327D-E89A-EA67-70D7-0AAB3A717B8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5A7FBB5-17C6-43B4-CF21-295F4FA9A7D7}"/>
              </a:ext>
            </a:extLst>
          </p:cNvPr>
          <p:cNvSpPr>
            <a:spLocks noGrp="1" noChangeArrowheads="1"/>
          </p:cNvSpPr>
          <p:nvPr>
            <p:ph type="sldNum" sz="quarter" idx="12"/>
          </p:nvPr>
        </p:nvSpPr>
        <p:spPr/>
        <p:txBody>
          <a:bodyPr/>
          <a:lstStyle>
            <a:lvl1pPr>
              <a:defRPr/>
            </a:lvl1pPr>
          </a:lstStyle>
          <a:p>
            <a:fld id="{78F85E93-1C51-7F45-A162-B742684D5D75}" type="slidenum">
              <a:rPr lang="en-US" altLang="en-VN"/>
              <a:pPr/>
              <a:t>‹#›</a:t>
            </a:fld>
            <a:endParaRPr lang="en-US" altLang="en-VN"/>
          </a:p>
        </p:txBody>
      </p:sp>
    </p:spTree>
    <p:extLst>
      <p:ext uri="{BB962C8B-B14F-4D97-AF65-F5344CB8AC3E}">
        <p14:creationId xmlns:p14="http://schemas.microsoft.com/office/powerpoint/2010/main" val="333672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pic>
        <p:nvPicPr>
          <p:cNvPr id="3" name="Picture 19" descr="1">
            <a:extLst>
              <a:ext uri="{FF2B5EF4-FFF2-40B4-BE49-F238E27FC236}">
                <a16:creationId xmlns:a16="http://schemas.microsoft.com/office/drawing/2014/main" id="{5BDCF5EB-0091-6265-B47B-5B95289E7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8461"/>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7">
            <a:extLst>
              <a:ext uri="{FF2B5EF4-FFF2-40B4-BE49-F238E27FC236}">
                <a16:creationId xmlns:a16="http://schemas.microsoft.com/office/drawing/2014/main" id="{C9ED0742-CCFC-1468-9E08-6C28A3B9464F}"/>
              </a:ext>
            </a:extLst>
          </p:cNvPr>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5" name="Rectangle 5">
            <a:extLst>
              <a:ext uri="{FF2B5EF4-FFF2-40B4-BE49-F238E27FC236}">
                <a16:creationId xmlns:a16="http://schemas.microsoft.com/office/drawing/2014/main" id="{16FB13C6-D974-FD6D-92C3-CC7AA45E0B3C}"/>
              </a:ext>
            </a:extLst>
          </p:cNvPr>
          <p:cNvSpPr txBox="1">
            <a:spLocks noChangeArrowheads="1"/>
          </p:cNvSpPr>
          <p:nvPr userDrawn="1"/>
        </p:nvSpPr>
        <p:spPr>
          <a:xfrm>
            <a:off x="0" y="6556375"/>
            <a:ext cx="2895600" cy="244475"/>
          </a:xfrm>
          <a:prstGeom prst="rect">
            <a:avLst/>
          </a:prstGeom>
          <a:ln/>
        </p:spPr>
        <p:txBody>
          <a:bodyPr/>
          <a:lstStyle>
            <a:lvl1pPr>
              <a:defRPr b="1" i="1"/>
            </a:lvl1pPr>
          </a:lstStyle>
          <a:p>
            <a:pPr eaLnBrk="1" hangingPunct="1">
              <a:defRPr/>
            </a:pPr>
            <a:r>
              <a:rPr lang="en-US" sz="1400" b="0">
                <a:solidFill>
                  <a:schemeClr val="bg1"/>
                </a:solidFill>
              </a:rPr>
              <a:t>© Trần Bích Thủy - ĐHQN</a:t>
            </a:r>
          </a:p>
        </p:txBody>
      </p:sp>
      <p:pic>
        <p:nvPicPr>
          <p:cNvPr id="6" name="Picture 16" descr="http://www.moet.gov.vn/resources/eduportal/uploads/2012/tt4019_1.jpg">
            <a:extLst>
              <a:ext uri="{FF2B5EF4-FFF2-40B4-BE49-F238E27FC236}">
                <a16:creationId xmlns:a16="http://schemas.microsoft.com/office/drawing/2014/main" id="{B86A1B72-0445-F476-7EDC-9783843D658E}"/>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5853113"/>
            <a:ext cx="12954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Rectangle 4">
            <a:extLst>
              <a:ext uri="{FF2B5EF4-FFF2-40B4-BE49-F238E27FC236}">
                <a16:creationId xmlns:a16="http://schemas.microsoft.com/office/drawing/2014/main" id="{E07C242B-8B1E-9534-02AF-4EE56B08A663}"/>
              </a:ext>
            </a:extLst>
          </p:cNvPr>
          <p:cNvSpPr>
            <a:spLocks noGrp="1" noChangeArrowheads="1"/>
          </p:cNvSpPr>
          <p:nvPr>
            <p:ph type="dt" sz="half" idx="10"/>
          </p:nvPr>
        </p:nvSpPr>
        <p:spPr>
          <a:xfrm>
            <a:off x="0" y="6735763"/>
            <a:ext cx="2133600" cy="244475"/>
          </a:xfrm>
          <a:prstGeom prst="rect">
            <a:avLst/>
          </a:prstGeom>
        </p:spPr>
        <p:txBody>
          <a:bodyPr/>
          <a:lstStyle>
            <a:lvl1pPr eaLnBrk="1" hangingPunct="1">
              <a:defRPr>
                <a:latin typeface="Arial" pitchFamily="34" charset="0"/>
              </a:defRPr>
            </a:lvl1pPr>
          </a:lstStyle>
          <a:p>
            <a:pPr>
              <a:defRPr/>
            </a:pPr>
            <a:endParaRPr lang="en-US"/>
          </a:p>
        </p:txBody>
      </p:sp>
      <p:sp>
        <p:nvSpPr>
          <p:cNvPr id="8" name="Rectangle 5">
            <a:extLst>
              <a:ext uri="{FF2B5EF4-FFF2-40B4-BE49-F238E27FC236}">
                <a16:creationId xmlns:a16="http://schemas.microsoft.com/office/drawing/2014/main" id="{6AE5CAA7-DBF5-48EB-C902-32E12910D893}"/>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C858269-D851-EE43-05C0-BAA3E9BE26A2}"/>
              </a:ext>
            </a:extLst>
          </p:cNvPr>
          <p:cNvSpPr>
            <a:spLocks noGrp="1" noChangeArrowheads="1"/>
          </p:cNvSpPr>
          <p:nvPr>
            <p:ph type="sldNum" sz="quarter" idx="12"/>
          </p:nvPr>
        </p:nvSpPr>
        <p:spPr/>
        <p:txBody>
          <a:bodyPr/>
          <a:lstStyle>
            <a:lvl1pPr>
              <a:defRPr/>
            </a:lvl1pPr>
          </a:lstStyle>
          <a:p>
            <a:fld id="{1B384073-7276-5141-9231-18A86DB879A7}" type="slidenum">
              <a:rPr lang="en-US" altLang="en-VN"/>
              <a:pPr/>
              <a:t>‹#›</a:t>
            </a:fld>
            <a:endParaRPr lang="en-US" altLang="en-VN"/>
          </a:p>
        </p:txBody>
      </p:sp>
    </p:spTree>
    <p:extLst>
      <p:ext uri="{BB962C8B-B14F-4D97-AF65-F5344CB8AC3E}">
        <p14:creationId xmlns:p14="http://schemas.microsoft.com/office/powerpoint/2010/main" val="313008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3A5C7FF-BEC8-15C0-6987-72AC6A0E1F80}"/>
              </a:ext>
            </a:extLst>
          </p:cNvPr>
          <p:cNvSpPr>
            <a:spLocks noGrp="1" noChangeArrowheads="1"/>
          </p:cNvSpPr>
          <p:nvPr>
            <p:ph type="dt" sz="half" idx="10"/>
          </p:nvPr>
        </p:nvSpPr>
        <p:spPr>
          <a:xfrm>
            <a:off x="0" y="6735763"/>
            <a:ext cx="2133600" cy="244475"/>
          </a:xfrm>
          <a:prstGeom prst="rect">
            <a:avLst/>
          </a:prstGeom>
        </p:spPr>
        <p:txBody>
          <a:bodyPr/>
          <a:lstStyle>
            <a:lvl1pPr eaLnBrk="1" hangingPunct="1">
              <a:defRPr>
                <a:latin typeface="Arial" pitchFamily="34" charset="0"/>
              </a:defRPr>
            </a:lvl1pPr>
          </a:lstStyle>
          <a:p>
            <a:pPr>
              <a:defRPr/>
            </a:pPr>
            <a:endParaRPr lang="en-US"/>
          </a:p>
        </p:txBody>
      </p:sp>
      <p:sp>
        <p:nvSpPr>
          <p:cNvPr id="3" name="Rectangle 5">
            <a:extLst>
              <a:ext uri="{FF2B5EF4-FFF2-40B4-BE49-F238E27FC236}">
                <a16:creationId xmlns:a16="http://schemas.microsoft.com/office/drawing/2014/main" id="{65940F76-A6EC-E726-0F94-626B1844265E}"/>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C079077-7A02-EBD1-B408-03031EE34E80}"/>
              </a:ext>
            </a:extLst>
          </p:cNvPr>
          <p:cNvSpPr>
            <a:spLocks noGrp="1" noChangeArrowheads="1"/>
          </p:cNvSpPr>
          <p:nvPr>
            <p:ph type="sldNum" sz="quarter" idx="12"/>
          </p:nvPr>
        </p:nvSpPr>
        <p:spPr/>
        <p:txBody>
          <a:bodyPr/>
          <a:lstStyle>
            <a:lvl1pPr>
              <a:defRPr/>
            </a:lvl1pPr>
          </a:lstStyle>
          <a:p>
            <a:fld id="{86782306-DD34-C342-A2C6-046C3D992AC3}" type="slidenum">
              <a:rPr lang="en-US" altLang="en-VN"/>
              <a:pPr/>
              <a:t>‹#›</a:t>
            </a:fld>
            <a:endParaRPr lang="en-US" altLang="en-VN"/>
          </a:p>
        </p:txBody>
      </p:sp>
    </p:spTree>
    <p:extLst>
      <p:ext uri="{BB962C8B-B14F-4D97-AF65-F5344CB8AC3E}">
        <p14:creationId xmlns:p14="http://schemas.microsoft.com/office/powerpoint/2010/main" val="18394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19B2245-8A22-5F2F-D321-A36749EBC868}"/>
              </a:ext>
            </a:extLst>
          </p:cNvPr>
          <p:cNvSpPr>
            <a:spLocks noGrp="1" noChangeArrowheads="1"/>
          </p:cNvSpPr>
          <p:nvPr>
            <p:ph type="dt" sz="half" idx="10"/>
          </p:nvPr>
        </p:nvSpPr>
        <p:spPr>
          <a:xfrm>
            <a:off x="0" y="6735763"/>
            <a:ext cx="2133600" cy="244475"/>
          </a:xfrm>
          <a:prstGeom prst="rect">
            <a:avLst/>
          </a:prstGeom>
        </p:spPr>
        <p:txBody>
          <a:bodyPr/>
          <a:lstStyle>
            <a:lvl1pPr eaLnBrk="1" hangingPunct="1">
              <a:defRPr>
                <a:latin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CB813BA4-EE3D-8D54-2642-7A6009D0A4B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9B2ABE9-EF94-B640-556E-CFD5E5089814}"/>
              </a:ext>
            </a:extLst>
          </p:cNvPr>
          <p:cNvSpPr>
            <a:spLocks noGrp="1" noChangeArrowheads="1"/>
          </p:cNvSpPr>
          <p:nvPr>
            <p:ph type="sldNum" sz="quarter" idx="12"/>
          </p:nvPr>
        </p:nvSpPr>
        <p:spPr/>
        <p:txBody>
          <a:bodyPr/>
          <a:lstStyle>
            <a:lvl1pPr>
              <a:defRPr/>
            </a:lvl1pPr>
          </a:lstStyle>
          <a:p>
            <a:fld id="{1EA09D9E-044B-4449-A4E6-EC1EF62AF3A0}" type="slidenum">
              <a:rPr lang="en-US" altLang="en-VN"/>
              <a:pPr/>
              <a:t>‹#›</a:t>
            </a:fld>
            <a:endParaRPr lang="en-US" altLang="en-VN"/>
          </a:p>
        </p:txBody>
      </p:sp>
    </p:spTree>
    <p:extLst>
      <p:ext uri="{BB962C8B-B14F-4D97-AF65-F5344CB8AC3E}">
        <p14:creationId xmlns:p14="http://schemas.microsoft.com/office/powerpoint/2010/main" val="135897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C48B434-A766-7E8F-7AA3-E68BD7D72A54}"/>
              </a:ext>
            </a:extLst>
          </p:cNvPr>
          <p:cNvSpPr>
            <a:spLocks noGrp="1" noChangeArrowheads="1"/>
          </p:cNvSpPr>
          <p:nvPr>
            <p:ph type="dt" sz="half" idx="10"/>
          </p:nvPr>
        </p:nvSpPr>
        <p:spPr>
          <a:xfrm>
            <a:off x="0" y="6735763"/>
            <a:ext cx="2133600" cy="244475"/>
          </a:xfrm>
          <a:prstGeom prst="rect">
            <a:avLst/>
          </a:prstGeom>
        </p:spPr>
        <p:txBody>
          <a:bodyPr/>
          <a:lstStyle>
            <a:lvl1pPr eaLnBrk="1" hangingPunct="1">
              <a:defRPr>
                <a:latin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14C206B3-0384-431A-82B7-DD9AA8E9632B}"/>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F967DDB-1176-7F90-0270-84A871B48F7A}"/>
              </a:ext>
            </a:extLst>
          </p:cNvPr>
          <p:cNvSpPr>
            <a:spLocks noGrp="1" noChangeArrowheads="1"/>
          </p:cNvSpPr>
          <p:nvPr>
            <p:ph type="sldNum" sz="quarter" idx="12"/>
          </p:nvPr>
        </p:nvSpPr>
        <p:spPr/>
        <p:txBody>
          <a:bodyPr/>
          <a:lstStyle>
            <a:lvl1pPr>
              <a:defRPr/>
            </a:lvl1pPr>
          </a:lstStyle>
          <a:p>
            <a:fld id="{3E51374E-4F9E-EA4A-A2B2-918F723F6E00}" type="slidenum">
              <a:rPr lang="en-US" altLang="en-VN"/>
              <a:pPr/>
              <a:t>‹#›</a:t>
            </a:fld>
            <a:endParaRPr lang="en-US" altLang="en-VN"/>
          </a:p>
        </p:txBody>
      </p:sp>
    </p:spTree>
    <p:extLst>
      <p:ext uri="{BB962C8B-B14F-4D97-AF65-F5344CB8AC3E}">
        <p14:creationId xmlns:p14="http://schemas.microsoft.com/office/powerpoint/2010/main" val="50878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1">
            <a:extLst>
              <a:ext uri="{FF2B5EF4-FFF2-40B4-BE49-F238E27FC236}">
                <a16:creationId xmlns:a16="http://schemas.microsoft.com/office/drawing/2014/main" id="{520C84F7-1A7D-9D94-48BF-447DFD3B7F8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38461"/>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7">
            <a:extLst>
              <a:ext uri="{FF2B5EF4-FFF2-40B4-BE49-F238E27FC236}">
                <a16:creationId xmlns:a16="http://schemas.microsoft.com/office/drawing/2014/main" id="{8B827DD9-5128-1822-662F-0E00E21D00D1}"/>
              </a:ext>
            </a:extLst>
          </p:cNvPr>
          <p:cNvSpPr>
            <a:spLocks noChangeArrowheads="1"/>
          </p:cNvSpPr>
          <p:nvPr/>
        </p:nvSpPr>
        <p:spPr bwMode="gray">
          <a:xfrm>
            <a:off x="0" y="0"/>
            <a:ext cx="9144000" cy="12192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eaLnBrk="1" hangingPunct="1">
              <a:defRPr/>
            </a:pPr>
            <a:endParaRPr lang="en-US">
              <a:latin typeface="Arial" charset="0"/>
            </a:endParaRPr>
          </a:p>
        </p:txBody>
      </p:sp>
      <p:sp>
        <p:nvSpPr>
          <p:cNvPr id="1028" name="Rectangle 3">
            <a:extLst>
              <a:ext uri="{FF2B5EF4-FFF2-40B4-BE49-F238E27FC236}">
                <a16:creationId xmlns:a16="http://schemas.microsoft.com/office/drawing/2014/main" id="{08B3CC9C-5498-1EFC-F547-7808A8A2BEC0}"/>
              </a:ext>
            </a:extLst>
          </p:cNvPr>
          <p:cNvSpPr>
            <a:spLocks noGrp="1" noChangeArrowheads="1"/>
          </p:cNvSpPr>
          <p:nvPr>
            <p:ph type="body" idx="1"/>
          </p:nvPr>
        </p:nvSpPr>
        <p:spPr bwMode="auto">
          <a:xfrm>
            <a:off x="533400" y="1219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1029" name="Rectangle 5">
            <a:extLst>
              <a:ext uri="{FF2B5EF4-FFF2-40B4-BE49-F238E27FC236}">
                <a16:creationId xmlns:a16="http://schemas.microsoft.com/office/drawing/2014/main" id="{E5981D73-7AE8-D92F-EF7D-24DD5818C562}"/>
              </a:ext>
            </a:extLst>
          </p:cNvPr>
          <p:cNvSpPr>
            <a:spLocks noGrp="1" noChangeArrowheads="1"/>
          </p:cNvSpPr>
          <p:nvPr>
            <p:ph type="ftr" sz="quarter" idx="3"/>
          </p:nvPr>
        </p:nvSpPr>
        <p:spPr bwMode="auto">
          <a:xfrm>
            <a:off x="3124200" y="65373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bg1"/>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A74CFA65-9570-32CB-C913-E0DEEB5340EE}"/>
              </a:ext>
            </a:extLst>
          </p:cNvPr>
          <p:cNvSpPr>
            <a:spLocks noGrp="1" noChangeArrowheads="1"/>
          </p:cNvSpPr>
          <p:nvPr>
            <p:ph type="sldNum" sz="quarter" idx="4"/>
          </p:nvPr>
        </p:nvSpPr>
        <p:spPr bwMode="auto">
          <a:xfrm>
            <a:off x="7023100" y="65754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b="1">
                <a:solidFill>
                  <a:srgbClr val="FF0000"/>
                </a:solidFill>
              </a:defRPr>
            </a:lvl1pPr>
          </a:lstStyle>
          <a:p>
            <a:fld id="{52ECDCB8-7D64-F546-9DB7-60A0FC244719}" type="slidenum">
              <a:rPr lang="en-US" altLang="en-VN"/>
              <a:pPr/>
              <a:t>‹#›</a:t>
            </a:fld>
            <a:endParaRPr lang="en-US" altLang="en-VN"/>
          </a:p>
        </p:txBody>
      </p:sp>
      <p:sp>
        <p:nvSpPr>
          <p:cNvPr id="3" name="Rectangle 2">
            <a:extLst>
              <a:ext uri="{FF2B5EF4-FFF2-40B4-BE49-F238E27FC236}">
                <a16:creationId xmlns:a16="http://schemas.microsoft.com/office/drawing/2014/main" id="{B2441058-A8E6-F5B5-D376-0CC688056984}"/>
              </a:ext>
            </a:extLst>
          </p:cNvPr>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18" name="Rectangle 5">
            <a:extLst>
              <a:ext uri="{FF2B5EF4-FFF2-40B4-BE49-F238E27FC236}">
                <a16:creationId xmlns:a16="http://schemas.microsoft.com/office/drawing/2014/main" id="{CAF3E1E7-06CE-C5B1-09DE-38CEA4A83B16}"/>
              </a:ext>
            </a:extLst>
          </p:cNvPr>
          <p:cNvSpPr txBox="1">
            <a:spLocks noChangeArrowheads="1"/>
          </p:cNvSpPr>
          <p:nvPr userDrawn="1"/>
        </p:nvSpPr>
        <p:spPr>
          <a:xfrm>
            <a:off x="0" y="6556375"/>
            <a:ext cx="2895600" cy="244475"/>
          </a:xfrm>
          <a:prstGeom prst="rect">
            <a:avLst/>
          </a:prstGeom>
          <a:ln/>
        </p:spPr>
        <p:txBody>
          <a:bodyPr/>
          <a:lstStyle>
            <a:lvl1pPr>
              <a:defRPr b="1" i="1"/>
            </a:lvl1pPr>
          </a:lstStyle>
          <a:p>
            <a:pPr eaLnBrk="1" hangingPunct="1">
              <a:defRPr/>
            </a:pPr>
            <a:r>
              <a:rPr lang="en-US" sz="1400" b="0">
                <a:solidFill>
                  <a:schemeClr val="bg1"/>
                </a:solidFill>
              </a:rPr>
              <a:t>© Trần Bích Thủy - ĐHQN</a:t>
            </a:r>
          </a:p>
        </p:txBody>
      </p:sp>
      <p:pic>
        <p:nvPicPr>
          <p:cNvPr id="1033" name="Picture 16" descr="http://www.moet.gov.vn/resources/eduportal/uploads/2012/tt4019_1.jpg">
            <a:extLst>
              <a:ext uri="{FF2B5EF4-FFF2-40B4-BE49-F238E27FC236}">
                <a16:creationId xmlns:a16="http://schemas.microsoft.com/office/drawing/2014/main" id="{DAEC1B4A-D5BA-B788-7ADF-9A75D31B15D9}"/>
              </a:ext>
            </a:extLst>
          </p:cNvPr>
          <p:cNvPicPr>
            <a:picLocks noChangeAspect="1" noChangeArrowheads="1"/>
          </p:cNvPicPr>
          <p:nvPr userDrawn="1"/>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8600" y="5853113"/>
            <a:ext cx="12954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03" r:id="rId1"/>
    <p:sldLayoutId id="2147484904" r:id="rId2"/>
    <p:sldLayoutId id="2147484905" r:id="rId3"/>
    <p:sldLayoutId id="2147484906" r:id="rId4"/>
    <p:sldLayoutId id="2147484907" r:id="rId5"/>
    <p:sldLayoutId id="2147484908" r:id="rId6"/>
    <p:sldLayoutId id="2147484909" r:id="rId7"/>
    <p:sldLayoutId id="2147484910" r:id="rId8"/>
    <p:sldLayoutId id="2147484911" r:id="rId9"/>
    <p:sldLayoutId id="2147484912" r:id="rId10"/>
    <p:sldLayoutId id="2147484913" r:id="rId11"/>
    <p:sldLayoutId id="2147484914" r:id="rId12"/>
    <p:sldLayoutId id="2147484902"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9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hf hdr="0" ftr="0" dt="0"/>
  <p:txStyles>
    <p:title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Arial" charset="0"/>
        </a:defRPr>
      </a:lvl2pPr>
      <a:lvl3pPr algn="ctr" rtl="0" eaLnBrk="0" fontAlgn="base" hangingPunct="0">
        <a:spcBef>
          <a:spcPct val="0"/>
        </a:spcBef>
        <a:spcAft>
          <a:spcPct val="0"/>
        </a:spcAft>
        <a:defRPr sz="4200" b="1" i="1">
          <a:solidFill>
            <a:schemeClr val="tx1"/>
          </a:solidFill>
          <a:latin typeface="Arial" charset="0"/>
        </a:defRPr>
      </a:lvl3pPr>
      <a:lvl4pPr algn="ctr" rtl="0" eaLnBrk="0" fontAlgn="base" hangingPunct="0">
        <a:spcBef>
          <a:spcPct val="0"/>
        </a:spcBef>
        <a:spcAft>
          <a:spcPct val="0"/>
        </a:spcAft>
        <a:defRPr sz="4200" b="1" i="1">
          <a:solidFill>
            <a:schemeClr val="tx1"/>
          </a:solidFill>
          <a:latin typeface="Arial" charset="0"/>
        </a:defRPr>
      </a:lvl4pPr>
      <a:lvl5pPr algn="ctr" rtl="0" eaLnBrk="0" fontAlgn="base" hangingPunct="0">
        <a:spcBef>
          <a:spcPct val="0"/>
        </a:spcBef>
        <a:spcAft>
          <a:spcPct val="0"/>
        </a:spcAft>
        <a:defRPr sz="4200" b="1" i="1">
          <a:solidFill>
            <a:schemeClr val="tx1"/>
          </a:solidFill>
          <a:latin typeface="Arial" charset="0"/>
        </a:defRPr>
      </a:lvl5pPr>
      <a:lvl6pPr marL="457200" algn="ctr" rtl="0" fontAlgn="base">
        <a:spcBef>
          <a:spcPct val="0"/>
        </a:spcBef>
        <a:spcAft>
          <a:spcPct val="0"/>
        </a:spcAft>
        <a:defRPr sz="4200" b="1" i="1">
          <a:solidFill>
            <a:schemeClr val="tx1"/>
          </a:solidFill>
          <a:latin typeface="Arial" charset="0"/>
        </a:defRPr>
      </a:lvl6pPr>
      <a:lvl7pPr marL="914400" algn="ctr" rtl="0" fontAlgn="base">
        <a:spcBef>
          <a:spcPct val="0"/>
        </a:spcBef>
        <a:spcAft>
          <a:spcPct val="0"/>
        </a:spcAft>
        <a:defRPr sz="4200" b="1" i="1">
          <a:solidFill>
            <a:schemeClr val="tx1"/>
          </a:solidFill>
          <a:latin typeface="Arial" charset="0"/>
        </a:defRPr>
      </a:lvl7pPr>
      <a:lvl8pPr marL="1371600" algn="ctr" rtl="0" fontAlgn="base">
        <a:spcBef>
          <a:spcPct val="0"/>
        </a:spcBef>
        <a:spcAft>
          <a:spcPct val="0"/>
        </a:spcAft>
        <a:defRPr sz="4200" b="1" i="1">
          <a:solidFill>
            <a:schemeClr val="tx1"/>
          </a:solidFill>
          <a:latin typeface="Arial" charset="0"/>
        </a:defRPr>
      </a:lvl8pPr>
      <a:lvl9pPr marL="1828800" algn="ctr" rtl="0" fontAlgn="base">
        <a:spcBef>
          <a:spcPct val="0"/>
        </a:spcBef>
        <a:spcAft>
          <a:spcPct val="0"/>
        </a:spcAft>
        <a:defRPr sz="4200" b="1" i="1">
          <a:solidFill>
            <a:schemeClr val="tx1"/>
          </a:solidFill>
          <a:latin typeface="Arial"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images.google.com.vn/imgres?imgurl=http://img.hani.co.kr/section-image/pictorial/099003022/img/7_687_pm1.JPG&amp;imgrefurl=http://vnkrol.com/forum/showthread.php%3Ft%3D8778&amp;h=387&amp;w=590&amp;sz=358&amp;hl=vi&amp;start=1&amp;tbnid=RFuxZv56jIyGyM:&amp;tbnh=89&amp;tbnw=135&amp;prev=/images%3Fq%3Dthan%2Bt%25E1%25BB%2595%2Bong%26gbv%3D2%26hl%3Dvi%26sa%3DG" TargetMode="External"/><Relationship Id="rId11" Type="http://schemas.openxmlformats.org/officeDocument/2006/relationships/image" Target="../media/image34.jpeg"/><Relationship Id="rId5" Type="http://schemas.openxmlformats.org/officeDocument/2006/relationships/image" Target="../media/image29.jpe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Videos\mi&#7873;n%20trung%20b&#227;o%20l&#361;.mp4" TargetMode="External"/><Relationship Id="rId1" Type="http://schemas.microsoft.com/office/2007/relationships/media" Target="file:///C:\Users\Admin\Videos\mi&#7873;n%20trung%20b&#227;o%20l&#361;.mp4"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hinh-nen-thiet-ke-bai-giang-5.jpg">
            <a:extLst>
              <a:ext uri="{FF2B5EF4-FFF2-40B4-BE49-F238E27FC236}">
                <a16:creationId xmlns:a16="http://schemas.microsoft.com/office/drawing/2014/main" id="{C2199EB2-7FA0-F52A-9167-4EA8EF8480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18AB9C1-4D93-DE01-4AC7-72DCA665BA92}"/>
              </a:ext>
            </a:extLst>
          </p:cNvPr>
          <p:cNvSpPr txBox="1"/>
          <p:nvPr/>
        </p:nvSpPr>
        <p:spPr>
          <a:xfrm>
            <a:off x="2133600" y="1524000"/>
            <a:ext cx="5206284" cy="2362201"/>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vi-VN" sz="5400" b="1" dirty="0">
                <a:ln/>
                <a:solidFill>
                  <a:srgbClr val="00B050"/>
                </a:solidFill>
                <a:latin typeface="UTM Avo" panose="02040603050506020204" pitchFamily="18" charset="0"/>
              </a:rPr>
              <a:t>CHÀO MỪNG CÁC CON</a:t>
            </a:r>
          </a:p>
          <a:p>
            <a:pPr algn="ctr" fontAlgn="auto">
              <a:spcBef>
                <a:spcPts val="0"/>
              </a:spcBef>
              <a:spcAft>
                <a:spcPts val="0"/>
              </a:spcAft>
              <a:defRPr/>
            </a:pPr>
            <a:r>
              <a:rPr lang="vi-VN" sz="5400" b="1" dirty="0">
                <a:ln/>
                <a:solidFill>
                  <a:srgbClr val="00B050"/>
                </a:solidFill>
                <a:latin typeface="UTM Avo" panose="02040603050506020204" pitchFamily="18" charset="0"/>
              </a:rPr>
              <a:t>ĐẾN VỚI TIẾT HỌC</a:t>
            </a:r>
            <a:endParaRPr lang="en-US" sz="5400" b="1" dirty="0">
              <a:ln/>
              <a:solidFill>
                <a:srgbClr val="00B050"/>
              </a:solidFill>
              <a:latin typeface="UTM Avo" panose="02040603050506020204" pitchFamily="18" charset="0"/>
            </a:endParaRPr>
          </a:p>
        </p:txBody>
      </p:sp>
      <p:sp>
        <p:nvSpPr>
          <p:cNvPr id="14340" name="TextBox 3">
            <a:extLst>
              <a:ext uri="{FF2B5EF4-FFF2-40B4-BE49-F238E27FC236}">
                <a16:creationId xmlns:a16="http://schemas.microsoft.com/office/drawing/2014/main" id="{9AC112F8-3359-D5EC-9A23-30D2124E2F1C}"/>
              </a:ext>
            </a:extLst>
          </p:cNvPr>
          <p:cNvSpPr txBox="1">
            <a:spLocks noChangeArrowheads="1"/>
          </p:cNvSpPr>
          <p:nvPr/>
        </p:nvSpPr>
        <p:spPr bwMode="auto">
          <a:xfrm>
            <a:off x="2362200" y="2362200"/>
            <a:ext cx="434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VN" sz="2400" b="1">
                <a:solidFill>
                  <a:srgbClr val="FF0000"/>
                </a:solidFill>
              </a:rPr>
              <a:t>TỰ NHIÊN VÀ XÃ HỘI LỚP 2</a:t>
            </a:r>
          </a:p>
        </p:txBody>
      </p:sp>
      <p:sp>
        <p:nvSpPr>
          <p:cNvPr id="14341" name="TextBox 5">
            <a:extLst>
              <a:ext uri="{FF2B5EF4-FFF2-40B4-BE49-F238E27FC236}">
                <a16:creationId xmlns:a16="http://schemas.microsoft.com/office/drawing/2014/main" id="{723EA8E1-0485-59C6-A1FB-8A7956429FFD}"/>
              </a:ext>
            </a:extLst>
          </p:cNvPr>
          <p:cNvSpPr txBox="1">
            <a:spLocks noChangeArrowheads="1"/>
          </p:cNvSpPr>
          <p:nvPr/>
        </p:nvSpPr>
        <p:spPr bwMode="auto">
          <a:xfrm>
            <a:off x="1981200" y="2895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VN" sz="2400" b="1" dirty="0">
                <a:solidFill>
                  <a:srgbClr val="7030A0"/>
                </a:solidFill>
              </a:rPr>
              <a:t>TRƯỜNG TIỂU HỌC AN THẮNG</a:t>
            </a:r>
          </a:p>
        </p:txBody>
      </p:sp>
      <p:sp>
        <p:nvSpPr>
          <p:cNvPr id="14342" name="TextBox 6">
            <a:extLst>
              <a:ext uri="{FF2B5EF4-FFF2-40B4-BE49-F238E27FC236}">
                <a16:creationId xmlns:a16="http://schemas.microsoft.com/office/drawing/2014/main" id="{8D8214DC-4E21-772B-B4A5-1C04C743E33F}"/>
              </a:ext>
            </a:extLst>
          </p:cNvPr>
          <p:cNvSpPr txBox="1">
            <a:spLocks noChangeArrowheads="1"/>
          </p:cNvSpPr>
          <p:nvPr/>
        </p:nvSpPr>
        <p:spPr bwMode="auto">
          <a:xfrm>
            <a:off x="2133600" y="3429000"/>
            <a:ext cx="487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VN" b="1" dirty="0"/>
              <a:t>NGƯỜI THỰC HIỆN :</a:t>
            </a:r>
            <a:r>
              <a:rPr lang="en-US" altLang="en-VN" b="1" dirty="0">
                <a:solidFill>
                  <a:srgbClr val="FF0000"/>
                </a:solidFill>
              </a:rPr>
              <a:t> HOÀNG THỊ NHÀN</a:t>
            </a: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a:extLst>
              <a:ext uri="{FF2B5EF4-FFF2-40B4-BE49-F238E27FC236}">
                <a16:creationId xmlns:a16="http://schemas.microsoft.com/office/drawing/2014/main" id="{D579849F-7DB0-A06D-355B-E1972A290B69}"/>
              </a:ext>
            </a:extLst>
          </p:cNvPr>
          <p:cNvGrpSpPr>
            <a:grpSpLocks/>
          </p:cNvGrpSpPr>
          <p:nvPr/>
        </p:nvGrpSpPr>
        <p:grpSpPr bwMode="auto">
          <a:xfrm>
            <a:off x="0" y="152400"/>
            <a:ext cx="2119313" cy="3325813"/>
            <a:chOff x="1701" y="6644"/>
            <a:chExt cx="3336" cy="5838"/>
          </a:xfrm>
        </p:grpSpPr>
        <p:pic>
          <p:nvPicPr>
            <p:cNvPr id="23585" name="Picture 3" descr="o%20nhiem%20khong%20khi">
              <a:extLst>
                <a:ext uri="{FF2B5EF4-FFF2-40B4-BE49-F238E27FC236}">
                  <a16:creationId xmlns:a16="http://schemas.microsoft.com/office/drawing/2014/main" id="{3EADFBAA-658C-EAC7-2D36-94BFFC0BB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 y="6644"/>
              <a:ext cx="3336" cy="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6" name="Text Box 4">
              <a:extLst>
                <a:ext uri="{FF2B5EF4-FFF2-40B4-BE49-F238E27FC236}">
                  <a16:creationId xmlns:a16="http://schemas.microsoft.com/office/drawing/2014/main" id="{B40ADA03-9BC1-7409-091C-52CA50199660}"/>
                </a:ext>
              </a:extLst>
            </p:cNvPr>
            <p:cNvSpPr txBox="1">
              <a:spLocks noChangeArrowheads="1"/>
            </p:cNvSpPr>
            <p:nvPr/>
          </p:nvSpPr>
          <p:spPr bwMode="auto">
            <a:xfrm>
              <a:off x="1755" y="11726"/>
              <a:ext cx="3282" cy="7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VN" sz="1200" b="1">
                  <a:latin typeface="Times New Roman" panose="02020603050405020304" pitchFamily="18" charset="0"/>
                </a:rPr>
                <a:t>Hình 28. Khí thải làng nghề</a:t>
              </a:r>
              <a:endParaRPr lang="en-US" altLang="en-VN">
                <a:latin typeface="Times New Roman" panose="02020603050405020304" pitchFamily="18" charset="0"/>
              </a:endParaRPr>
            </a:p>
          </p:txBody>
        </p:sp>
      </p:grpSp>
      <p:grpSp>
        <p:nvGrpSpPr>
          <p:cNvPr id="23555" name="Group 5">
            <a:extLst>
              <a:ext uri="{FF2B5EF4-FFF2-40B4-BE49-F238E27FC236}">
                <a16:creationId xmlns:a16="http://schemas.microsoft.com/office/drawing/2014/main" id="{DFC44562-D8BE-BEC6-1CEF-51F0046CE052}"/>
              </a:ext>
            </a:extLst>
          </p:cNvPr>
          <p:cNvGrpSpPr>
            <a:grpSpLocks/>
          </p:cNvGrpSpPr>
          <p:nvPr/>
        </p:nvGrpSpPr>
        <p:grpSpPr bwMode="auto">
          <a:xfrm>
            <a:off x="2247900" y="11113"/>
            <a:ext cx="2438400" cy="2362200"/>
            <a:chOff x="7497" y="3044"/>
            <a:chExt cx="3270" cy="3576"/>
          </a:xfrm>
        </p:grpSpPr>
        <p:pic>
          <p:nvPicPr>
            <p:cNvPr id="23583" name="Picture 6" descr="o nhiem khong khi 1">
              <a:extLst>
                <a:ext uri="{FF2B5EF4-FFF2-40B4-BE49-F238E27FC236}">
                  <a16:creationId xmlns:a16="http://schemas.microsoft.com/office/drawing/2014/main" id="{83C02D0C-4A7E-2F41-9953-D28ECC107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 y="3044"/>
              <a:ext cx="3243" cy="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4" name="Text Box 7">
              <a:extLst>
                <a:ext uri="{FF2B5EF4-FFF2-40B4-BE49-F238E27FC236}">
                  <a16:creationId xmlns:a16="http://schemas.microsoft.com/office/drawing/2014/main" id="{52AB6CEE-2659-05EB-8825-4A31B6BF575F}"/>
                </a:ext>
              </a:extLst>
            </p:cNvPr>
            <p:cNvSpPr txBox="1">
              <a:spLocks noChangeArrowheads="1"/>
            </p:cNvSpPr>
            <p:nvPr/>
          </p:nvSpPr>
          <p:spPr bwMode="auto">
            <a:xfrm>
              <a:off x="7497" y="5864"/>
              <a:ext cx="3270" cy="7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VN" altLang="en-VN">
                <a:latin typeface="Times New Roman" panose="02020603050405020304" pitchFamily="18" charset="0"/>
                <a:cs typeface="Times New Roman" panose="02020603050405020304" pitchFamily="18" charset="0"/>
              </a:endParaRPr>
            </a:p>
          </p:txBody>
        </p:sp>
      </p:grpSp>
      <p:sp>
        <p:nvSpPr>
          <p:cNvPr id="23556" name="Text Box 8">
            <a:extLst>
              <a:ext uri="{FF2B5EF4-FFF2-40B4-BE49-F238E27FC236}">
                <a16:creationId xmlns:a16="http://schemas.microsoft.com/office/drawing/2014/main" id="{04580790-FEE0-84FD-5B68-ADD0EB5597B9}"/>
              </a:ext>
            </a:extLst>
          </p:cNvPr>
          <p:cNvSpPr txBox="1">
            <a:spLocks noChangeArrowheads="1"/>
          </p:cNvSpPr>
          <p:nvPr/>
        </p:nvSpPr>
        <p:spPr bwMode="auto">
          <a:xfrm>
            <a:off x="2743200" y="3048000"/>
            <a:ext cx="396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3600" b="1">
                <a:solidFill>
                  <a:srgbClr val="990000"/>
                </a:solidFill>
                <a:latin typeface="Times New Roman" panose="02020603050405020304" pitchFamily="18" charset="0"/>
              </a:rPr>
              <a:t>NGUYÊN NHÂN</a:t>
            </a:r>
          </a:p>
          <a:p>
            <a:pPr algn="ctr" eaLnBrk="1" hangingPunct="1"/>
            <a:endParaRPr lang="en-US" altLang="en-VN" sz="2800">
              <a:solidFill>
                <a:srgbClr val="0033CC"/>
              </a:solidFill>
              <a:latin typeface="Times New Roman" panose="02020603050405020304" pitchFamily="18" charset="0"/>
            </a:endParaRPr>
          </a:p>
        </p:txBody>
      </p:sp>
      <p:sp>
        <p:nvSpPr>
          <p:cNvPr id="23557" name="Line 9">
            <a:extLst>
              <a:ext uri="{FF2B5EF4-FFF2-40B4-BE49-F238E27FC236}">
                <a16:creationId xmlns:a16="http://schemas.microsoft.com/office/drawing/2014/main" id="{43D94702-C099-8AA1-8D24-EEE2A08776D8}"/>
              </a:ext>
            </a:extLst>
          </p:cNvPr>
          <p:cNvSpPr>
            <a:spLocks noChangeShapeType="1"/>
          </p:cNvSpPr>
          <p:nvPr/>
        </p:nvSpPr>
        <p:spPr bwMode="auto">
          <a:xfrm>
            <a:off x="3352800" y="2209800"/>
            <a:ext cx="6858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3558" name="Line 10">
            <a:extLst>
              <a:ext uri="{FF2B5EF4-FFF2-40B4-BE49-F238E27FC236}">
                <a16:creationId xmlns:a16="http://schemas.microsoft.com/office/drawing/2014/main" id="{71EF0437-C4E4-F6EC-BF55-6963A0DA32E9}"/>
              </a:ext>
            </a:extLst>
          </p:cNvPr>
          <p:cNvSpPr>
            <a:spLocks noChangeShapeType="1"/>
          </p:cNvSpPr>
          <p:nvPr/>
        </p:nvSpPr>
        <p:spPr bwMode="auto">
          <a:xfrm>
            <a:off x="2209800" y="2590800"/>
            <a:ext cx="6096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3559" name="Line 11">
            <a:extLst>
              <a:ext uri="{FF2B5EF4-FFF2-40B4-BE49-F238E27FC236}">
                <a16:creationId xmlns:a16="http://schemas.microsoft.com/office/drawing/2014/main" id="{35BAD504-A96E-A5F2-C1A8-9B63B156F2C1}"/>
              </a:ext>
            </a:extLst>
          </p:cNvPr>
          <p:cNvSpPr>
            <a:spLocks noChangeShapeType="1"/>
          </p:cNvSpPr>
          <p:nvPr/>
        </p:nvSpPr>
        <p:spPr bwMode="auto">
          <a:xfrm flipH="1">
            <a:off x="5334000" y="2133600"/>
            <a:ext cx="22860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3560" name="Line 12">
            <a:extLst>
              <a:ext uri="{FF2B5EF4-FFF2-40B4-BE49-F238E27FC236}">
                <a16:creationId xmlns:a16="http://schemas.microsoft.com/office/drawing/2014/main" id="{FA1972A4-CDEB-C60D-2BCA-EAC6EAC7A7D3}"/>
              </a:ext>
            </a:extLst>
          </p:cNvPr>
          <p:cNvSpPr>
            <a:spLocks noChangeShapeType="1"/>
          </p:cNvSpPr>
          <p:nvPr/>
        </p:nvSpPr>
        <p:spPr bwMode="auto">
          <a:xfrm flipH="1">
            <a:off x="6553200" y="2743200"/>
            <a:ext cx="5334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3561" name="Line 13">
            <a:extLst>
              <a:ext uri="{FF2B5EF4-FFF2-40B4-BE49-F238E27FC236}">
                <a16:creationId xmlns:a16="http://schemas.microsoft.com/office/drawing/2014/main" id="{58FB5570-127C-7E2F-7DFC-913EE959C930}"/>
              </a:ext>
            </a:extLst>
          </p:cNvPr>
          <p:cNvSpPr>
            <a:spLocks noChangeShapeType="1"/>
          </p:cNvSpPr>
          <p:nvPr/>
        </p:nvSpPr>
        <p:spPr bwMode="auto">
          <a:xfrm flipH="1" flipV="1">
            <a:off x="5486400" y="3733800"/>
            <a:ext cx="1752600" cy="1295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3562" name="Line 14">
            <a:extLst>
              <a:ext uri="{FF2B5EF4-FFF2-40B4-BE49-F238E27FC236}">
                <a16:creationId xmlns:a16="http://schemas.microsoft.com/office/drawing/2014/main" id="{49E42583-C7CB-7CA3-5D0C-2EF231137907}"/>
              </a:ext>
            </a:extLst>
          </p:cNvPr>
          <p:cNvSpPr>
            <a:spLocks noChangeShapeType="1"/>
          </p:cNvSpPr>
          <p:nvPr/>
        </p:nvSpPr>
        <p:spPr bwMode="auto">
          <a:xfrm flipH="1" flipV="1">
            <a:off x="4343400" y="3733800"/>
            <a:ext cx="0" cy="1219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3563" name="Line 15">
            <a:extLst>
              <a:ext uri="{FF2B5EF4-FFF2-40B4-BE49-F238E27FC236}">
                <a16:creationId xmlns:a16="http://schemas.microsoft.com/office/drawing/2014/main" id="{A3ACCBE9-7496-6F50-B367-BAB3FA6071A9}"/>
              </a:ext>
            </a:extLst>
          </p:cNvPr>
          <p:cNvSpPr>
            <a:spLocks noChangeShapeType="1"/>
          </p:cNvSpPr>
          <p:nvPr/>
        </p:nvSpPr>
        <p:spPr bwMode="auto">
          <a:xfrm flipV="1">
            <a:off x="2133600" y="3657600"/>
            <a:ext cx="99060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sp>
        <p:nvSpPr>
          <p:cNvPr id="23564" name="Line 16">
            <a:extLst>
              <a:ext uri="{FF2B5EF4-FFF2-40B4-BE49-F238E27FC236}">
                <a16:creationId xmlns:a16="http://schemas.microsoft.com/office/drawing/2014/main" id="{231D45D9-3D06-5945-98F7-C6510BEB64AF}"/>
              </a:ext>
            </a:extLst>
          </p:cNvPr>
          <p:cNvSpPr>
            <a:spLocks noChangeShapeType="1"/>
          </p:cNvSpPr>
          <p:nvPr/>
        </p:nvSpPr>
        <p:spPr bwMode="auto">
          <a:xfrm flipH="1" flipV="1">
            <a:off x="6324600" y="3429000"/>
            <a:ext cx="38100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pic>
        <p:nvPicPr>
          <p:cNvPr id="23565" name="Picture 17" descr="20517257_images834653_rac1">
            <a:extLst>
              <a:ext uri="{FF2B5EF4-FFF2-40B4-BE49-F238E27FC236}">
                <a16:creationId xmlns:a16="http://schemas.microsoft.com/office/drawing/2014/main" id="{ADFF0014-A0C0-CBA5-AF2B-1B8DF9B0B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071813"/>
            <a:ext cx="25146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18">
            <a:extLst>
              <a:ext uri="{FF2B5EF4-FFF2-40B4-BE49-F238E27FC236}">
                <a16:creationId xmlns:a16="http://schemas.microsoft.com/office/drawing/2014/main" id="{43D84415-130B-2701-C51B-3BF83B81B2C9}"/>
              </a:ext>
            </a:extLst>
          </p:cNvPr>
          <p:cNvSpPr>
            <a:spLocks noChangeArrowheads="1"/>
          </p:cNvSpPr>
          <p:nvPr/>
        </p:nvSpPr>
        <p:spPr bwMode="auto">
          <a:xfrm>
            <a:off x="2438400" y="2209800"/>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000" b="1">
                <a:solidFill>
                  <a:srgbClr val="990000"/>
                </a:solidFill>
                <a:latin typeface="Times New Roman" panose="02020603050405020304" pitchFamily="18" charset="0"/>
              </a:rPr>
              <a:t>CO</a:t>
            </a:r>
            <a:r>
              <a:rPr lang="en-US" altLang="en-VN" sz="2000" b="1" baseline="-25000">
                <a:solidFill>
                  <a:srgbClr val="990000"/>
                </a:solidFill>
                <a:latin typeface="Times New Roman" panose="02020603050405020304" pitchFamily="18" charset="0"/>
              </a:rPr>
              <a:t>2</a:t>
            </a:r>
          </a:p>
        </p:txBody>
      </p:sp>
      <p:sp>
        <p:nvSpPr>
          <p:cNvPr id="23567" name="Rectangle 19">
            <a:extLst>
              <a:ext uri="{FF2B5EF4-FFF2-40B4-BE49-F238E27FC236}">
                <a16:creationId xmlns:a16="http://schemas.microsoft.com/office/drawing/2014/main" id="{0A94011D-1E6D-16AB-93E4-BF73C1D81988}"/>
              </a:ext>
            </a:extLst>
          </p:cNvPr>
          <p:cNvSpPr>
            <a:spLocks noChangeArrowheads="1"/>
          </p:cNvSpPr>
          <p:nvPr/>
        </p:nvSpPr>
        <p:spPr bwMode="auto">
          <a:xfrm>
            <a:off x="5562600" y="21177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000" b="1">
                <a:solidFill>
                  <a:srgbClr val="990000"/>
                </a:solidFill>
                <a:latin typeface="Times New Roman" panose="02020603050405020304" pitchFamily="18" charset="0"/>
              </a:rPr>
              <a:t>CO</a:t>
            </a:r>
            <a:r>
              <a:rPr lang="en-US" altLang="en-VN" sz="2000" b="1" baseline="-25000">
                <a:solidFill>
                  <a:srgbClr val="990000"/>
                </a:solidFill>
                <a:latin typeface="Times New Roman" panose="02020603050405020304" pitchFamily="18" charset="0"/>
              </a:rPr>
              <a:t>2</a:t>
            </a:r>
          </a:p>
        </p:txBody>
      </p:sp>
      <p:sp>
        <p:nvSpPr>
          <p:cNvPr id="23568" name="Rectangle 20">
            <a:extLst>
              <a:ext uri="{FF2B5EF4-FFF2-40B4-BE49-F238E27FC236}">
                <a16:creationId xmlns:a16="http://schemas.microsoft.com/office/drawing/2014/main" id="{551A6956-C186-DE27-0DC9-EFF0BBD0BA34}"/>
              </a:ext>
            </a:extLst>
          </p:cNvPr>
          <p:cNvSpPr>
            <a:spLocks noChangeArrowheads="1"/>
          </p:cNvSpPr>
          <p:nvPr/>
        </p:nvSpPr>
        <p:spPr bwMode="auto">
          <a:xfrm>
            <a:off x="3886200" y="2209800"/>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000" b="1">
                <a:solidFill>
                  <a:srgbClr val="990000"/>
                </a:solidFill>
                <a:latin typeface="Times New Roman" panose="02020603050405020304" pitchFamily="18" charset="0"/>
              </a:rPr>
              <a:t>CO</a:t>
            </a:r>
            <a:r>
              <a:rPr lang="en-US" altLang="en-VN" sz="2000" b="1" baseline="-25000">
                <a:solidFill>
                  <a:srgbClr val="990000"/>
                </a:solidFill>
                <a:latin typeface="Times New Roman" panose="02020603050405020304" pitchFamily="18" charset="0"/>
              </a:rPr>
              <a:t>2</a:t>
            </a:r>
          </a:p>
        </p:txBody>
      </p:sp>
      <p:sp>
        <p:nvSpPr>
          <p:cNvPr id="23569" name="Rectangle 21">
            <a:extLst>
              <a:ext uri="{FF2B5EF4-FFF2-40B4-BE49-F238E27FC236}">
                <a16:creationId xmlns:a16="http://schemas.microsoft.com/office/drawing/2014/main" id="{0E1EB6BF-55AE-185F-6BF1-01B3A2A8D670}"/>
              </a:ext>
            </a:extLst>
          </p:cNvPr>
          <p:cNvSpPr>
            <a:spLocks noChangeArrowheads="1"/>
          </p:cNvSpPr>
          <p:nvPr/>
        </p:nvSpPr>
        <p:spPr bwMode="auto">
          <a:xfrm>
            <a:off x="3263900" y="44037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000" b="1">
                <a:solidFill>
                  <a:srgbClr val="0033CC"/>
                </a:solidFill>
                <a:latin typeface="Times New Roman" panose="02020603050405020304" pitchFamily="18" charset="0"/>
              </a:rPr>
              <a:t>CH</a:t>
            </a:r>
            <a:r>
              <a:rPr lang="en-US" altLang="en-VN" sz="2000" b="1" baseline="-25000">
                <a:solidFill>
                  <a:srgbClr val="0033CC"/>
                </a:solidFill>
                <a:latin typeface="Times New Roman" panose="02020603050405020304" pitchFamily="18" charset="0"/>
              </a:rPr>
              <a:t>4</a:t>
            </a:r>
          </a:p>
        </p:txBody>
      </p:sp>
      <p:sp>
        <p:nvSpPr>
          <p:cNvPr id="23570" name="Rectangle 22">
            <a:extLst>
              <a:ext uri="{FF2B5EF4-FFF2-40B4-BE49-F238E27FC236}">
                <a16:creationId xmlns:a16="http://schemas.microsoft.com/office/drawing/2014/main" id="{10CB85D4-101D-D7C8-4578-BFE99CDD61D1}"/>
              </a:ext>
            </a:extLst>
          </p:cNvPr>
          <p:cNvSpPr>
            <a:spLocks noChangeArrowheads="1"/>
          </p:cNvSpPr>
          <p:nvPr/>
        </p:nvSpPr>
        <p:spPr bwMode="auto">
          <a:xfrm>
            <a:off x="4559300" y="44799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000" b="1">
                <a:solidFill>
                  <a:srgbClr val="0033CC"/>
                </a:solidFill>
                <a:latin typeface="Times New Roman" panose="02020603050405020304" pitchFamily="18" charset="0"/>
              </a:rPr>
              <a:t>CH</a:t>
            </a:r>
            <a:r>
              <a:rPr lang="en-US" altLang="en-VN" sz="2000" b="1" baseline="-25000">
                <a:solidFill>
                  <a:srgbClr val="0033CC"/>
                </a:solidFill>
                <a:latin typeface="Times New Roman" panose="02020603050405020304" pitchFamily="18" charset="0"/>
              </a:rPr>
              <a:t>4</a:t>
            </a:r>
          </a:p>
        </p:txBody>
      </p:sp>
      <p:pic>
        <p:nvPicPr>
          <p:cNvPr id="23571" name="Picture 23" descr="Phong 31">
            <a:extLst>
              <a:ext uri="{FF2B5EF4-FFF2-40B4-BE49-F238E27FC236}">
                <a16:creationId xmlns:a16="http://schemas.microsoft.com/office/drawing/2014/main" id="{73434318-D2C1-28EF-F311-BF48F79E4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Rectangle 24">
            <a:extLst>
              <a:ext uri="{FF2B5EF4-FFF2-40B4-BE49-F238E27FC236}">
                <a16:creationId xmlns:a16="http://schemas.microsoft.com/office/drawing/2014/main" id="{5CC18F4D-EE3A-494E-DA38-184F61628500}"/>
              </a:ext>
            </a:extLst>
          </p:cNvPr>
          <p:cNvSpPr>
            <a:spLocks noChangeArrowheads="1"/>
          </p:cNvSpPr>
          <p:nvPr/>
        </p:nvSpPr>
        <p:spPr bwMode="auto">
          <a:xfrm>
            <a:off x="2133600" y="3505200"/>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000" b="1">
                <a:solidFill>
                  <a:srgbClr val="990000"/>
                </a:solidFill>
                <a:latin typeface="Times New Roman" panose="02020603050405020304" pitchFamily="18" charset="0"/>
              </a:rPr>
              <a:t>CO</a:t>
            </a:r>
            <a:r>
              <a:rPr lang="en-US" altLang="en-VN" sz="2000" b="1" baseline="-25000">
                <a:solidFill>
                  <a:srgbClr val="990000"/>
                </a:solidFill>
                <a:latin typeface="Times New Roman" panose="02020603050405020304" pitchFamily="18" charset="0"/>
              </a:rPr>
              <a:t>2</a:t>
            </a:r>
          </a:p>
        </p:txBody>
      </p:sp>
      <p:sp>
        <p:nvSpPr>
          <p:cNvPr id="23573" name="Rectangle 25">
            <a:extLst>
              <a:ext uri="{FF2B5EF4-FFF2-40B4-BE49-F238E27FC236}">
                <a16:creationId xmlns:a16="http://schemas.microsoft.com/office/drawing/2014/main" id="{DDA86C75-0347-84B7-1873-FA5C28023966}"/>
              </a:ext>
            </a:extLst>
          </p:cNvPr>
          <p:cNvSpPr>
            <a:spLocks noChangeArrowheads="1"/>
          </p:cNvSpPr>
          <p:nvPr/>
        </p:nvSpPr>
        <p:spPr bwMode="auto">
          <a:xfrm>
            <a:off x="5930900" y="4419600"/>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000" b="1">
                <a:solidFill>
                  <a:srgbClr val="0033CC"/>
                </a:solidFill>
                <a:latin typeface="Times New Roman" panose="02020603050405020304" pitchFamily="18" charset="0"/>
              </a:rPr>
              <a:t>CH</a:t>
            </a:r>
            <a:r>
              <a:rPr lang="en-US" altLang="en-VN" sz="2000" b="1" baseline="-25000">
                <a:solidFill>
                  <a:srgbClr val="0033CC"/>
                </a:solidFill>
                <a:latin typeface="Times New Roman" panose="02020603050405020304" pitchFamily="18" charset="0"/>
              </a:rPr>
              <a:t>4</a:t>
            </a:r>
          </a:p>
        </p:txBody>
      </p:sp>
      <p:sp>
        <p:nvSpPr>
          <p:cNvPr id="23574" name="Rectangle 26">
            <a:extLst>
              <a:ext uri="{FF2B5EF4-FFF2-40B4-BE49-F238E27FC236}">
                <a16:creationId xmlns:a16="http://schemas.microsoft.com/office/drawing/2014/main" id="{522BF16B-9615-A417-00A1-CF5882A18BAF}"/>
              </a:ext>
            </a:extLst>
          </p:cNvPr>
          <p:cNvSpPr>
            <a:spLocks noChangeArrowheads="1"/>
          </p:cNvSpPr>
          <p:nvPr/>
        </p:nvSpPr>
        <p:spPr bwMode="auto">
          <a:xfrm>
            <a:off x="5943600" y="37179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000" b="1">
                <a:solidFill>
                  <a:srgbClr val="0033CC"/>
                </a:solidFill>
                <a:latin typeface="Times New Roman" panose="02020603050405020304" pitchFamily="18" charset="0"/>
              </a:rPr>
              <a:t>CH</a:t>
            </a:r>
            <a:r>
              <a:rPr lang="en-US" altLang="en-VN" sz="2000" b="1" baseline="-25000">
                <a:solidFill>
                  <a:srgbClr val="0033CC"/>
                </a:solidFill>
                <a:latin typeface="Times New Roman" panose="02020603050405020304" pitchFamily="18" charset="0"/>
              </a:rPr>
              <a:t>4</a:t>
            </a:r>
          </a:p>
        </p:txBody>
      </p:sp>
      <p:sp>
        <p:nvSpPr>
          <p:cNvPr id="23575" name="Rectangle 27">
            <a:extLst>
              <a:ext uri="{FF2B5EF4-FFF2-40B4-BE49-F238E27FC236}">
                <a16:creationId xmlns:a16="http://schemas.microsoft.com/office/drawing/2014/main" id="{F4B779E9-D79A-AEC2-E9AE-C422D1FBA320}"/>
              </a:ext>
            </a:extLst>
          </p:cNvPr>
          <p:cNvSpPr>
            <a:spLocks noChangeArrowheads="1"/>
          </p:cNvSpPr>
          <p:nvPr/>
        </p:nvSpPr>
        <p:spPr bwMode="auto">
          <a:xfrm>
            <a:off x="6400800" y="2286000"/>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000" b="1">
                <a:solidFill>
                  <a:srgbClr val="0033CC"/>
                </a:solidFill>
                <a:latin typeface="Times New Roman" panose="02020603050405020304" pitchFamily="18" charset="0"/>
              </a:rPr>
              <a:t>CO</a:t>
            </a:r>
            <a:r>
              <a:rPr lang="en-US" altLang="en-VN" sz="2000" b="1" baseline="-25000">
                <a:solidFill>
                  <a:srgbClr val="0033CC"/>
                </a:solidFill>
                <a:latin typeface="Times New Roman" panose="02020603050405020304" pitchFamily="18" charset="0"/>
              </a:rPr>
              <a:t>2</a:t>
            </a:r>
          </a:p>
        </p:txBody>
      </p:sp>
      <p:pic>
        <p:nvPicPr>
          <p:cNvPr id="23576" name="Picture 28" descr="7_687_pm1">
            <a:hlinkClick r:id="rId6"/>
            <a:extLst>
              <a:ext uri="{FF2B5EF4-FFF2-40B4-BE49-F238E27FC236}">
                <a16:creationId xmlns:a16="http://schemas.microsoft.com/office/drawing/2014/main" id="{32F57221-4FCC-818A-C29A-CB542C6775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1828800"/>
            <a:ext cx="2057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7" name="Line 29">
            <a:extLst>
              <a:ext uri="{FF2B5EF4-FFF2-40B4-BE49-F238E27FC236}">
                <a16:creationId xmlns:a16="http://schemas.microsoft.com/office/drawing/2014/main" id="{D6E794FF-6FC1-91CB-0414-5BA691B9E66C}"/>
              </a:ext>
            </a:extLst>
          </p:cNvPr>
          <p:cNvSpPr>
            <a:spLocks noChangeShapeType="1"/>
          </p:cNvSpPr>
          <p:nvPr/>
        </p:nvSpPr>
        <p:spPr bwMode="auto">
          <a:xfrm flipV="1">
            <a:off x="3048000" y="3733800"/>
            <a:ext cx="83820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VN"/>
          </a:p>
        </p:txBody>
      </p:sp>
      <p:pic>
        <p:nvPicPr>
          <p:cNvPr id="23578" name="Picture 30" descr="NT543381120939">
            <a:extLst>
              <a:ext uri="{FF2B5EF4-FFF2-40B4-BE49-F238E27FC236}">
                <a16:creationId xmlns:a16="http://schemas.microsoft.com/office/drawing/2014/main" id="{3F542941-FD3B-5E00-E98D-BD46BCF08B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4953000"/>
            <a:ext cx="2667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9" name="Picture 31" descr="nuong4669">
            <a:extLst>
              <a:ext uri="{FF2B5EF4-FFF2-40B4-BE49-F238E27FC236}">
                <a16:creationId xmlns:a16="http://schemas.microsoft.com/office/drawing/2014/main" id="{C6859E2F-1C32-8C21-362E-90B300767D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926013"/>
            <a:ext cx="373380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0" name="Picture 32" descr="bepthan">
            <a:extLst>
              <a:ext uri="{FF2B5EF4-FFF2-40B4-BE49-F238E27FC236}">
                <a16:creationId xmlns:a16="http://schemas.microsoft.com/office/drawing/2014/main" id="{C187A4D9-4C4F-01A5-F8F2-43061DA361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2800" y="76200"/>
            <a:ext cx="1981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1" name="Picture 33" descr="ruongkhome_2075">
            <a:extLst>
              <a:ext uri="{FF2B5EF4-FFF2-40B4-BE49-F238E27FC236}">
                <a16:creationId xmlns:a16="http://schemas.microsoft.com/office/drawing/2014/main" id="{F91A966C-A29D-AFD7-14EC-84626F0F91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4876800"/>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2" name="Picture 34" descr="70097502-115951sm">
            <a:extLst>
              <a:ext uri="{FF2B5EF4-FFF2-40B4-BE49-F238E27FC236}">
                <a16:creationId xmlns:a16="http://schemas.microsoft.com/office/drawing/2014/main" id="{3907990A-36F0-0075-B558-4045B9B718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0"/>
            <a:ext cx="27432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a:extLst>
              <a:ext uri="{FF2B5EF4-FFF2-40B4-BE49-F238E27FC236}">
                <a16:creationId xmlns:a16="http://schemas.microsoft.com/office/drawing/2014/main" id="{4A5CDB99-114A-6202-4148-3C9FA2B71D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DCFC18-BB03-0246-9FB3-64526CB142DA}" type="slidenum">
              <a:rPr lang="en-US" altLang="en-VN">
                <a:solidFill>
                  <a:srgbClr val="FF0000"/>
                </a:solidFill>
              </a:rPr>
              <a:pPr/>
              <a:t>11</a:t>
            </a:fld>
            <a:endParaRPr lang="en-US" altLang="en-VN">
              <a:solidFill>
                <a:srgbClr val="FF0000"/>
              </a:solidFill>
            </a:endParaRPr>
          </a:p>
        </p:txBody>
      </p:sp>
      <p:pic>
        <p:nvPicPr>
          <p:cNvPr id="24579" name="Picture 2" descr="3856_unnamed-16003039751431801782985-crop-160030398486119121844.jpg">
            <a:extLst>
              <a:ext uri="{FF2B5EF4-FFF2-40B4-BE49-F238E27FC236}">
                <a16:creationId xmlns:a16="http://schemas.microsoft.com/office/drawing/2014/main" id="{F73B1042-5EA3-F31D-3D38-A65A0C3F0B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entagon 3">
            <a:extLst>
              <a:ext uri="{FF2B5EF4-FFF2-40B4-BE49-F238E27FC236}">
                <a16:creationId xmlns:a16="http://schemas.microsoft.com/office/drawing/2014/main" id="{7D1A4426-F3B9-BC1C-90B4-9E7BAECDE855}"/>
              </a:ext>
            </a:extLst>
          </p:cNvPr>
          <p:cNvSpPr/>
          <p:nvPr/>
        </p:nvSpPr>
        <p:spPr>
          <a:xfrm>
            <a:off x="0" y="0"/>
            <a:ext cx="9144000" cy="762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t>NHỮNG</a:t>
            </a:r>
            <a:r>
              <a:rPr lang="en-US" sz="2800" dirty="0"/>
              <a:t> </a:t>
            </a:r>
            <a:r>
              <a:rPr lang="en-US" sz="2800" dirty="0" err="1"/>
              <a:t>ẢNH</a:t>
            </a:r>
            <a:r>
              <a:rPr lang="en-US" sz="2800" dirty="0"/>
              <a:t> </a:t>
            </a:r>
            <a:r>
              <a:rPr lang="en-US" sz="2800" dirty="0" err="1"/>
              <a:t>HƯỞNG</a:t>
            </a:r>
            <a:r>
              <a:rPr lang="en-US" sz="2800" dirty="0"/>
              <a:t> </a:t>
            </a:r>
            <a:r>
              <a:rPr lang="en-US" sz="2800" dirty="0" err="1"/>
              <a:t>TRỰC</a:t>
            </a:r>
            <a:r>
              <a:rPr lang="en-US" sz="2800" dirty="0"/>
              <a:t> </a:t>
            </a:r>
            <a:r>
              <a:rPr lang="en-US" sz="2800" dirty="0" err="1"/>
              <a:t>TIẾP</a:t>
            </a:r>
            <a:r>
              <a:rPr lang="en-US" sz="2800" dirty="0"/>
              <a:t> DO </a:t>
            </a:r>
            <a:r>
              <a:rPr lang="en-US" sz="2800" dirty="0" err="1"/>
              <a:t>BÃO</a:t>
            </a:r>
            <a:endParaRPr lang="en-US" sz="2800" dirty="0"/>
          </a:p>
        </p:txBody>
      </p:sp>
    </p:spTree>
  </p:cSld>
  <p:clrMapOvr>
    <a:masterClrMapping/>
  </p:clrMapOvr>
  <p:transition>
    <p:cover dir="l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AutoShape 46">
            <a:extLst>
              <a:ext uri="{FF2B5EF4-FFF2-40B4-BE49-F238E27FC236}">
                <a16:creationId xmlns:a16="http://schemas.microsoft.com/office/drawing/2014/main" id="{6588A3C9-2DD4-1F1B-6E85-D006F02610EC}"/>
              </a:ext>
            </a:extLst>
          </p:cNvPr>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eaLnBrk="1" hangingPunct="1">
              <a:defRPr/>
            </a:pPr>
            <a:endParaRPr lang="en-US">
              <a:latin typeface="Arial" charset="0"/>
            </a:endParaRPr>
          </a:p>
        </p:txBody>
      </p:sp>
      <p:sp>
        <p:nvSpPr>
          <p:cNvPr id="20" name="AutoShape 47">
            <a:extLst>
              <a:ext uri="{FF2B5EF4-FFF2-40B4-BE49-F238E27FC236}">
                <a16:creationId xmlns:a16="http://schemas.microsoft.com/office/drawing/2014/main" id="{58F14D95-3F8B-2607-C1CE-0FF127890123}"/>
              </a:ext>
            </a:extLst>
          </p:cNvPr>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accent1">
                  <a:alpha val="56000"/>
                </a:schemeClr>
              </a:gs>
              <a:gs pos="100000">
                <a:schemeClr val="accent1">
                  <a:gamma/>
                  <a:tint val="0"/>
                  <a:invGamma/>
                  <a:alpha val="48000"/>
                </a:schemeClr>
              </a:gs>
            </a:gsLst>
            <a:lin ang="5400000" scaled="1"/>
          </a:gradFill>
          <a:ln w="0" algn="ctr">
            <a:noFill/>
            <a:miter lim="800000"/>
            <a:headEnd/>
            <a:tailEnd/>
          </a:ln>
          <a:effectLst/>
        </p:spPr>
        <p:txBody>
          <a:bodyPr wrap="none" anchor="ctr"/>
          <a:lstStyle/>
          <a:p>
            <a:pPr eaLnBrk="1" hangingPunct="1">
              <a:defRPr/>
            </a:pPr>
            <a:endParaRPr lang="en-US">
              <a:latin typeface="Arial" charset="0"/>
            </a:endParaRPr>
          </a:p>
        </p:txBody>
      </p:sp>
      <p:grpSp>
        <p:nvGrpSpPr>
          <p:cNvPr id="2" name="Group 63">
            <a:extLst>
              <a:ext uri="{FF2B5EF4-FFF2-40B4-BE49-F238E27FC236}">
                <a16:creationId xmlns:a16="http://schemas.microsoft.com/office/drawing/2014/main" id="{C22F3AD7-7D75-ADBF-E8CC-8869F637650B}"/>
              </a:ext>
            </a:extLst>
          </p:cNvPr>
          <p:cNvGrpSpPr>
            <a:grpSpLocks/>
          </p:cNvGrpSpPr>
          <p:nvPr/>
        </p:nvGrpSpPr>
        <p:grpSpPr bwMode="auto">
          <a:xfrm>
            <a:off x="533400" y="1676400"/>
            <a:ext cx="8458200" cy="688975"/>
            <a:chOff x="1321672" y="1710501"/>
            <a:chExt cx="7808223" cy="688592"/>
          </a:xfrm>
        </p:grpSpPr>
        <p:sp>
          <p:nvSpPr>
            <p:cNvPr id="4105" name="AutoShape 52">
              <a:extLst>
                <a:ext uri="{FF2B5EF4-FFF2-40B4-BE49-F238E27FC236}">
                  <a16:creationId xmlns:a16="http://schemas.microsoft.com/office/drawing/2014/main" id="{8E8EFBD7-A102-7BF6-D877-28F0BA748244}"/>
                </a:ext>
              </a:extLst>
            </p:cNvPr>
            <p:cNvSpPr>
              <a:spLocks noChangeArrowheads="1"/>
            </p:cNvSpPr>
            <p:nvPr/>
          </p:nvSpPr>
          <p:spPr bwMode="gray">
            <a:xfrm>
              <a:off x="1639688" y="1710501"/>
              <a:ext cx="7490207" cy="507718"/>
            </a:xfrm>
            <a:prstGeom prst="roundRect">
              <a:avLst>
                <a:gd name="adj" fmla="val 50000"/>
              </a:avLst>
            </a:prstGeom>
            <a:ln w="9525">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en-US" sz="2000" b="1" dirty="0" err="1">
                  <a:solidFill>
                    <a:srgbClr val="660033"/>
                  </a:solidFill>
                  <a:latin typeface="Times New Roman"/>
                </a:rPr>
                <a:t>Nhà</a:t>
              </a:r>
              <a:r>
                <a:rPr lang="en-US" sz="2000" b="1" dirty="0">
                  <a:solidFill>
                    <a:srgbClr val="660033"/>
                  </a:solidFill>
                  <a:latin typeface="Times New Roman"/>
                </a:rPr>
                <a:t> </a:t>
              </a:r>
              <a:r>
                <a:rPr lang="en-US" sz="2000" b="1" dirty="0" err="1">
                  <a:solidFill>
                    <a:srgbClr val="660033"/>
                  </a:solidFill>
                  <a:latin typeface="Times New Roman"/>
                </a:rPr>
                <a:t>cửa,cây</a:t>
              </a:r>
              <a:r>
                <a:rPr lang="en-US" sz="2000" b="1" dirty="0">
                  <a:solidFill>
                    <a:srgbClr val="660033"/>
                  </a:solidFill>
                  <a:latin typeface="Times New Roman"/>
                </a:rPr>
                <a:t> </a:t>
              </a:r>
              <a:r>
                <a:rPr lang="en-US" sz="2000" b="1" dirty="0" err="1">
                  <a:solidFill>
                    <a:srgbClr val="660033"/>
                  </a:solidFill>
                  <a:latin typeface="Times New Roman"/>
                </a:rPr>
                <a:t>cối</a:t>
              </a:r>
              <a:r>
                <a:rPr lang="en-US" sz="2000" b="1" dirty="0">
                  <a:solidFill>
                    <a:srgbClr val="660033"/>
                  </a:solidFill>
                  <a:latin typeface="Times New Roman"/>
                </a:rPr>
                <a:t> </a:t>
              </a:r>
              <a:r>
                <a:rPr lang="en-US" sz="2000" b="1" dirty="0" err="1">
                  <a:solidFill>
                    <a:srgbClr val="660033"/>
                  </a:solidFill>
                  <a:latin typeface="Times New Roman"/>
                </a:rPr>
                <a:t>hoa</a:t>
              </a:r>
              <a:r>
                <a:rPr lang="en-US" sz="2000" b="1" dirty="0">
                  <a:solidFill>
                    <a:srgbClr val="660033"/>
                  </a:solidFill>
                  <a:latin typeface="Times New Roman"/>
                </a:rPr>
                <a:t> </a:t>
              </a:r>
              <a:r>
                <a:rPr lang="en-US" sz="2000" b="1" dirty="0" err="1">
                  <a:solidFill>
                    <a:srgbClr val="660033"/>
                  </a:solidFill>
                  <a:latin typeface="Times New Roman"/>
                </a:rPr>
                <a:t>màu,điện</a:t>
              </a:r>
              <a:r>
                <a:rPr lang="en-US" sz="2000" b="1" dirty="0">
                  <a:solidFill>
                    <a:srgbClr val="660033"/>
                  </a:solidFill>
                  <a:latin typeface="Times New Roman"/>
                </a:rPr>
                <a:t>, </a:t>
              </a:r>
              <a:r>
                <a:rPr lang="en-US" sz="2000" b="1" dirty="0" err="1">
                  <a:solidFill>
                    <a:srgbClr val="660033"/>
                  </a:solidFill>
                  <a:latin typeface="Times New Roman"/>
                </a:rPr>
                <a:t>nước</a:t>
              </a:r>
              <a:r>
                <a:rPr lang="en-US" sz="2000" b="1" dirty="0">
                  <a:solidFill>
                    <a:srgbClr val="660033"/>
                  </a:solidFill>
                  <a:latin typeface="Times New Roman"/>
                </a:rPr>
                <a:t> ,</a:t>
              </a:r>
              <a:r>
                <a:rPr lang="en-US" sz="2000" b="1" dirty="0" err="1">
                  <a:solidFill>
                    <a:srgbClr val="660033"/>
                  </a:solidFill>
                  <a:latin typeface="Times New Roman"/>
                </a:rPr>
                <a:t>vật</a:t>
              </a:r>
              <a:r>
                <a:rPr lang="en-US" sz="2000" b="1" dirty="0">
                  <a:solidFill>
                    <a:srgbClr val="660033"/>
                  </a:solidFill>
                  <a:latin typeface="Times New Roman"/>
                </a:rPr>
                <a:t> </a:t>
              </a:r>
              <a:r>
                <a:rPr lang="en-US" sz="2000" b="1" dirty="0" err="1">
                  <a:solidFill>
                    <a:srgbClr val="660033"/>
                  </a:solidFill>
                  <a:latin typeface="Times New Roman"/>
                </a:rPr>
                <a:t>nuôi,lương</a:t>
              </a:r>
              <a:r>
                <a:rPr lang="en-US" sz="2000" b="1" dirty="0">
                  <a:solidFill>
                    <a:srgbClr val="660033"/>
                  </a:solidFill>
                  <a:latin typeface="Times New Roman"/>
                </a:rPr>
                <a:t> </a:t>
              </a:r>
              <a:r>
                <a:rPr lang="en-US" sz="2000" b="1" dirty="0" err="1">
                  <a:solidFill>
                    <a:srgbClr val="660033"/>
                  </a:solidFill>
                  <a:latin typeface="Times New Roman"/>
                </a:rPr>
                <a:t>thực</a:t>
              </a:r>
              <a:r>
                <a:rPr lang="en-US" sz="2000" b="1" dirty="0">
                  <a:solidFill>
                    <a:srgbClr val="660033"/>
                  </a:solidFill>
                  <a:latin typeface="Times New Roman"/>
                </a:rPr>
                <a:t>, </a:t>
              </a:r>
              <a:r>
                <a:rPr lang="en-US" sz="2000" b="1" dirty="0" err="1">
                  <a:solidFill>
                    <a:srgbClr val="660033"/>
                  </a:solidFill>
                  <a:latin typeface="Times New Roman"/>
                </a:rPr>
                <a:t>giao</a:t>
              </a:r>
              <a:r>
                <a:rPr lang="en-US" sz="2000" b="1" dirty="0">
                  <a:solidFill>
                    <a:srgbClr val="660033"/>
                  </a:solidFill>
                  <a:latin typeface="Times New Roman"/>
                </a:rPr>
                <a:t> </a:t>
              </a:r>
              <a:r>
                <a:rPr lang="en-US" sz="2000" b="1" dirty="0" err="1">
                  <a:solidFill>
                    <a:srgbClr val="660033"/>
                  </a:solidFill>
                  <a:latin typeface="Times New Roman"/>
                </a:rPr>
                <a:t>thông</a:t>
              </a:r>
              <a:r>
                <a:rPr lang="en-US" sz="2000" b="1" dirty="0">
                  <a:solidFill>
                    <a:srgbClr val="660033"/>
                  </a:solidFill>
                  <a:latin typeface="Times New Roman"/>
                </a:rPr>
                <a:t>.</a:t>
              </a:r>
              <a:endParaRPr lang="en-US" dirty="0">
                <a:solidFill>
                  <a:schemeClr val="tx1"/>
                </a:solidFill>
                <a:latin typeface="Times New Roman"/>
              </a:endParaRPr>
            </a:p>
          </p:txBody>
        </p:sp>
        <p:grpSp>
          <p:nvGrpSpPr>
            <p:cNvPr id="25636" name="Group 53">
              <a:extLst>
                <a:ext uri="{FF2B5EF4-FFF2-40B4-BE49-F238E27FC236}">
                  <a16:creationId xmlns:a16="http://schemas.microsoft.com/office/drawing/2014/main" id="{0D113D03-08FD-8C37-C8CE-FEA30FD131B8}"/>
                </a:ext>
              </a:extLst>
            </p:cNvPr>
            <p:cNvGrpSpPr>
              <a:grpSpLocks/>
            </p:cNvGrpSpPr>
            <p:nvPr/>
          </p:nvGrpSpPr>
          <p:grpSpPr bwMode="auto">
            <a:xfrm>
              <a:off x="1321672" y="1799401"/>
              <a:ext cx="381000" cy="599692"/>
              <a:chOff x="2078" y="1680"/>
              <a:chExt cx="1615" cy="2542"/>
            </a:xfrm>
          </p:grpSpPr>
          <p:sp>
            <p:nvSpPr>
              <p:cNvPr id="25637" name="Oval 54">
                <a:extLst>
                  <a:ext uri="{FF2B5EF4-FFF2-40B4-BE49-F238E27FC236}">
                    <a16:creationId xmlns:a16="http://schemas.microsoft.com/office/drawing/2014/main" id="{FBE43223-444A-4206-03F2-419FF1157A0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25638" name="Oval 55">
                <a:extLst>
                  <a:ext uri="{FF2B5EF4-FFF2-40B4-BE49-F238E27FC236}">
                    <a16:creationId xmlns:a16="http://schemas.microsoft.com/office/drawing/2014/main" id="{6FDE1842-5339-0875-A49F-FDF066F16354}"/>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29" name="Oval 56">
                <a:extLst>
                  <a:ext uri="{FF2B5EF4-FFF2-40B4-BE49-F238E27FC236}">
                    <a16:creationId xmlns:a16="http://schemas.microsoft.com/office/drawing/2014/main" id="{BFF5EA4A-9BD4-3E44-BD0C-E114207DFF61}"/>
                  </a:ext>
                </a:extLst>
              </p:cNvPr>
              <p:cNvSpPr>
                <a:spLocks noChangeArrowheads="1"/>
              </p:cNvSpPr>
              <p:nvPr/>
            </p:nvSpPr>
            <p:spPr bwMode="gray">
              <a:xfrm>
                <a:off x="2295" y="1942"/>
                <a:ext cx="1100" cy="219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a:latin typeface="Times New Roman"/>
                </a:endParaRPr>
              </a:p>
            </p:txBody>
          </p:sp>
          <p:sp>
            <p:nvSpPr>
              <p:cNvPr id="25640" name="Oval 57">
                <a:extLst>
                  <a:ext uri="{FF2B5EF4-FFF2-40B4-BE49-F238E27FC236}">
                    <a16:creationId xmlns:a16="http://schemas.microsoft.com/office/drawing/2014/main" id="{312F099E-BC06-3C62-B163-BDB87502B424}"/>
                  </a:ext>
                </a:extLst>
              </p:cNvPr>
              <p:cNvSpPr>
                <a:spLocks noChangeArrowheads="1"/>
              </p:cNvSpPr>
              <p:nvPr/>
            </p:nvSpPr>
            <p:spPr bwMode="gray">
              <a:xfrm>
                <a:off x="2295" y="1942"/>
                <a:ext cx="1101" cy="219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31" name="Oval 58">
                <a:extLst>
                  <a:ext uri="{FF2B5EF4-FFF2-40B4-BE49-F238E27FC236}">
                    <a16:creationId xmlns:a16="http://schemas.microsoft.com/office/drawing/2014/main" id="{BB69752A-ED6F-0232-641E-EBD8BE2273A5}"/>
                  </a:ext>
                </a:extLst>
              </p:cNvPr>
              <p:cNvSpPr>
                <a:spLocks noChangeArrowheads="1"/>
              </p:cNvSpPr>
              <p:nvPr/>
            </p:nvSpPr>
            <p:spPr bwMode="gray">
              <a:xfrm>
                <a:off x="2333" y="2023"/>
                <a:ext cx="1100" cy="219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a:latin typeface="Times New Roman"/>
                </a:endParaRPr>
              </a:p>
            </p:txBody>
          </p:sp>
          <p:sp>
            <p:nvSpPr>
              <p:cNvPr id="25642" name="Oval 59">
                <a:extLst>
                  <a:ext uri="{FF2B5EF4-FFF2-40B4-BE49-F238E27FC236}">
                    <a16:creationId xmlns:a16="http://schemas.microsoft.com/office/drawing/2014/main" id="{CDAB3608-1E45-7CAE-A403-2287CDCE247F}"/>
                  </a:ext>
                </a:extLst>
              </p:cNvPr>
              <p:cNvSpPr>
                <a:spLocks noChangeArrowheads="1"/>
              </p:cNvSpPr>
              <p:nvPr/>
            </p:nvSpPr>
            <p:spPr bwMode="gray">
              <a:xfrm>
                <a:off x="2339" y="2023"/>
                <a:ext cx="1087" cy="219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grpSp>
      </p:grpSp>
      <p:grpSp>
        <p:nvGrpSpPr>
          <p:cNvPr id="4" name="Group 64">
            <a:extLst>
              <a:ext uri="{FF2B5EF4-FFF2-40B4-BE49-F238E27FC236}">
                <a16:creationId xmlns:a16="http://schemas.microsoft.com/office/drawing/2014/main" id="{4330871B-3955-DE2C-EFAF-03F18F104E84}"/>
              </a:ext>
            </a:extLst>
          </p:cNvPr>
          <p:cNvGrpSpPr>
            <a:grpSpLocks/>
          </p:cNvGrpSpPr>
          <p:nvPr/>
        </p:nvGrpSpPr>
        <p:grpSpPr bwMode="auto">
          <a:xfrm>
            <a:off x="1974850" y="2630488"/>
            <a:ext cx="6497638" cy="687387"/>
            <a:chOff x="1902370" y="2433140"/>
            <a:chExt cx="6496800" cy="686710"/>
          </a:xfrm>
        </p:grpSpPr>
        <p:sp>
          <p:nvSpPr>
            <p:cNvPr id="4104" name="AutoShape 51">
              <a:extLst>
                <a:ext uri="{FF2B5EF4-FFF2-40B4-BE49-F238E27FC236}">
                  <a16:creationId xmlns:a16="http://schemas.microsoft.com/office/drawing/2014/main" id="{DE129C45-4C11-0ADC-4F67-C05A23AA12F8}"/>
                </a:ext>
              </a:extLst>
            </p:cNvPr>
            <p:cNvSpPr>
              <a:spLocks noChangeArrowheads="1"/>
            </p:cNvSpPr>
            <p:nvPr/>
          </p:nvSpPr>
          <p:spPr bwMode="gray">
            <a:xfrm>
              <a:off x="2207131" y="2433140"/>
              <a:ext cx="6192039" cy="507500"/>
            </a:xfrm>
            <a:prstGeom prst="roundRect">
              <a:avLst>
                <a:gd name="adj" fmla="val 5000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9525">
              <a:solidFill>
                <a:srgbClr val="00B050"/>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r>
                <a:rPr lang="en-US" sz="2000" b="1" dirty="0" err="1">
                  <a:solidFill>
                    <a:srgbClr val="660033"/>
                  </a:solidFill>
                  <a:latin typeface="Times New Roman"/>
                </a:rPr>
                <a:t>Đói</a:t>
              </a:r>
              <a:r>
                <a:rPr lang="en-US" sz="2000" b="1" dirty="0">
                  <a:solidFill>
                    <a:srgbClr val="660033"/>
                  </a:solidFill>
                  <a:latin typeface="Times New Roman"/>
                </a:rPr>
                <a:t> </a:t>
              </a:r>
              <a:r>
                <a:rPr lang="en-US" sz="2000" b="1" dirty="0" err="1">
                  <a:solidFill>
                    <a:srgbClr val="660033"/>
                  </a:solidFill>
                  <a:latin typeface="Times New Roman"/>
                </a:rPr>
                <a:t>rét,mất</a:t>
              </a:r>
              <a:r>
                <a:rPr lang="en-US" sz="2000" b="1" dirty="0">
                  <a:solidFill>
                    <a:srgbClr val="660033"/>
                  </a:solidFill>
                  <a:latin typeface="Times New Roman"/>
                </a:rPr>
                <a:t> </a:t>
              </a:r>
              <a:r>
                <a:rPr lang="en-US" sz="2000" b="1" dirty="0" err="1">
                  <a:solidFill>
                    <a:srgbClr val="660033"/>
                  </a:solidFill>
                  <a:latin typeface="Times New Roman"/>
                </a:rPr>
                <a:t>người</a:t>
              </a:r>
              <a:r>
                <a:rPr lang="en-US" sz="2000" b="1" dirty="0">
                  <a:solidFill>
                    <a:srgbClr val="660033"/>
                  </a:solidFill>
                  <a:latin typeface="Times New Roman"/>
                </a:rPr>
                <a:t>, </a:t>
              </a:r>
              <a:r>
                <a:rPr lang="en-US" sz="2000" b="1" dirty="0" err="1">
                  <a:solidFill>
                    <a:srgbClr val="660033"/>
                  </a:solidFill>
                  <a:latin typeface="Times New Roman"/>
                </a:rPr>
                <a:t>mất</a:t>
              </a:r>
              <a:r>
                <a:rPr lang="en-US" sz="2000" b="1" dirty="0">
                  <a:solidFill>
                    <a:srgbClr val="660033"/>
                  </a:solidFill>
                  <a:latin typeface="Times New Roman"/>
                </a:rPr>
                <a:t> </a:t>
              </a:r>
              <a:r>
                <a:rPr lang="en-US" sz="2000" b="1" dirty="0" err="1">
                  <a:solidFill>
                    <a:srgbClr val="660033"/>
                  </a:solidFill>
                  <a:latin typeface="Times New Roman"/>
                </a:rPr>
                <a:t>tài</a:t>
              </a:r>
              <a:r>
                <a:rPr lang="en-US" sz="2000" b="1" dirty="0">
                  <a:solidFill>
                    <a:srgbClr val="660033"/>
                  </a:solidFill>
                  <a:latin typeface="Times New Roman"/>
                </a:rPr>
                <a:t> </a:t>
              </a:r>
              <a:r>
                <a:rPr lang="en-US" sz="2000" b="1" dirty="0" err="1">
                  <a:solidFill>
                    <a:srgbClr val="660033"/>
                  </a:solidFill>
                  <a:latin typeface="Times New Roman"/>
                </a:rPr>
                <a:t>sản</a:t>
              </a:r>
              <a:r>
                <a:rPr lang="en-US" sz="2000" b="1" dirty="0">
                  <a:solidFill>
                    <a:srgbClr val="660033"/>
                  </a:solidFill>
                  <a:latin typeface="Times New Roman"/>
                </a:rPr>
                <a:t>.</a:t>
              </a:r>
            </a:p>
          </p:txBody>
        </p:sp>
        <p:grpSp>
          <p:nvGrpSpPr>
            <p:cNvPr id="25628" name="Group 60">
              <a:extLst>
                <a:ext uri="{FF2B5EF4-FFF2-40B4-BE49-F238E27FC236}">
                  <a16:creationId xmlns:a16="http://schemas.microsoft.com/office/drawing/2014/main" id="{96A8DBF9-B0C6-C666-3714-D541CDEA09F1}"/>
                </a:ext>
              </a:extLst>
            </p:cNvPr>
            <p:cNvGrpSpPr>
              <a:grpSpLocks/>
            </p:cNvGrpSpPr>
            <p:nvPr/>
          </p:nvGrpSpPr>
          <p:grpSpPr bwMode="auto">
            <a:xfrm>
              <a:off x="1902370" y="2539503"/>
              <a:ext cx="381000" cy="580347"/>
              <a:chOff x="2078" y="1680"/>
              <a:chExt cx="1615" cy="2460"/>
            </a:xfrm>
          </p:grpSpPr>
          <p:sp>
            <p:nvSpPr>
              <p:cNvPr id="25629" name="Oval 61">
                <a:extLst>
                  <a:ext uri="{FF2B5EF4-FFF2-40B4-BE49-F238E27FC236}">
                    <a16:creationId xmlns:a16="http://schemas.microsoft.com/office/drawing/2014/main" id="{E97C3155-590B-D43F-F096-58C4959EFE7D}"/>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25630" name="Oval 62">
                <a:extLst>
                  <a:ext uri="{FF2B5EF4-FFF2-40B4-BE49-F238E27FC236}">
                    <a16:creationId xmlns:a16="http://schemas.microsoft.com/office/drawing/2014/main" id="{5A30216F-01E3-2630-7D6D-17D89BDCA98E}"/>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36" name="Oval 63">
                <a:extLst>
                  <a:ext uri="{FF2B5EF4-FFF2-40B4-BE49-F238E27FC236}">
                    <a16:creationId xmlns:a16="http://schemas.microsoft.com/office/drawing/2014/main" id="{378111B1-1C6E-6F17-11F2-44AAD27CD8C1}"/>
                  </a:ext>
                </a:extLst>
              </p:cNvPr>
              <p:cNvSpPr>
                <a:spLocks noChangeArrowheads="1"/>
              </p:cNvSpPr>
              <p:nvPr/>
            </p:nvSpPr>
            <p:spPr bwMode="gray">
              <a:xfrm>
                <a:off x="2253" y="1854"/>
                <a:ext cx="1097" cy="219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a:latin typeface="Times New Roman"/>
                </a:endParaRPr>
              </a:p>
            </p:txBody>
          </p:sp>
          <p:sp>
            <p:nvSpPr>
              <p:cNvPr id="25632" name="Oval 64">
                <a:extLst>
                  <a:ext uri="{FF2B5EF4-FFF2-40B4-BE49-F238E27FC236}">
                    <a16:creationId xmlns:a16="http://schemas.microsoft.com/office/drawing/2014/main" id="{5668F597-A2D6-1F04-F152-E67E0D3E040F}"/>
                  </a:ext>
                </a:extLst>
              </p:cNvPr>
              <p:cNvSpPr>
                <a:spLocks noChangeArrowheads="1"/>
              </p:cNvSpPr>
              <p:nvPr/>
            </p:nvSpPr>
            <p:spPr bwMode="gray">
              <a:xfrm>
                <a:off x="2254" y="1856"/>
                <a:ext cx="1101" cy="2199"/>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38" name="Oval 65">
                <a:extLst>
                  <a:ext uri="{FF2B5EF4-FFF2-40B4-BE49-F238E27FC236}">
                    <a16:creationId xmlns:a16="http://schemas.microsoft.com/office/drawing/2014/main" id="{65DAB4D4-FF91-F066-64C4-51DDC302EB2E}"/>
                  </a:ext>
                </a:extLst>
              </p:cNvPr>
              <p:cNvSpPr>
                <a:spLocks noChangeArrowheads="1"/>
              </p:cNvSpPr>
              <p:nvPr/>
            </p:nvSpPr>
            <p:spPr bwMode="gray">
              <a:xfrm>
                <a:off x="2334" y="1935"/>
                <a:ext cx="1097" cy="22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a:latin typeface="Times New Roman"/>
                </a:endParaRPr>
              </a:p>
            </p:txBody>
          </p:sp>
          <p:sp>
            <p:nvSpPr>
              <p:cNvPr id="25634" name="Oval 66">
                <a:extLst>
                  <a:ext uri="{FF2B5EF4-FFF2-40B4-BE49-F238E27FC236}">
                    <a16:creationId xmlns:a16="http://schemas.microsoft.com/office/drawing/2014/main" id="{97266CA1-A9D9-F2B7-83AD-4F252A61581C}"/>
                  </a:ext>
                </a:extLst>
              </p:cNvPr>
              <p:cNvSpPr>
                <a:spLocks noChangeArrowheads="1"/>
              </p:cNvSpPr>
              <p:nvPr/>
            </p:nvSpPr>
            <p:spPr bwMode="gray">
              <a:xfrm>
                <a:off x="2337" y="1939"/>
                <a:ext cx="1096" cy="2201"/>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grpSp>
      </p:grpSp>
      <p:grpSp>
        <p:nvGrpSpPr>
          <p:cNvPr id="6" name="Group 65">
            <a:extLst>
              <a:ext uri="{FF2B5EF4-FFF2-40B4-BE49-F238E27FC236}">
                <a16:creationId xmlns:a16="http://schemas.microsoft.com/office/drawing/2014/main" id="{4E979224-2438-F2CB-31E3-085CC1A034B3}"/>
              </a:ext>
            </a:extLst>
          </p:cNvPr>
          <p:cNvGrpSpPr>
            <a:grpSpLocks/>
          </p:cNvGrpSpPr>
          <p:nvPr/>
        </p:nvGrpSpPr>
        <p:grpSpPr bwMode="auto">
          <a:xfrm>
            <a:off x="1981200" y="4038600"/>
            <a:ext cx="6496050" cy="657225"/>
            <a:chOff x="2133600" y="3159609"/>
            <a:chExt cx="6496800" cy="656783"/>
          </a:xfrm>
        </p:grpSpPr>
        <p:sp>
          <p:nvSpPr>
            <p:cNvPr id="25619" name="AutoShape 50">
              <a:extLst>
                <a:ext uri="{FF2B5EF4-FFF2-40B4-BE49-F238E27FC236}">
                  <a16:creationId xmlns:a16="http://schemas.microsoft.com/office/drawing/2014/main" id="{0F21ABA0-D6FC-9317-0C9B-572DAFE25DE7}"/>
                </a:ext>
              </a:extLst>
            </p:cNvPr>
            <p:cNvSpPr>
              <a:spLocks noChangeArrowheads="1"/>
            </p:cNvSpPr>
            <p:nvPr/>
          </p:nvSpPr>
          <p:spPr bwMode="gray">
            <a:xfrm>
              <a:off x="2438400" y="3159609"/>
              <a:ext cx="6192000" cy="508000"/>
            </a:xfrm>
            <a:prstGeom prst="roundRect">
              <a:avLst>
                <a:gd name="adj" fmla="val 50000"/>
              </a:avLst>
            </a:prstGeom>
            <a:gradFill rotWithShape="1">
              <a:gsLst>
                <a:gs pos="0">
                  <a:srgbClr val="8CADEA"/>
                </a:gs>
                <a:gs pos="50000">
                  <a:srgbClr val="BACCF0"/>
                </a:gs>
                <a:gs pos="100000">
                  <a:srgbClr val="DEE6F7"/>
                </a:gs>
              </a:gsLst>
              <a:lin ang="16200000" scaled="1"/>
            </a:gradFill>
            <a:ln w="9525" algn="ctr">
              <a:solidFill>
                <a:srgbClr val="0070C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VN" sz="2000" b="1">
                  <a:latin typeface="Times New Roman" panose="02020603050405020304" pitchFamily="18" charset="0"/>
                </a:rPr>
                <a:t>Cô lập ,thiếu thốn vật dụng sinh hoạt</a:t>
              </a:r>
            </a:p>
          </p:txBody>
        </p:sp>
        <p:grpSp>
          <p:nvGrpSpPr>
            <p:cNvPr id="25620" name="Group 67">
              <a:extLst>
                <a:ext uri="{FF2B5EF4-FFF2-40B4-BE49-F238E27FC236}">
                  <a16:creationId xmlns:a16="http://schemas.microsoft.com/office/drawing/2014/main" id="{7B8BA97C-2925-A7C1-3C03-09253BDBC9D2}"/>
                </a:ext>
              </a:extLst>
            </p:cNvPr>
            <p:cNvGrpSpPr>
              <a:grpSpLocks/>
            </p:cNvGrpSpPr>
            <p:nvPr/>
          </p:nvGrpSpPr>
          <p:grpSpPr bwMode="auto">
            <a:xfrm>
              <a:off x="2133600" y="3235809"/>
              <a:ext cx="381000" cy="580583"/>
              <a:chOff x="2078" y="1680"/>
              <a:chExt cx="1615" cy="2461"/>
            </a:xfrm>
          </p:grpSpPr>
          <p:sp>
            <p:nvSpPr>
              <p:cNvPr id="25621" name="Oval 68">
                <a:extLst>
                  <a:ext uri="{FF2B5EF4-FFF2-40B4-BE49-F238E27FC236}">
                    <a16:creationId xmlns:a16="http://schemas.microsoft.com/office/drawing/2014/main" id="{1B7CEC31-3F87-DAA7-330D-D57151D5A514}"/>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25622" name="Oval 69">
                <a:extLst>
                  <a:ext uri="{FF2B5EF4-FFF2-40B4-BE49-F238E27FC236}">
                    <a16:creationId xmlns:a16="http://schemas.microsoft.com/office/drawing/2014/main" id="{6BB9ACFF-DEC2-3E9F-C624-CB89CB3A5966}"/>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43" name="Oval 70">
                <a:extLst>
                  <a:ext uri="{FF2B5EF4-FFF2-40B4-BE49-F238E27FC236}">
                    <a16:creationId xmlns:a16="http://schemas.microsoft.com/office/drawing/2014/main" id="{AF8A308D-F3A0-5858-C13B-71D3FFB75853}"/>
                  </a:ext>
                </a:extLst>
              </p:cNvPr>
              <p:cNvSpPr>
                <a:spLocks noChangeArrowheads="1"/>
              </p:cNvSpPr>
              <p:nvPr/>
            </p:nvSpPr>
            <p:spPr bwMode="gray">
              <a:xfrm>
                <a:off x="2300" y="1855"/>
                <a:ext cx="1104" cy="219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a:latin typeface="Times New Roman"/>
                </a:endParaRPr>
              </a:p>
            </p:txBody>
          </p:sp>
          <p:sp>
            <p:nvSpPr>
              <p:cNvPr id="25624" name="Oval 71">
                <a:extLst>
                  <a:ext uri="{FF2B5EF4-FFF2-40B4-BE49-F238E27FC236}">
                    <a16:creationId xmlns:a16="http://schemas.microsoft.com/office/drawing/2014/main" id="{077C43EE-A7C3-8C15-3385-D20903A28F15}"/>
                  </a:ext>
                </a:extLst>
              </p:cNvPr>
              <p:cNvSpPr>
                <a:spLocks noChangeArrowheads="1"/>
              </p:cNvSpPr>
              <p:nvPr/>
            </p:nvSpPr>
            <p:spPr bwMode="gray">
              <a:xfrm>
                <a:off x="2300" y="1854"/>
                <a:ext cx="1101" cy="2199"/>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45" name="Oval 72">
                <a:extLst>
                  <a:ext uri="{FF2B5EF4-FFF2-40B4-BE49-F238E27FC236}">
                    <a16:creationId xmlns:a16="http://schemas.microsoft.com/office/drawing/2014/main" id="{4D49155D-C991-DBEB-D5BA-2EE60C94FC65}"/>
                  </a:ext>
                </a:extLst>
              </p:cNvPr>
              <p:cNvSpPr>
                <a:spLocks noChangeArrowheads="1"/>
              </p:cNvSpPr>
              <p:nvPr/>
            </p:nvSpPr>
            <p:spPr bwMode="gray">
              <a:xfrm>
                <a:off x="2334" y="1942"/>
                <a:ext cx="1097" cy="219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a:latin typeface="Times New Roman"/>
                </a:endParaRPr>
              </a:p>
            </p:txBody>
          </p:sp>
          <p:sp>
            <p:nvSpPr>
              <p:cNvPr id="25626" name="Oval 73">
                <a:extLst>
                  <a:ext uri="{FF2B5EF4-FFF2-40B4-BE49-F238E27FC236}">
                    <a16:creationId xmlns:a16="http://schemas.microsoft.com/office/drawing/2014/main" id="{FEFE2EB6-B9AF-D65D-E049-E2D7AE892092}"/>
                  </a:ext>
                </a:extLst>
              </p:cNvPr>
              <p:cNvSpPr>
                <a:spLocks noChangeArrowheads="1"/>
              </p:cNvSpPr>
              <p:nvPr/>
            </p:nvSpPr>
            <p:spPr bwMode="gray">
              <a:xfrm>
                <a:off x="2334" y="1942"/>
                <a:ext cx="1097" cy="2199"/>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grpSp>
      </p:grpSp>
      <p:grpSp>
        <p:nvGrpSpPr>
          <p:cNvPr id="8" name="Group 66">
            <a:extLst>
              <a:ext uri="{FF2B5EF4-FFF2-40B4-BE49-F238E27FC236}">
                <a16:creationId xmlns:a16="http://schemas.microsoft.com/office/drawing/2014/main" id="{B210CBC2-2A91-BA16-8B00-9D78ABE42A15}"/>
              </a:ext>
            </a:extLst>
          </p:cNvPr>
          <p:cNvGrpSpPr>
            <a:grpSpLocks/>
          </p:cNvGrpSpPr>
          <p:nvPr/>
        </p:nvGrpSpPr>
        <p:grpSpPr bwMode="auto">
          <a:xfrm>
            <a:off x="1524000" y="5029200"/>
            <a:ext cx="7196138" cy="682625"/>
            <a:chOff x="2138860" y="3877813"/>
            <a:chExt cx="6538189" cy="682183"/>
          </a:xfrm>
        </p:grpSpPr>
        <p:sp>
          <p:nvSpPr>
            <p:cNvPr id="25611" name="AutoShape 49">
              <a:extLst>
                <a:ext uri="{FF2B5EF4-FFF2-40B4-BE49-F238E27FC236}">
                  <a16:creationId xmlns:a16="http://schemas.microsoft.com/office/drawing/2014/main" id="{A77C0189-18C0-305F-E80F-01C7DB88F7CF}"/>
                </a:ext>
              </a:extLst>
            </p:cNvPr>
            <p:cNvSpPr>
              <a:spLocks noChangeArrowheads="1"/>
            </p:cNvSpPr>
            <p:nvPr/>
          </p:nvSpPr>
          <p:spPr bwMode="gray">
            <a:xfrm>
              <a:off x="2485049" y="3877813"/>
              <a:ext cx="6192000" cy="508000"/>
            </a:xfrm>
            <a:prstGeom prst="roundRect">
              <a:avLst>
                <a:gd name="adj" fmla="val 50000"/>
              </a:avLst>
            </a:prstGeom>
            <a:gradFill rotWithShape="1">
              <a:gsLst>
                <a:gs pos="0">
                  <a:srgbClr val="B196D2"/>
                </a:gs>
                <a:gs pos="50000">
                  <a:srgbClr val="CFC0E2"/>
                </a:gs>
                <a:gs pos="100000">
                  <a:srgbClr val="E7E1F0"/>
                </a:gs>
              </a:gsLst>
              <a:lin ang="16200000" scaled="1"/>
            </a:gradFill>
            <a:ln w="9525" algn="ctr">
              <a:solidFill>
                <a:srgbClr val="7030A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VN" sz="2000" b="1">
                  <a:latin typeface="Times New Roman" panose="02020603050405020304" pitchFamily="18" charset="0"/>
                </a:rPr>
                <a:t>Ốm đau bệnh tật</a:t>
              </a:r>
            </a:p>
          </p:txBody>
        </p:sp>
        <p:grpSp>
          <p:nvGrpSpPr>
            <p:cNvPr id="25612" name="Group 74">
              <a:extLst>
                <a:ext uri="{FF2B5EF4-FFF2-40B4-BE49-F238E27FC236}">
                  <a16:creationId xmlns:a16="http://schemas.microsoft.com/office/drawing/2014/main" id="{998EC312-F247-ADB0-D3D1-E4ACB64A9073}"/>
                </a:ext>
              </a:extLst>
            </p:cNvPr>
            <p:cNvGrpSpPr>
              <a:grpSpLocks/>
            </p:cNvGrpSpPr>
            <p:nvPr/>
          </p:nvGrpSpPr>
          <p:grpSpPr bwMode="auto">
            <a:xfrm>
              <a:off x="2138860" y="3979413"/>
              <a:ext cx="381000" cy="580583"/>
              <a:chOff x="2078" y="1680"/>
              <a:chExt cx="1615" cy="2461"/>
            </a:xfrm>
          </p:grpSpPr>
          <p:sp>
            <p:nvSpPr>
              <p:cNvPr id="25613" name="Oval 75">
                <a:extLst>
                  <a:ext uri="{FF2B5EF4-FFF2-40B4-BE49-F238E27FC236}">
                    <a16:creationId xmlns:a16="http://schemas.microsoft.com/office/drawing/2014/main" id="{AD549B17-E46D-742B-7CB6-34F06CC3D701}"/>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25614" name="Oval 76">
                <a:extLst>
                  <a:ext uri="{FF2B5EF4-FFF2-40B4-BE49-F238E27FC236}">
                    <a16:creationId xmlns:a16="http://schemas.microsoft.com/office/drawing/2014/main" id="{F4F03B4E-9226-984B-6DCE-E1D4449771CE}"/>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50" name="Oval 77">
                <a:extLst>
                  <a:ext uri="{FF2B5EF4-FFF2-40B4-BE49-F238E27FC236}">
                    <a16:creationId xmlns:a16="http://schemas.microsoft.com/office/drawing/2014/main" id="{9E3286A6-4BBD-585A-2444-8C41FEFA4A07}"/>
                  </a:ext>
                </a:extLst>
              </p:cNvPr>
              <p:cNvSpPr>
                <a:spLocks noChangeArrowheads="1"/>
              </p:cNvSpPr>
              <p:nvPr/>
            </p:nvSpPr>
            <p:spPr bwMode="gray">
              <a:xfrm>
                <a:off x="2310" y="1855"/>
                <a:ext cx="1003" cy="219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eaLnBrk="1" hangingPunct="1">
                  <a:defRPr/>
                </a:pPr>
                <a:endParaRPr lang="en-US">
                  <a:latin typeface="Times New Roman"/>
                </a:endParaRPr>
              </a:p>
            </p:txBody>
          </p:sp>
          <p:sp>
            <p:nvSpPr>
              <p:cNvPr id="25616" name="Oval 78">
                <a:extLst>
                  <a:ext uri="{FF2B5EF4-FFF2-40B4-BE49-F238E27FC236}">
                    <a16:creationId xmlns:a16="http://schemas.microsoft.com/office/drawing/2014/main" id="{84A78B3F-828F-08C1-E63C-C086732FE233}"/>
                  </a:ext>
                </a:extLst>
              </p:cNvPr>
              <p:cNvSpPr>
                <a:spLocks noChangeArrowheads="1"/>
              </p:cNvSpPr>
              <p:nvPr/>
            </p:nvSpPr>
            <p:spPr bwMode="gray">
              <a:xfrm>
                <a:off x="2317" y="1854"/>
                <a:ext cx="1001" cy="2199"/>
              </a:xfrm>
              <a:prstGeom prst="ellipse">
                <a:avLst/>
              </a:prstGeom>
              <a:gradFill rotWithShape="1">
                <a:gsLst>
                  <a:gs pos="0">
                    <a:srgbClr val="000000"/>
                  </a:gs>
                  <a:gs pos="100000">
                    <a:srgbClr val="8D67E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52" name="Oval 79">
                <a:extLst>
                  <a:ext uri="{FF2B5EF4-FFF2-40B4-BE49-F238E27FC236}">
                    <a16:creationId xmlns:a16="http://schemas.microsoft.com/office/drawing/2014/main" id="{8CD69430-C25E-9B34-3B97-4A893AAD9E36}"/>
                  </a:ext>
                </a:extLst>
              </p:cNvPr>
              <p:cNvSpPr>
                <a:spLocks noChangeArrowheads="1"/>
              </p:cNvSpPr>
              <p:nvPr/>
            </p:nvSpPr>
            <p:spPr bwMode="gray">
              <a:xfrm>
                <a:off x="2329" y="1942"/>
                <a:ext cx="1101" cy="219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eaLnBrk="1" hangingPunct="1">
                  <a:defRPr/>
                </a:pPr>
                <a:endParaRPr lang="en-US">
                  <a:latin typeface="Times New Roman"/>
                </a:endParaRPr>
              </a:p>
            </p:txBody>
          </p:sp>
          <p:sp>
            <p:nvSpPr>
              <p:cNvPr id="25618" name="Oval 80">
                <a:extLst>
                  <a:ext uri="{FF2B5EF4-FFF2-40B4-BE49-F238E27FC236}">
                    <a16:creationId xmlns:a16="http://schemas.microsoft.com/office/drawing/2014/main" id="{B2A7F045-37FB-9E5E-2D56-0FC129E27FD7}"/>
                  </a:ext>
                </a:extLst>
              </p:cNvPr>
              <p:cNvSpPr>
                <a:spLocks noChangeArrowheads="1"/>
              </p:cNvSpPr>
              <p:nvPr/>
            </p:nvSpPr>
            <p:spPr bwMode="gray">
              <a:xfrm>
                <a:off x="2329" y="1942"/>
                <a:ext cx="1101" cy="2199"/>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grpSp>
      </p:grpSp>
      <p:sp>
        <p:nvSpPr>
          <p:cNvPr id="64" name="TextBox 63">
            <a:extLst>
              <a:ext uri="{FF2B5EF4-FFF2-40B4-BE49-F238E27FC236}">
                <a16:creationId xmlns:a16="http://schemas.microsoft.com/office/drawing/2014/main" id="{8EE8E5CD-0FC3-9943-7661-87C3D8F7021D}"/>
              </a:ext>
            </a:extLst>
          </p:cNvPr>
          <p:cNvSpPr txBox="1"/>
          <p:nvPr/>
        </p:nvSpPr>
        <p:spPr>
          <a:xfrm>
            <a:off x="152400" y="2771775"/>
            <a:ext cx="1752600" cy="2308225"/>
          </a:xfrm>
          <a:prstGeom prst="rect">
            <a:avLst/>
          </a:prstGeom>
          <a:noFill/>
        </p:spPr>
        <p:txBody>
          <a:bodyPr>
            <a:spAutoFit/>
          </a:bodyPr>
          <a:lstStyle/>
          <a:p>
            <a:pPr eaLnBrk="1" hangingPunct="1">
              <a:lnSpc>
                <a:spcPct val="150000"/>
              </a:lnSpc>
              <a:defRPr/>
            </a:pPr>
            <a:r>
              <a:rPr lang="en-US" sz="2400" b="1" dirty="0" err="1">
                <a:solidFill>
                  <a:srgbClr val="FF0000"/>
                </a:solidFill>
                <a:effectLst>
                  <a:outerShdw blurRad="38100" dist="38100" dir="2700000" algn="tl">
                    <a:srgbClr val="C0C0C0"/>
                  </a:outerShdw>
                </a:effectLst>
                <a:latin typeface="Times New Roman"/>
              </a:rPr>
              <a:t>THIỆT</a:t>
            </a:r>
            <a:r>
              <a:rPr lang="en-US" sz="2400" b="1" dirty="0">
                <a:solidFill>
                  <a:srgbClr val="FF0000"/>
                </a:solidFill>
                <a:effectLst>
                  <a:outerShdw blurRad="38100" dist="38100" dir="2700000" algn="tl">
                    <a:srgbClr val="C0C0C0"/>
                  </a:outerShdw>
                </a:effectLst>
                <a:latin typeface="Times New Roman"/>
              </a:rPr>
              <a:t> </a:t>
            </a:r>
            <a:r>
              <a:rPr lang="en-US" sz="2400" b="1" dirty="0" err="1">
                <a:solidFill>
                  <a:srgbClr val="FF0000"/>
                </a:solidFill>
                <a:effectLst>
                  <a:outerShdw blurRad="38100" dist="38100" dir="2700000" algn="tl">
                    <a:srgbClr val="C0C0C0"/>
                  </a:outerShdw>
                </a:effectLst>
                <a:latin typeface="Times New Roman"/>
              </a:rPr>
              <a:t>HẠI</a:t>
            </a:r>
            <a:r>
              <a:rPr lang="en-US" sz="2400" b="1" dirty="0">
                <a:solidFill>
                  <a:srgbClr val="FF0000"/>
                </a:solidFill>
                <a:effectLst>
                  <a:outerShdw blurRad="38100" dist="38100" dir="2700000" algn="tl">
                    <a:srgbClr val="C0C0C0"/>
                  </a:outerShdw>
                </a:effectLst>
                <a:latin typeface="Times New Roman"/>
              </a:rPr>
              <a:t> DO </a:t>
            </a:r>
            <a:r>
              <a:rPr lang="en-US" sz="2400" b="1" dirty="0" err="1">
                <a:solidFill>
                  <a:srgbClr val="FF0000"/>
                </a:solidFill>
                <a:effectLst>
                  <a:outerShdw blurRad="38100" dist="38100" dir="2700000" algn="tl">
                    <a:srgbClr val="C0C0C0"/>
                  </a:outerShdw>
                </a:effectLst>
                <a:latin typeface="Times New Roman"/>
              </a:rPr>
              <a:t>BÃO</a:t>
            </a:r>
            <a:r>
              <a:rPr lang="en-US" sz="2400" b="1" dirty="0">
                <a:solidFill>
                  <a:srgbClr val="FF0000"/>
                </a:solidFill>
                <a:effectLst>
                  <a:outerShdw blurRad="38100" dist="38100" dir="2700000" algn="tl">
                    <a:srgbClr val="C0C0C0"/>
                  </a:outerShdw>
                </a:effectLst>
                <a:latin typeface="Times New Roman"/>
              </a:rPr>
              <a:t> </a:t>
            </a:r>
            <a:r>
              <a:rPr lang="en-US" sz="2400" b="1" dirty="0" err="1">
                <a:solidFill>
                  <a:srgbClr val="FF0000"/>
                </a:solidFill>
                <a:effectLst>
                  <a:outerShdw blurRad="38100" dist="38100" dir="2700000" algn="tl">
                    <a:srgbClr val="C0C0C0"/>
                  </a:outerShdw>
                </a:effectLst>
                <a:latin typeface="Times New Roman"/>
              </a:rPr>
              <a:t>GÂY</a:t>
            </a:r>
            <a:r>
              <a:rPr lang="en-US" sz="2400" b="1" dirty="0">
                <a:solidFill>
                  <a:srgbClr val="FF0000"/>
                </a:solidFill>
                <a:effectLst>
                  <a:outerShdw blurRad="38100" dist="38100" dir="2700000" algn="tl">
                    <a:srgbClr val="C0C0C0"/>
                  </a:outerShdw>
                </a:effectLst>
                <a:latin typeface="Times New Roman"/>
              </a:rPr>
              <a:t> RA</a:t>
            </a:r>
            <a:endParaRPr lang="en-US" sz="2400" dirty="0">
              <a:latin typeface="Times New Roman"/>
            </a:endParaRPr>
          </a:p>
        </p:txBody>
      </p:sp>
      <p:sp>
        <p:nvSpPr>
          <p:cNvPr id="25609" name="Slide Number Placeholder 52">
            <a:extLst>
              <a:ext uri="{FF2B5EF4-FFF2-40B4-BE49-F238E27FC236}">
                <a16:creationId xmlns:a16="http://schemas.microsoft.com/office/drawing/2014/main" id="{E0935692-97FD-A5F0-8C12-31C3B85CD830}"/>
              </a:ext>
            </a:extLst>
          </p:cNvPr>
          <p:cNvSpPr txBox="1">
            <a:spLocks noGrp="1"/>
          </p:cNvSpPr>
          <p:nvPr/>
        </p:nvSpPr>
        <p:spPr bwMode="auto">
          <a:xfrm>
            <a:off x="7023100" y="65754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8388E7B-2F77-7A49-98AE-2FE3B4C0C409}" type="slidenum">
              <a:rPr lang="en-US" altLang="en-VN" sz="1600" b="1">
                <a:solidFill>
                  <a:srgbClr val="FF0000"/>
                </a:solidFill>
                <a:latin typeface="Times New Roman" panose="02020603050405020304" pitchFamily="18" charset="0"/>
              </a:rPr>
              <a:pPr algn="r" eaLnBrk="1" hangingPunct="1"/>
              <a:t>12</a:t>
            </a:fld>
            <a:endParaRPr lang="en-US" altLang="en-VN" sz="1600" b="1">
              <a:solidFill>
                <a:srgbClr val="FF0000"/>
              </a:solidFill>
              <a:latin typeface="Times New Roman" panose="02020603050405020304" pitchFamily="18" charset="0"/>
            </a:endParaRPr>
          </a:p>
        </p:txBody>
      </p:sp>
      <p:sp>
        <p:nvSpPr>
          <p:cNvPr id="108600" name="Rectangle 56">
            <a:extLst>
              <a:ext uri="{FF2B5EF4-FFF2-40B4-BE49-F238E27FC236}">
                <a16:creationId xmlns:a16="http://schemas.microsoft.com/office/drawing/2014/main" id="{62288A7E-C755-80AE-962E-3609C3ECA94D}"/>
              </a:ext>
            </a:extLst>
          </p:cNvPr>
          <p:cNvSpPr>
            <a:spLocks noChangeArrowheads="1"/>
          </p:cNvSpPr>
          <p:nvPr/>
        </p:nvSpPr>
        <p:spPr bwMode="auto">
          <a:xfrm>
            <a:off x="3048000" y="457200"/>
            <a:ext cx="2895600" cy="584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sz="3200" b="1" dirty="0" err="1">
                <a:solidFill>
                  <a:srgbClr val="C00000"/>
                </a:solidFill>
                <a:latin typeface="Times New Roman"/>
              </a:rPr>
              <a:t>ẢNH</a:t>
            </a:r>
            <a:r>
              <a:rPr lang="en-US" sz="3200" b="1" dirty="0">
                <a:solidFill>
                  <a:srgbClr val="C00000"/>
                </a:solidFill>
                <a:latin typeface="Times New Roman"/>
              </a:rPr>
              <a:t> </a:t>
            </a:r>
            <a:r>
              <a:rPr lang="en-US" sz="3200" b="1" dirty="0" err="1">
                <a:solidFill>
                  <a:srgbClr val="C00000"/>
                </a:solidFill>
                <a:latin typeface="Times New Roman"/>
              </a:rPr>
              <a:t>HƯỞNG</a:t>
            </a:r>
            <a:endParaRPr lang="en-US" sz="3200" b="1" dirty="0">
              <a:solidFill>
                <a:srgbClr val="C00000"/>
              </a:solidFill>
              <a:latin typeface="Times New Roman"/>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a:extLst>
              <a:ext uri="{FF2B5EF4-FFF2-40B4-BE49-F238E27FC236}">
                <a16:creationId xmlns:a16="http://schemas.microsoft.com/office/drawing/2014/main" id="{650F1278-49EE-6C72-F98F-476AFB44C945}"/>
              </a:ext>
            </a:extLst>
          </p:cNvPr>
          <p:cNvSpPr>
            <a:spLocks noChangeArrowheads="1"/>
          </p:cNvSpPr>
          <p:nvPr/>
        </p:nvSpPr>
        <p:spPr bwMode="auto">
          <a:xfrm>
            <a:off x="228600" y="873125"/>
            <a:ext cx="8610600" cy="5724525"/>
          </a:xfrm>
          <a:prstGeom prst="rect">
            <a:avLst/>
          </a:prstGeom>
          <a:noFill/>
          <a:ln w="9525">
            <a:noFill/>
            <a:miter lim="800000"/>
            <a:headEnd/>
            <a:tailEnd/>
          </a:ln>
          <a:effectLst>
            <a:prstShdw prst="shdw12">
              <a:schemeClr val="accent1">
                <a:gamma/>
                <a:shade val="60000"/>
                <a:invGamma/>
                <a:alpha val="50000"/>
              </a:schemeClr>
            </a:prstShdw>
          </a:effectLst>
        </p:spPr>
        <p:txBody>
          <a:bodyPr anchor="ctr">
            <a:spAutoFit/>
          </a:bodyPr>
          <a:lstStyle/>
          <a:p>
            <a:pPr indent="360363">
              <a:tabLst>
                <a:tab pos="57150" algn="l"/>
              </a:tabLst>
              <a:defRPr/>
            </a:pPr>
            <a:r>
              <a:rPr lang="nl-NL" sz="3200" b="1" dirty="0">
                <a:solidFill>
                  <a:srgbClr val="FF0000"/>
                </a:solidFill>
                <a:latin typeface="Times New Roman"/>
                <a:cs typeface="Times New Roman" pitchFamily="18" charset="0"/>
              </a:rPr>
              <a:t>THIÊN TAI</a:t>
            </a:r>
          </a:p>
          <a:p>
            <a:pPr indent="360363">
              <a:tabLst>
                <a:tab pos="57150" algn="l"/>
              </a:tabLst>
              <a:defRPr/>
            </a:pPr>
            <a:endParaRPr lang="nl-NL" sz="2400" dirty="0">
              <a:latin typeface="Times New Roman"/>
              <a:cs typeface="Times New Roman" pitchFamily="18" charset="0"/>
            </a:endParaRPr>
          </a:p>
          <a:p>
            <a:pPr indent="360363">
              <a:tabLst>
                <a:tab pos="57150" algn="l"/>
              </a:tabLst>
              <a:defRPr/>
            </a:pPr>
            <a:r>
              <a:rPr lang="nl-NL" sz="2600" b="1" dirty="0">
                <a:latin typeface="Times New Roman"/>
                <a:cs typeface="Times New Roman" pitchFamily="18" charset="0"/>
              </a:rPr>
              <a:t>Làm gián đoạn nghiêm trọng các hoạt động của cộng đồng dân cư hoặc xã hội, gây ra những tổn thất và mất mát về tính mạng, tài sản, kinh tế và môi trường mà cộng đồng và xã hội đó không có đủ khả năng chống đỡ</a:t>
            </a:r>
          </a:p>
          <a:p>
            <a:pPr indent="360363">
              <a:tabLst>
                <a:tab pos="57150" algn="l"/>
              </a:tabLst>
              <a:defRPr/>
            </a:pPr>
            <a:r>
              <a:rPr lang="en-US" sz="1200" b="1" dirty="0">
                <a:solidFill>
                  <a:srgbClr val="009900"/>
                </a:solidFill>
                <a:latin typeface="Times New Roman"/>
              </a:rPr>
              <a:t> </a:t>
            </a:r>
          </a:p>
          <a:p>
            <a:pPr indent="360363" eaLnBrk="1" hangingPunct="1">
              <a:tabLst>
                <a:tab pos="57150" algn="l"/>
              </a:tabLst>
              <a:defRPr/>
            </a:pPr>
            <a:r>
              <a:rPr lang="nl-NL" sz="3200" b="1" dirty="0">
                <a:solidFill>
                  <a:srgbClr val="C00000"/>
                </a:solidFill>
                <a:latin typeface="Times New Roman"/>
              </a:rPr>
              <a:t>RỦI RO THIÊN TAI</a:t>
            </a:r>
            <a:endParaRPr lang="en-US" sz="3200" b="1" dirty="0">
              <a:solidFill>
                <a:srgbClr val="C00000"/>
              </a:solidFill>
              <a:latin typeface="Times New Roman"/>
            </a:endParaRPr>
          </a:p>
          <a:p>
            <a:pPr indent="360363" eaLnBrk="1" hangingPunct="1">
              <a:tabLst>
                <a:tab pos="57150" algn="l"/>
              </a:tabLst>
              <a:defRPr/>
            </a:pPr>
            <a:r>
              <a:rPr lang="nl-NL" sz="2600" b="1" dirty="0">
                <a:latin typeface="Times New Roman"/>
              </a:rPr>
              <a:t>Những tổn thất tiềm ẩn về tính mạng, tình trạng sức khỏe, các hoạt động sinh kế, tài sản và các dịch vụ  do thảm họa gây ra cho một cộng đồng hoặc một xã hội cụ thể trong một khoảng thời gian nhất định.</a:t>
            </a:r>
            <a:r>
              <a:rPr lang="en-US" sz="2600" b="1" dirty="0">
                <a:latin typeface="Times New Roman"/>
              </a:rPr>
              <a:t> </a:t>
            </a:r>
            <a:r>
              <a:rPr lang="en-US" sz="2600" b="1" dirty="0" err="1">
                <a:latin typeface="Times New Roman"/>
              </a:rPr>
              <a:t>Dịch</a:t>
            </a:r>
            <a:r>
              <a:rPr lang="en-US" sz="2600" b="1" dirty="0">
                <a:latin typeface="Times New Roman"/>
              </a:rPr>
              <a:t> </a:t>
            </a:r>
            <a:r>
              <a:rPr lang="en-US" sz="2600" b="1" dirty="0" err="1">
                <a:latin typeface="Times New Roman"/>
              </a:rPr>
              <a:t>vụ</a:t>
            </a:r>
            <a:r>
              <a:rPr lang="en-US" sz="2600" b="1" dirty="0">
                <a:latin typeface="Times New Roman"/>
              </a:rPr>
              <a:t> </a:t>
            </a:r>
            <a:r>
              <a:rPr lang="en-US" sz="2600" b="1" dirty="0" err="1">
                <a:latin typeface="Times New Roman"/>
              </a:rPr>
              <a:t>nghĩa</a:t>
            </a:r>
            <a:r>
              <a:rPr lang="en-US" sz="2600" b="1" dirty="0">
                <a:latin typeface="Times New Roman"/>
              </a:rPr>
              <a:t> </a:t>
            </a:r>
            <a:r>
              <a:rPr lang="en-US" sz="2600" b="1" dirty="0" err="1">
                <a:latin typeface="Times New Roman"/>
              </a:rPr>
              <a:t>là</a:t>
            </a:r>
            <a:r>
              <a:rPr lang="en-US" sz="2600" b="1" dirty="0">
                <a:latin typeface="Times New Roman"/>
              </a:rPr>
              <a:t> </a:t>
            </a:r>
            <a:r>
              <a:rPr lang="en-US" sz="2600" b="1" dirty="0" err="1">
                <a:latin typeface="Times New Roman"/>
              </a:rPr>
              <a:t>các</a:t>
            </a:r>
            <a:r>
              <a:rPr lang="en-US" sz="2600" b="1" dirty="0">
                <a:latin typeface="Times New Roman"/>
              </a:rPr>
              <a:t> </a:t>
            </a:r>
            <a:r>
              <a:rPr lang="en-US" sz="2600" b="1" dirty="0" err="1">
                <a:latin typeface="Times New Roman"/>
              </a:rPr>
              <a:t>hoạt</a:t>
            </a:r>
            <a:r>
              <a:rPr lang="en-US" sz="2600" b="1" dirty="0">
                <a:latin typeface="Times New Roman"/>
              </a:rPr>
              <a:t> </a:t>
            </a:r>
            <a:r>
              <a:rPr lang="en-US" sz="2600" b="1" dirty="0" err="1">
                <a:latin typeface="Times New Roman"/>
              </a:rPr>
              <a:t>động</a:t>
            </a:r>
            <a:r>
              <a:rPr lang="en-US" sz="2600" b="1" dirty="0">
                <a:latin typeface="Times New Roman"/>
              </a:rPr>
              <a:t> </a:t>
            </a:r>
            <a:r>
              <a:rPr lang="en-US" sz="2600" b="1" dirty="0" err="1">
                <a:latin typeface="Times New Roman"/>
              </a:rPr>
              <a:t>phục</a:t>
            </a:r>
            <a:r>
              <a:rPr lang="en-US" sz="2600" b="1" dirty="0">
                <a:latin typeface="Times New Roman"/>
              </a:rPr>
              <a:t> </a:t>
            </a:r>
            <a:r>
              <a:rPr lang="en-US" sz="2600" b="1" dirty="0" err="1">
                <a:latin typeface="Times New Roman"/>
              </a:rPr>
              <a:t>vụ</a:t>
            </a:r>
            <a:r>
              <a:rPr lang="en-US" sz="2600" b="1" dirty="0">
                <a:latin typeface="Times New Roman"/>
              </a:rPr>
              <a:t> </a:t>
            </a:r>
            <a:r>
              <a:rPr lang="en-US" sz="2600" b="1" dirty="0" err="1">
                <a:latin typeface="Times New Roman"/>
              </a:rPr>
              <a:t>cho</a:t>
            </a:r>
            <a:r>
              <a:rPr lang="en-US" sz="2600" b="1" dirty="0">
                <a:latin typeface="Times New Roman"/>
              </a:rPr>
              <a:t> con </a:t>
            </a:r>
            <a:r>
              <a:rPr lang="en-US" sz="2600" b="1" dirty="0" err="1">
                <a:latin typeface="Times New Roman"/>
              </a:rPr>
              <a:t>người</a:t>
            </a:r>
            <a:endParaRPr lang="en-US" sz="2600" b="1" dirty="0">
              <a:latin typeface="Times New Roman"/>
            </a:endParaRPr>
          </a:p>
          <a:p>
            <a:pPr indent="360363">
              <a:tabLst>
                <a:tab pos="57150" algn="l"/>
              </a:tabLst>
              <a:defRPr/>
            </a:pPr>
            <a:endParaRPr lang="en-US" sz="3200" b="1" dirty="0">
              <a:solidFill>
                <a:srgbClr val="009900"/>
              </a:solidFill>
              <a:latin typeface="Times New Roman"/>
            </a:endParaRPr>
          </a:p>
        </p:txBody>
      </p:sp>
    </p:spTree>
  </p:cSld>
  <p:clrMapOvr>
    <a:masterClrMapping/>
  </p:clrMapOvr>
  <p:transition>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83FCFA7D-D4AD-9346-3E70-E4D59BA7446A}"/>
              </a:ext>
            </a:extLst>
          </p:cNvPr>
          <p:cNvSpPr/>
          <p:nvPr/>
        </p:nvSpPr>
        <p:spPr>
          <a:xfrm>
            <a:off x="914400" y="4191000"/>
            <a:ext cx="8001000" cy="914400"/>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entagon 6">
            <a:extLst>
              <a:ext uri="{FF2B5EF4-FFF2-40B4-BE49-F238E27FC236}">
                <a16:creationId xmlns:a16="http://schemas.microsoft.com/office/drawing/2014/main" id="{E8F98A82-DB32-0E06-22A1-289BFB9611EA}"/>
              </a:ext>
            </a:extLst>
          </p:cNvPr>
          <p:cNvSpPr/>
          <p:nvPr/>
        </p:nvSpPr>
        <p:spPr>
          <a:xfrm>
            <a:off x="914400" y="3505200"/>
            <a:ext cx="5943600" cy="457200"/>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Pentagon 5">
            <a:extLst>
              <a:ext uri="{FF2B5EF4-FFF2-40B4-BE49-F238E27FC236}">
                <a16:creationId xmlns:a16="http://schemas.microsoft.com/office/drawing/2014/main" id="{0A762B6D-B8BC-57E1-0D65-AFACDD8FC0AE}"/>
              </a:ext>
            </a:extLst>
          </p:cNvPr>
          <p:cNvSpPr/>
          <p:nvPr/>
        </p:nvSpPr>
        <p:spPr>
          <a:xfrm>
            <a:off x="990600" y="2743200"/>
            <a:ext cx="6400800" cy="533400"/>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Pentagon 3">
            <a:extLst>
              <a:ext uri="{FF2B5EF4-FFF2-40B4-BE49-F238E27FC236}">
                <a16:creationId xmlns:a16="http://schemas.microsoft.com/office/drawing/2014/main" id="{84A18AC5-18E8-1B54-2BB7-BA9F4ECD426E}"/>
              </a:ext>
            </a:extLst>
          </p:cNvPr>
          <p:cNvSpPr/>
          <p:nvPr/>
        </p:nvSpPr>
        <p:spPr>
          <a:xfrm>
            <a:off x="990600" y="2057400"/>
            <a:ext cx="3048000" cy="45720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4" name="Rectangle 2">
            <a:extLst>
              <a:ext uri="{FF2B5EF4-FFF2-40B4-BE49-F238E27FC236}">
                <a16:creationId xmlns:a16="http://schemas.microsoft.com/office/drawing/2014/main" id="{709AB3F1-34F9-55FC-34D0-A9AC8CFB15E2}"/>
              </a:ext>
            </a:extLst>
          </p:cNvPr>
          <p:cNvSpPr>
            <a:spLocks noGrp="1" noChangeArrowheads="1"/>
          </p:cNvSpPr>
          <p:nvPr>
            <p:ph type="title"/>
          </p:nvPr>
        </p:nvSpPr>
        <p:spPr>
          <a:xfrm>
            <a:off x="762000" y="152400"/>
            <a:ext cx="7543800" cy="1143000"/>
          </a:xfrm>
        </p:spPr>
        <p:txBody>
          <a:bodyPr/>
          <a:lstStyle/>
          <a:p>
            <a:r>
              <a:rPr lang="en-US" altLang="en-VN" sz="4000" i="0">
                <a:solidFill>
                  <a:srgbClr val="C00000"/>
                </a:solidFill>
                <a:latin typeface="Times New Roman" panose="02020603050405020304" pitchFamily="18" charset="0"/>
              </a:rPr>
              <a:t>TÁC HẠI CỦA THIÊN TAI</a:t>
            </a:r>
          </a:p>
        </p:txBody>
      </p:sp>
      <p:sp>
        <p:nvSpPr>
          <p:cNvPr id="27651" name="Rectangle 3">
            <a:extLst>
              <a:ext uri="{FF2B5EF4-FFF2-40B4-BE49-F238E27FC236}">
                <a16:creationId xmlns:a16="http://schemas.microsoft.com/office/drawing/2014/main" id="{F5120BBA-1BB7-D470-0486-86373334F9F2}"/>
              </a:ext>
            </a:extLst>
          </p:cNvPr>
          <p:cNvSpPr>
            <a:spLocks noGrp="1" noChangeArrowheads="1"/>
          </p:cNvSpPr>
          <p:nvPr>
            <p:ph type="body" idx="1"/>
          </p:nvPr>
        </p:nvSpPr>
        <p:spPr>
          <a:xfrm>
            <a:off x="457200" y="2057400"/>
            <a:ext cx="8686800" cy="4114800"/>
          </a:xfrm>
        </p:spPr>
        <p:txBody>
          <a:bodyPr/>
          <a:lstStyle/>
          <a:p>
            <a:pPr>
              <a:lnSpc>
                <a:spcPct val="80000"/>
              </a:lnSpc>
              <a:spcBef>
                <a:spcPct val="50000"/>
              </a:spcBef>
            </a:pPr>
            <a:r>
              <a:rPr lang="en-US" altLang="en-VN" sz="3600" b="1">
                <a:latin typeface="Times New Roman" panose="02020603050405020304" pitchFamily="18" charset="0"/>
              </a:rPr>
              <a:t>Tới con người;</a:t>
            </a:r>
          </a:p>
          <a:p>
            <a:pPr>
              <a:lnSpc>
                <a:spcPct val="80000"/>
              </a:lnSpc>
              <a:spcBef>
                <a:spcPct val="50000"/>
              </a:spcBef>
            </a:pPr>
            <a:r>
              <a:rPr lang="en-US" altLang="en-VN" sz="3600" b="1">
                <a:latin typeface="Times New Roman" panose="02020603050405020304" pitchFamily="18" charset="0"/>
              </a:rPr>
              <a:t>Tới tất cả các vùng (khác nhau) </a:t>
            </a:r>
          </a:p>
          <a:p>
            <a:pPr>
              <a:lnSpc>
                <a:spcPct val="80000"/>
              </a:lnSpc>
              <a:spcBef>
                <a:spcPct val="50000"/>
              </a:spcBef>
            </a:pPr>
            <a:r>
              <a:rPr lang="en-US" altLang="en-VN" sz="3600" b="1">
                <a:latin typeface="Times New Roman" panose="02020603050405020304" pitchFamily="18" charset="0"/>
              </a:rPr>
              <a:t>Tới môi trường, tài nguyên;</a:t>
            </a:r>
          </a:p>
          <a:p>
            <a:pPr>
              <a:lnSpc>
                <a:spcPct val="80000"/>
              </a:lnSpc>
              <a:spcBef>
                <a:spcPct val="50000"/>
              </a:spcBef>
            </a:pPr>
            <a:r>
              <a:rPr lang="en-US" altLang="en-VN" sz="3600" b="1">
                <a:latin typeface="Times New Roman" panose="02020603050405020304" pitchFamily="18" charset="0"/>
              </a:rPr>
              <a:t> Họat động kinh tế, xã hội (các lĩnh vực s</a:t>
            </a:r>
            <a:r>
              <a:rPr lang="en-US" altLang="en-VN" b="1">
                <a:latin typeface="Times New Roman" panose="02020603050405020304" pitchFamily="18" charset="0"/>
              </a:rPr>
              <a:t>ản xuất</a:t>
            </a:r>
            <a:r>
              <a:rPr lang="en-US" altLang="en-VN" sz="3600" b="1">
                <a:latin typeface="Times New Roman" panose="02020603050405020304" pitchFamily="18" charset="0"/>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in)">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diamond(in)">
                                      <p:cBhvr>
                                        <p:cTn id="17" dur="20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box(in)">
                                      <p:cBhvr>
                                        <p:cTn id="22"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t">
            <a:extLst>
              <a:ext uri="{FF2B5EF4-FFF2-40B4-BE49-F238E27FC236}">
                <a16:creationId xmlns:a16="http://schemas.microsoft.com/office/drawing/2014/main" id="{4A9D7988-019F-058A-20EB-CD75D3141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223E1263-C37A-28CA-5FCD-B72B3381FC17}"/>
              </a:ext>
            </a:extLst>
          </p:cNvPr>
          <p:cNvSpPr txBox="1">
            <a:spLocks noChangeArrowheads="1"/>
          </p:cNvSpPr>
          <p:nvPr/>
        </p:nvSpPr>
        <p:spPr bwMode="auto">
          <a:xfrm>
            <a:off x="914400" y="0"/>
            <a:ext cx="6497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3200" b="1">
                <a:solidFill>
                  <a:srgbClr val="C00000"/>
                </a:solidFill>
                <a:latin typeface="Times New Roman" panose="02020603050405020304" pitchFamily="18" charset="0"/>
              </a:rPr>
              <a:t>Cảnh tan hoang sau cơn bão</a:t>
            </a:r>
          </a:p>
        </p:txBody>
      </p:sp>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descr="Bài 30: Luyện tập ứng phó với thiên tai">
            <a:extLst>
              <a:ext uri="{FF2B5EF4-FFF2-40B4-BE49-F238E27FC236}">
                <a16:creationId xmlns:a16="http://schemas.microsoft.com/office/drawing/2014/main" id="{0CAF08AB-D74C-90B4-74D0-F6F4BE05549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838200"/>
            <a:ext cx="9144000" cy="5867400"/>
          </a:xfrm>
        </p:spPr>
      </p:pic>
      <p:sp>
        <p:nvSpPr>
          <p:cNvPr id="5" name="Pentagon 4">
            <a:extLst>
              <a:ext uri="{FF2B5EF4-FFF2-40B4-BE49-F238E27FC236}">
                <a16:creationId xmlns:a16="http://schemas.microsoft.com/office/drawing/2014/main" id="{83E74AB7-4D4E-0888-E9A8-2FD63DA47481}"/>
              </a:ext>
            </a:extLst>
          </p:cNvPr>
          <p:cNvSpPr/>
          <p:nvPr/>
        </p:nvSpPr>
        <p:spPr>
          <a:xfrm>
            <a:off x="0" y="0"/>
            <a:ext cx="91440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t>Những</a:t>
            </a:r>
            <a:r>
              <a:rPr lang="en-US" sz="3200" dirty="0"/>
              <a:t> </a:t>
            </a:r>
            <a:r>
              <a:rPr lang="en-US" sz="3200" dirty="0" err="1"/>
              <a:t>tình</a:t>
            </a:r>
            <a:r>
              <a:rPr lang="en-US" sz="3200" dirty="0"/>
              <a:t> </a:t>
            </a:r>
            <a:r>
              <a:rPr lang="en-US" sz="3200" dirty="0" err="1"/>
              <a:t>huống</a:t>
            </a:r>
            <a:r>
              <a:rPr lang="en-US" sz="3200" dirty="0"/>
              <a:t> </a:t>
            </a:r>
            <a:r>
              <a:rPr lang="en-US" sz="3200" dirty="0" err="1"/>
              <a:t>và</a:t>
            </a:r>
            <a:r>
              <a:rPr lang="en-US" sz="3200" dirty="0"/>
              <a:t> </a:t>
            </a:r>
            <a:r>
              <a:rPr lang="en-US" sz="3200" dirty="0" err="1"/>
              <a:t>biện</a:t>
            </a:r>
            <a:r>
              <a:rPr lang="en-US" sz="3200" dirty="0"/>
              <a:t> </a:t>
            </a:r>
            <a:r>
              <a:rPr lang="en-US" sz="3200"/>
              <a:t>pháp </a:t>
            </a:r>
            <a:r>
              <a:rPr lang="en-US" sz="3200" dirty="0" err="1"/>
              <a:t>cụ</a:t>
            </a:r>
            <a:r>
              <a:rPr lang="en-US" sz="3200" dirty="0"/>
              <a:t> </a:t>
            </a:r>
            <a:r>
              <a:rPr lang="en-US" sz="3200" dirty="0" err="1"/>
              <a:t>thể</a:t>
            </a:r>
            <a:endParaRPr lang="en-US" sz="3200" dirty="0"/>
          </a:p>
        </p:txBody>
      </p:sp>
    </p:spTree>
  </p:cSld>
  <p:clrMapOvr>
    <a:masterClrMapping/>
  </p:clrMapOvr>
  <p:transition>
    <p:diamond/>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4EEB286-7897-DFB8-7B38-436E6D199CBA}"/>
              </a:ext>
            </a:extLst>
          </p:cNvPr>
          <p:cNvSpPr>
            <a:spLocks noGrp="1" noChangeArrowheads="1"/>
          </p:cNvSpPr>
          <p:nvPr>
            <p:ph type="ctrTitle"/>
          </p:nvPr>
        </p:nvSpPr>
        <p:spPr>
          <a:xfrm>
            <a:off x="304800" y="381000"/>
            <a:ext cx="8229600" cy="685800"/>
          </a:xfrm>
        </p:spPr>
        <p:txBody>
          <a:bodyPr/>
          <a:lstStyle/>
          <a:p>
            <a:pPr algn="ctr"/>
            <a:r>
              <a:rPr lang="en-US" altLang="en-VN" i="0">
                <a:solidFill>
                  <a:srgbClr val="C00000"/>
                </a:solidFill>
                <a:latin typeface="Times New Roman" panose="02020603050405020304" pitchFamily="18" charset="0"/>
              </a:rPr>
              <a:t> Giảm nhẹ thiên tai</a:t>
            </a:r>
          </a:p>
        </p:txBody>
      </p:sp>
      <p:sp>
        <p:nvSpPr>
          <p:cNvPr id="28678" name="Rectangle 6">
            <a:extLst>
              <a:ext uri="{FF2B5EF4-FFF2-40B4-BE49-F238E27FC236}">
                <a16:creationId xmlns:a16="http://schemas.microsoft.com/office/drawing/2014/main" id="{53F3AAE3-2171-BF84-3FEA-72D16D9C3633}"/>
              </a:ext>
            </a:extLst>
          </p:cNvPr>
          <p:cNvSpPr>
            <a:spLocks noChangeArrowheads="1"/>
          </p:cNvSpPr>
          <p:nvPr/>
        </p:nvSpPr>
        <p:spPr bwMode="auto">
          <a:xfrm>
            <a:off x="-12700" y="1311275"/>
            <a:ext cx="88519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524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VN" sz="2400" b="1">
                <a:latin typeface="Times New Roman" panose="02020603050405020304" pitchFamily="18" charset="0"/>
              </a:rPr>
              <a:t>trong lâm nghiệp qua việc trồng và bảo vệ rừng, chống cháy rừng</a:t>
            </a:r>
            <a:r>
              <a:rPr lang="en-US" altLang="en-VN" sz="2400">
                <a:latin typeface="Times New Roman" panose="02020603050405020304" pitchFamily="18" charset="0"/>
              </a:rPr>
              <a:t> </a:t>
            </a:r>
          </a:p>
          <a:p>
            <a:pPr algn="ctr" eaLnBrk="1" hangingPunct="1"/>
            <a:endParaRPr lang="en-US" altLang="en-VN" sz="2800">
              <a:latin typeface="Times New Roman" panose="02020603050405020304" pitchFamily="18" charset="0"/>
            </a:endParaRPr>
          </a:p>
          <a:p>
            <a:pPr algn="ctr" eaLnBrk="1" hangingPunct="1"/>
            <a:endParaRPr lang="en-US" altLang="en-VN" sz="2800">
              <a:latin typeface="Times New Roman" panose="02020603050405020304" pitchFamily="18" charset="0"/>
            </a:endParaRPr>
          </a:p>
          <a:p>
            <a:pPr algn="ctr" eaLnBrk="1" hangingPunct="1"/>
            <a:endParaRPr lang="en-US" altLang="en-VN" sz="2800">
              <a:latin typeface="Times New Roman" panose="02020603050405020304" pitchFamily="18" charset="0"/>
            </a:endParaRPr>
          </a:p>
          <a:p>
            <a:pPr algn="ctr" eaLnBrk="1" hangingPunct="1"/>
            <a:endParaRPr lang="vi-VN" altLang="en-VN" sz="2800">
              <a:latin typeface="Times New Roman" panose="02020603050405020304" pitchFamily="18" charset="0"/>
            </a:endParaRPr>
          </a:p>
        </p:txBody>
      </p:sp>
      <p:pic>
        <p:nvPicPr>
          <p:cNvPr id="31748" name="Picture 7" descr="Xem ảnh với kích cỡ đầy đủ">
            <a:extLst>
              <a:ext uri="{FF2B5EF4-FFF2-40B4-BE49-F238E27FC236}">
                <a16:creationId xmlns:a16="http://schemas.microsoft.com/office/drawing/2014/main" id="{BA141869-59EE-F5D4-FAFD-E1543C90D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1409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kvlqw1247660170">
            <a:extLst>
              <a:ext uri="{FF2B5EF4-FFF2-40B4-BE49-F238E27FC236}">
                <a16:creationId xmlns:a16="http://schemas.microsoft.com/office/drawing/2014/main" id="{A30473DB-9C98-5DD7-13C0-D3C09E73A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9080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Chuyển sang hình ảnh đầy màn hình">
            <a:extLst>
              <a:ext uri="{FF2B5EF4-FFF2-40B4-BE49-F238E27FC236}">
                <a16:creationId xmlns:a16="http://schemas.microsoft.com/office/drawing/2014/main" id="{310F4E97-A67B-05AD-8F92-E0386BDD4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590800"/>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Chuyển sang hình ảnh đầy màn hình">
            <a:extLst>
              <a:ext uri="{FF2B5EF4-FFF2-40B4-BE49-F238E27FC236}">
                <a16:creationId xmlns:a16="http://schemas.microsoft.com/office/drawing/2014/main" id="{81F09E67-1FE0-9A45-7E35-81EFC5639C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590800"/>
            <a:ext cx="228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Rectangle 11">
            <a:extLst>
              <a:ext uri="{FF2B5EF4-FFF2-40B4-BE49-F238E27FC236}">
                <a16:creationId xmlns:a16="http://schemas.microsoft.com/office/drawing/2014/main" id="{8A372093-4618-ED9C-754E-5D84B2E7A8A3}"/>
              </a:ext>
            </a:extLst>
          </p:cNvPr>
          <p:cNvSpPr>
            <a:spLocks noChangeArrowheads="1"/>
          </p:cNvSpPr>
          <p:nvPr/>
        </p:nvSpPr>
        <p:spPr bwMode="auto">
          <a:xfrm>
            <a:off x="0" y="3962400"/>
            <a:ext cx="8839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VN" sz="2400" b="1">
                <a:latin typeface="Times New Roman" panose="02020603050405020304" pitchFamily="18" charset="0"/>
              </a:rPr>
              <a:t>trong lĩnh vực</a:t>
            </a:r>
            <a:r>
              <a:rPr lang="en-US" altLang="en-VN" sz="2400" b="1">
                <a:latin typeface="Times New Roman" panose="02020603050405020304" pitchFamily="18" charset="0"/>
              </a:rPr>
              <a:t> </a:t>
            </a:r>
            <a:r>
              <a:rPr lang="vi-VN" altLang="en-VN" sz="2400" b="1">
                <a:latin typeface="Times New Roman" panose="02020603050405020304" pitchFamily="18" charset="0"/>
              </a:rPr>
              <a:t>nông nghiệp qua cải tiến hệ canh tác, tưới tiêu, cải tạo đất, chăn nuôi</a:t>
            </a:r>
            <a:r>
              <a:rPr lang="en-US" altLang="en-VN" sz="2800">
                <a:latin typeface="Times New Roman" panose="02020603050405020304" pitchFamily="18" charset="0"/>
              </a:rPr>
              <a:t> </a:t>
            </a:r>
          </a:p>
          <a:p>
            <a:pPr algn="ctr" eaLnBrk="1" hangingPunct="1"/>
            <a:endParaRPr lang="vi-VN" altLang="en-VN" sz="2800">
              <a:latin typeface="Times New Roman" panose="02020603050405020304" pitchFamily="18" charset="0"/>
            </a:endParaRPr>
          </a:p>
        </p:txBody>
      </p:sp>
      <p:pic>
        <p:nvPicPr>
          <p:cNvPr id="31753" name="Picture 12" descr="0rom122009">
            <a:extLst>
              <a:ext uri="{FF2B5EF4-FFF2-40B4-BE49-F238E27FC236}">
                <a16:creationId xmlns:a16="http://schemas.microsoft.com/office/drawing/2014/main" id="{D514B4DC-B370-A07B-218F-2F52A20CFA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864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3" descr="Chuyển sang hình ảnh đầy màn hình">
            <a:extLst>
              <a:ext uri="{FF2B5EF4-FFF2-40B4-BE49-F238E27FC236}">
                <a16:creationId xmlns:a16="http://schemas.microsoft.com/office/drawing/2014/main" id="{0C507B9F-8752-D613-8A7E-061ACC022C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486400"/>
            <a:ext cx="1981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4" descr="Chuyển sang hình ảnh đầy màn hình">
            <a:extLst>
              <a:ext uri="{FF2B5EF4-FFF2-40B4-BE49-F238E27FC236}">
                <a16:creationId xmlns:a16="http://schemas.microsoft.com/office/drawing/2014/main" id="{EDE1FCB8-9A08-355B-4B01-AD6A1C62F6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54864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5" descr="Chuyển sang hình ảnh đầy màn hình">
            <a:extLst>
              <a:ext uri="{FF2B5EF4-FFF2-40B4-BE49-F238E27FC236}">
                <a16:creationId xmlns:a16="http://schemas.microsoft.com/office/drawing/2014/main" id="{7984CCA6-E399-7827-D1D9-4B9D73C0A8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5486400"/>
            <a:ext cx="213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909ACF5-2164-825E-4A68-E13B6D8449A2}"/>
              </a:ext>
            </a:extLst>
          </p:cNvPr>
          <p:cNvSpPr>
            <a:spLocks noGrp="1" noChangeArrowheads="1"/>
          </p:cNvSpPr>
          <p:nvPr>
            <p:ph type="title"/>
          </p:nvPr>
        </p:nvSpPr>
        <p:spPr>
          <a:xfrm>
            <a:off x="457200" y="228600"/>
            <a:ext cx="8229600" cy="457200"/>
          </a:xfrm>
        </p:spPr>
        <p:txBody>
          <a:bodyPr/>
          <a:lstStyle/>
          <a:p>
            <a:br>
              <a:rPr lang="sv-SE" altLang="en-VN" sz="4000">
                <a:latin typeface="Times New Roman" panose="02020603050405020304" pitchFamily="18" charset="0"/>
              </a:rPr>
            </a:br>
            <a:r>
              <a:rPr lang="sv-SE" altLang="en-VN" sz="4000">
                <a:latin typeface="Times New Roman" panose="02020603050405020304" pitchFamily="18" charset="0"/>
              </a:rPr>
              <a:t>Giảm nhẹ thiên tai</a:t>
            </a:r>
            <a:endParaRPr lang="en-US" altLang="en-VN" sz="4000">
              <a:latin typeface="Times New Roman" panose="02020603050405020304" pitchFamily="18" charset="0"/>
            </a:endParaRPr>
          </a:p>
        </p:txBody>
      </p:sp>
      <p:sp>
        <p:nvSpPr>
          <p:cNvPr id="32771" name="Rectangle 3">
            <a:extLst>
              <a:ext uri="{FF2B5EF4-FFF2-40B4-BE49-F238E27FC236}">
                <a16:creationId xmlns:a16="http://schemas.microsoft.com/office/drawing/2014/main" id="{2FC64238-CC38-81BA-B23F-E5DE4A880F94}"/>
              </a:ext>
            </a:extLst>
          </p:cNvPr>
          <p:cNvSpPr>
            <a:spLocks noGrp="1" noChangeArrowheads="1"/>
          </p:cNvSpPr>
          <p:nvPr>
            <p:ph type="body" idx="1"/>
          </p:nvPr>
        </p:nvSpPr>
        <p:spPr>
          <a:xfrm>
            <a:off x="0" y="990600"/>
            <a:ext cx="9144000" cy="1676400"/>
          </a:xfrm>
        </p:spPr>
        <p:txBody>
          <a:bodyPr/>
          <a:lstStyle/>
          <a:p>
            <a:pPr algn="ctr"/>
            <a:r>
              <a:rPr lang="sv-SE" altLang="en-VN" b="1">
                <a:solidFill>
                  <a:srgbClr val="0066FF"/>
                </a:solidFill>
                <a:latin typeface="Times New Roman" panose="02020603050405020304" pitchFamily="18" charset="0"/>
              </a:rPr>
              <a:t>Giảm nhẹ </a:t>
            </a:r>
            <a:r>
              <a:rPr lang="sv-SE" altLang="en-VN">
                <a:latin typeface="Times New Roman" panose="02020603050405020304" pitchFamily="18" charset="0"/>
              </a:rPr>
              <a:t>là hành động cần thiết tác động tới nguyên nhân gây ra thiên tai</a:t>
            </a:r>
            <a:endParaRPr lang="sv-SE" altLang="en-VN" b="1">
              <a:latin typeface="Times New Roman" panose="02020603050405020304" pitchFamily="18" charset="0"/>
            </a:endParaRPr>
          </a:p>
        </p:txBody>
      </p:sp>
      <p:pic>
        <p:nvPicPr>
          <p:cNvPr id="32772" name="Picture 4" descr="aphongdien">
            <a:extLst>
              <a:ext uri="{FF2B5EF4-FFF2-40B4-BE49-F238E27FC236}">
                <a16:creationId xmlns:a16="http://schemas.microsoft.com/office/drawing/2014/main" id="{DC09586A-FD22-55A6-3D4E-9EB97D819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19400"/>
            <a:ext cx="2819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cfl_all2">
            <a:extLst>
              <a:ext uri="{FF2B5EF4-FFF2-40B4-BE49-F238E27FC236}">
                <a16:creationId xmlns:a16="http://schemas.microsoft.com/office/drawing/2014/main" id="{F0A2405E-DBB5-9110-5B39-1CA5F18B7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19400"/>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mattroi3">
            <a:extLst>
              <a:ext uri="{FF2B5EF4-FFF2-40B4-BE49-F238E27FC236}">
                <a16:creationId xmlns:a16="http://schemas.microsoft.com/office/drawing/2014/main" id="{88DB76B4-48AD-494F-F7D6-A6E0D6BB4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9400"/>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a:extLst>
              <a:ext uri="{FF2B5EF4-FFF2-40B4-BE49-F238E27FC236}">
                <a16:creationId xmlns:a16="http://schemas.microsoft.com/office/drawing/2014/main" id="{E90F4C5E-9412-C33D-24C6-9338B194A685}"/>
              </a:ext>
            </a:extLst>
          </p:cNvPr>
          <p:cNvSpPr>
            <a:spLocks noChangeArrowheads="1"/>
          </p:cNvSpPr>
          <p:nvPr/>
        </p:nvSpPr>
        <p:spPr bwMode="gray">
          <a:xfrm>
            <a:off x="1066800" y="2286000"/>
            <a:ext cx="3200400" cy="3200400"/>
          </a:xfrm>
          <a:prstGeom prst="ellipse">
            <a:avLst/>
          </a:prstGeom>
          <a:gradFill rotWithShape="1">
            <a:gsLst>
              <a:gs pos="0">
                <a:srgbClr val="006BB4"/>
              </a:gs>
              <a:gs pos="100000">
                <a:srgbClr val="00325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33795" name="Rectangle 3">
            <a:extLst>
              <a:ext uri="{FF2B5EF4-FFF2-40B4-BE49-F238E27FC236}">
                <a16:creationId xmlns:a16="http://schemas.microsoft.com/office/drawing/2014/main" id="{D004F55C-E86B-AA16-8E20-1202B1F0733C}"/>
              </a:ext>
            </a:extLst>
          </p:cNvPr>
          <p:cNvSpPr>
            <a:spLocks noGrp="1" noChangeArrowheads="1"/>
          </p:cNvSpPr>
          <p:nvPr>
            <p:ph type="title" idx="4294967295"/>
          </p:nvPr>
        </p:nvSpPr>
        <p:spPr/>
        <p:txBody>
          <a:bodyPr/>
          <a:lstStyle/>
          <a:p>
            <a:r>
              <a:rPr lang="en-US" altLang="en-VN" sz="3200" i="0">
                <a:solidFill>
                  <a:srgbClr val="FF0000"/>
                </a:solidFill>
                <a:latin typeface="Times New Roman" panose="02020603050405020304" pitchFamily="18" charset="0"/>
              </a:rPr>
              <a:t>Các biện pháp giảm nhẹ thiên tai</a:t>
            </a:r>
          </a:p>
        </p:txBody>
      </p:sp>
      <p:sp>
        <p:nvSpPr>
          <p:cNvPr id="33796" name="AutoShape 4">
            <a:extLst>
              <a:ext uri="{FF2B5EF4-FFF2-40B4-BE49-F238E27FC236}">
                <a16:creationId xmlns:a16="http://schemas.microsoft.com/office/drawing/2014/main" id="{D4B14B75-DB84-DB53-2F37-B150BE8B249D}"/>
              </a:ext>
            </a:extLst>
          </p:cNvPr>
          <p:cNvSpPr>
            <a:spLocks noChangeArrowheads="1"/>
          </p:cNvSpPr>
          <p:nvPr/>
        </p:nvSpPr>
        <p:spPr bwMode="gray">
          <a:xfrm>
            <a:off x="698500" y="1981200"/>
            <a:ext cx="3833813" cy="38338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185E5E">
                  <a:alpha val="0"/>
                </a:srgbClr>
              </a:gs>
              <a:gs pos="100000">
                <a:srgbClr val="33CC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VN" altLang="en-VN"/>
          </a:p>
        </p:txBody>
      </p:sp>
      <p:sp>
        <p:nvSpPr>
          <p:cNvPr id="33797" name="AutoShape 5">
            <a:extLst>
              <a:ext uri="{FF2B5EF4-FFF2-40B4-BE49-F238E27FC236}">
                <a16:creationId xmlns:a16="http://schemas.microsoft.com/office/drawing/2014/main" id="{898535BA-1E9E-B7E1-D0AC-0425270DB4BB}"/>
              </a:ext>
            </a:extLst>
          </p:cNvPr>
          <p:cNvSpPr>
            <a:spLocks noChangeArrowheads="1"/>
          </p:cNvSpPr>
          <p:nvPr/>
        </p:nvSpPr>
        <p:spPr bwMode="gray">
          <a:xfrm>
            <a:off x="4038600" y="2286000"/>
            <a:ext cx="4833938" cy="500063"/>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Hạn chế sử dụng nhiên liệu hóa thạch </a:t>
            </a:r>
          </a:p>
        </p:txBody>
      </p:sp>
      <p:sp>
        <p:nvSpPr>
          <p:cNvPr id="33798" name="AutoShape 6">
            <a:extLst>
              <a:ext uri="{FF2B5EF4-FFF2-40B4-BE49-F238E27FC236}">
                <a16:creationId xmlns:a16="http://schemas.microsoft.com/office/drawing/2014/main" id="{BE2D7484-3CB8-A6BD-D6D6-B36E6039DD2F}"/>
              </a:ext>
            </a:extLst>
          </p:cNvPr>
          <p:cNvSpPr>
            <a:spLocks noChangeArrowheads="1"/>
          </p:cNvSpPr>
          <p:nvPr/>
        </p:nvSpPr>
        <p:spPr bwMode="gray">
          <a:xfrm>
            <a:off x="4191000" y="2971800"/>
            <a:ext cx="4724400" cy="498475"/>
          </a:xfrm>
          <a:prstGeom prst="roundRect">
            <a:avLst>
              <a:gd name="adj" fmla="val 50000"/>
            </a:avLst>
          </a:prstGeom>
          <a:gradFill rotWithShape="1">
            <a:gsLst>
              <a:gs pos="0">
                <a:srgbClr val="BED979"/>
              </a:gs>
              <a:gs pos="100000">
                <a:srgbClr val="FBFDF7"/>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Cải tạo nâng cấp hạ tầng, làm việc gần nhà</a:t>
            </a:r>
          </a:p>
        </p:txBody>
      </p:sp>
      <p:sp>
        <p:nvSpPr>
          <p:cNvPr id="33799" name="AutoShape 7">
            <a:extLst>
              <a:ext uri="{FF2B5EF4-FFF2-40B4-BE49-F238E27FC236}">
                <a16:creationId xmlns:a16="http://schemas.microsoft.com/office/drawing/2014/main" id="{6939B311-927C-29DD-4C83-0DFE2690528A}"/>
              </a:ext>
            </a:extLst>
          </p:cNvPr>
          <p:cNvSpPr>
            <a:spLocks noChangeArrowheads="1"/>
          </p:cNvSpPr>
          <p:nvPr/>
        </p:nvSpPr>
        <p:spPr bwMode="gray">
          <a:xfrm>
            <a:off x="4449763" y="3633788"/>
            <a:ext cx="4465637" cy="500062"/>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Giảm chi tiêu, tiết kiệm điện </a:t>
            </a:r>
          </a:p>
        </p:txBody>
      </p:sp>
      <p:sp>
        <p:nvSpPr>
          <p:cNvPr id="33800" name="AutoShape 9">
            <a:extLst>
              <a:ext uri="{FF2B5EF4-FFF2-40B4-BE49-F238E27FC236}">
                <a16:creationId xmlns:a16="http://schemas.microsoft.com/office/drawing/2014/main" id="{D6E97024-D1B6-4DB1-322A-2767402EAFBE}"/>
              </a:ext>
            </a:extLst>
          </p:cNvPr>
          <p:cNvSpPr>
            <a:spLocks noChangeArrowheads="1"/>
          </p:cNvSpPr>
          <p:nvPr/>
        </p:nvSpPr>
        <p:spPr bwMode="gray">
          <a:xfrm>
            <a:off x="4038600" y="4956175"/>
            <a:ext cx="4800600" cy="500063"/>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Tìm nguồn năng lượng mới, NL tái tạo</a:t>
            </a:r>
          </a:p>
        </p:txBody>
      </p:sp>
      <p:sp>
        <p:nvSpPr>
          <p:cNvPr id="152586" name="Text Box 10">
            <a:extLst>
              <a:ext uri="{FF2B5EF4-FFF2-40B4-BE49-F238E27FC236}">
                <a16:creationId xmlns:a16="http://schemas.microsoft.com/office/drawing/2014/main" id="{0CDA7B97-1B07-FD4D-CE0E-C53A15B9D893}"/>
              </a:ext>
            </a:extLst>
          </p:cNvPr>
          <p:cNvSpPr txBox="1">
            <a:spLocks noChangeArrowheads="1"/>
          </p:cNvSpPr>
          <p:nvPr/>
        </p:nvSpPr>
        <p:spPr bwMode="gray">
          <a:xfrm>
            <a:off x="1619250" y="3352800"/>
            <a:ext cx="1927225" cy="1077913"/>
          </a:xfrm>
          <a:prstGeom prst="rect">
            <a:avLst/>
          </a:prstGeom>
          <a:noFill/>
          <a:ln w="9525" algn="ctr">
            <a:noFill/>
            <a:miter lim="800000"/>
            <a:headEnd/>
            <a:tailEnd/>
          </a:ln>
          <a:effectLst/>
        </p:spPr>
        <p:txBody>
          <a:bodyPr wrap="none">
            <a:spAutoFit/>
          </a:bodyPr>
          <a:lstStyle/>
          <a:p>
            <a:pPr algn="ctr">
              <a:defRPr/>
            </a:pPr>
            <a:r>
              <a:rPr lang="en-US" sz="3200" b="1" dirty="0" err="1">
                <a:solidFill>
                  <a:srgbClr val="FFFFFF"/>
                </a:solidFill>
                <a:effectLst>
                  <a:outerShdw blurRad="38100" dist="38100" dir="2700000" algn="tl">
                    <a:srgbClr val="C0C0C0"/>
                  </a:outerShdw>
                </a:effectLst>
                <a:latin typeface="Times New Roman"/>
              </a:rPr>
              <a:t>Một</a:t>
            </a:r>
            <a:r>
              <a:rPr lang="en-US" sz="3200" b="1" dirty="0">
                <a:solidFill>
                  <a:srgbClr val="FFFFFF"/>
                </a:solidFill>
                <a:effectLst>
                  <a:outerShdw blurRad="38100" dist="38100" dir="2700000" algn="tl">
                    <a:srgbClr val="C0C0C0"/>
                  </a:outerShdw>
                </a:effectLst>
                <a:latin typeface="Times New Roman"/>
              </a:rPr>
              <a:t> </a:t>
            </a:r>
            <a:r>
              <a:rPr lang="en-US" sz="3200" b="1" dirty="0" err="1">
                <a:solidFill>
                  <a:srgbClr val="FFFFFF"/>
                </a:solidFill>
                <a:effectLst>
                  <a:outerShdw blurRad="38100" dist="38100" dir="2700000" algn="tl">
                    <a:srgbClr val="C0C0C0"/>
                  </a:outerShdw>
                </a:effectLst>
                <a:latin typeface="Times New Roman"/>
              </a:rPr>
              <a:t>số</a:t>
            </a:r>
            <a:r>
              <a:rPr lang="en-US" sz="3200" b="1" dirty="0">
                <a:solidFill>
                  <a:srgbClr val="FFFFFF"/>
                </a:solidFill>
                <a:effectLst>
                  <a:outerShdw blurRad="38100" dist="38100" dir="2700000" algn="tl">
                    <a:srgbClr val="C0C0C0"/>
                  </a:outerShdw>
                </a:effectLst>
                <a:latin typeface="Times New Roman"/>
              </a:rPr>
              <a:t> </a:t>
            </a:r>
          </a:p>
          <a:p>
            <a:pPr algn="ctr">
              <a:defRPr/>
            </a:pPr>
            <a:r>
              <a:rPr lang="en-US" sz="3200" b="1" dirty="0" err="1">
                <a:solidFill>
                  <a:srgbClr val="FFFFFF"/>
                </a:solidFill>
                <a:effectLst>
                  <a:outerShdw blurRad="38100" dist="38100" dir="2700000" algn="tl">
                    <a:srgbClr val="C0C0C0"/>
                  </a:outerShdw>
                </a:effectLst>
                <a:latin typeface="Times New Roman"/>
              </a:rPr>
              <a:t>biện</a:t>
            </a:r>
            <a:r>
              <a:rPr lang="en-US" sz="3200" b="1" dirty="0">
                <a:solidFill>
                  <a:srgbClr val="FFFFFF"/>
                </a:solidFill>
                <a:effectLst>
                  <a:outerShdw blurRad="38100" dist="38100" dir="2700000" algn="tl">
                    <a:srgbClr val="C0C0C0"/>
                  </a:outerShdw>
                </a:effectLst>
                <a:latin typeface="Times New Roman"/>
              </a:rPr>
              <a:t> </a:t>
            </a:r>
            <a:r>
              <a:rPr lang="en-US" sz="3200" b="1" dirty="0" err="1">
                <a:solidFill>
                  <a:srgbClr val="FFFFFF"/>
                </a:solidFill>
                <a:effectLst>
                  <a:outerShdw blurRad="38100" dist="38100" dir="2700000" algn="tl">
                    <a:srgbClr val="C0C0C0"/>
                  </a:outerShdw>
                </a:effectLst>
                <a:latin typeface="Times New Roman"/>
              </a:rPr>
              <a:t>pháp</a:t>
            </a:r>
            <a:endParaRPr lang="en-US" sz="3200" b="1" dirty="0">
              <a:solidFill>
                <a:srgbClr val="FFFFFF"/>
              </a:solidFill>
              <a:effectLst>
                <a:outerShdw blurRad="38100" dist="38100" dir="2700000" algn="tl">
                  <a:srgbClr val="C0C0C0"/>
                </a:outerShdw>
              </a:effectLst>
              <a:latin typeface="Times New Roman"/>
            </a:endParaRPr>
          </a:p>
        </p:txBody>
      </p:sp>
      <p:sp>
        <p:nvSpPr>
          <p:cNvPr id="33802" name="AutoShape 12">
            <a:extLst>
              <a:ext uri="{FF2B5EF4-FFF2-40B4-BE49-F238E27FC236}">
                <a16:creationId xmlns:a16="http://schemas.microsoft.com/office/drawing/2014/main" id="{B690BB9C-5DE8-2900-6784-AD502320D552}"/>
              </a:ext>
            </a:extLst>
          </p:cNvPr>
          <p:cNvSpPr>
            <a:spLocks noChangeArrowheads="1"/>
          </p:cNvSpPr>
          <p:nvPr/>
        </p:nvSpPr>
        <p:spPr bwMode="gray">
          <a:xfrm>
            <a:off x="4343400" y="4343400"/>
            <a:ext cx="4572000" cy="500063"/>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Chặn đứng nạn phá rừng</a:t>
            </a:r>
          </a:p>
        </p:txBody>
      </p:sp>
      <p:sp>
        <p:nvSpPr>
          <p:cNvPr id="33803" name="AutoShape 13">
            <a:extLst>
              <a:ext uri="{FF2B5EF4-FFF2-40B4-BE49-F238E27FC236}">
                <a16:creationId xmlns:a16="http://schemas.microsoft.com/office/drawing/2014/main" id="{B77F09B0-915F-B976-5D5F-65A7FED89878}"/>
              </a:ext>
            </a:extLst>
          </p:cNvPr>
          <p:cNvSpPr>
            <a:spLocks noChangeArrowheads="1"/>
          </p:cNvSpPr>
          <p:nvPr/>
        </p:nvSpPr>
        <p:spPr bwMode="gray">
          <a:xfrm>
            <a:off x="3429000" y="5638800"/>
            <a:ext cx="5443538" cy="500063"/>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Ứng dụng công nghệ mới </a:t>
            </a:r>
          </a:p>
        </p:txBody>
      </p:sp>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1249011-600x480.jpg">
            <a:extLst>
              <a:ext uri="{FF2B5EF4-FFF2-40B4-BE49-F238E27FC236}">
                <a16:creationId xmlns:a16="http://schemas.microsoft.com/office/drawing/2014/main" id="{1B525A2A-AA12-AAFF-F4B0-2AF3B6A320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0163"/>
            <a:ext cx="91440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hidden="1">
            <a:extLst>
              <a:ext uri="{FF2B5EF4-FFF2-40B4-BE49-F238E27FC236}">
                <a16:creationId xmlns:a16="http://schemas.microsoft.com/office/drawing/2014/main" id="{A0B603A8-4A27-9427-9CD5-610A7746EE8E}"/>
              </a:ext>
            </a:extLst>
          </p:cNvPr>
          <p:cNvSpPr>
            <a:spLocks noGrp="1"/>
          </p:cNvSpPr>
          <p:nvPr>
            <p:ph type="title"/>
          </p:nvPr>
        </p:nvSpPr>
        <p:spPr/>
        <p:txBody>
          <a:bodyPr/>
          <a:lstStyle/>
          <a:p>
            <a:endParaRPr lang="en-VN" altLang="en-VN"/>
          </a:p>
        </p:txBody>
      </p:sp>
      <p:pic>
        <p:nvPicPr>
          <p:cNvPr id="9" name="miền trung bão lũ.mp4">
            <a:hlinkClick r:id="" action="ppaction://media"/>
            <a:extLst>
              <a:ext uri="{FF2B5EF4-FFF2-40B4-BE49-F238E27FC236}">
                <a16:creationId xmlns:a16="http://schemas.microsoft.com/office/drawing/2014/main" id="{B5DDBBA3-77EA-132A-1F6F-E7939B152070}"/>
              </a:ext>
            </a:extLst>
          </p:cNvPr>
          <p:cNvPicPr>
            <a:picLocks noRot="1"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200150" y="0"/>
            <a:ext cx="680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Content Placeholder 4" descr="nỗi lòng người miền trung">
            <a:extLst>
              <a:ext uri="{FF2B5EF4-FFF2-40B4-BE49-F238E27FC236}">
                <a16:creationId xmlns:a16="http://schemas.microsoft.com/office/drawing/2014/main" id="{E012D554-C89D-F809-D86C-FEB27588ECDD}"/>
              </a:ext>
            </a:extLst>
          </p:cNvPr>
          <p:cNvPicPr>
            <a:picLocks noGrp="1"/>
          </p:cNvPicPr>
          <p:nvPr>
            <p:ph idx="1"/>
          </p:nvPr>
        </p:nvPicPr>
        <p:blipFill>
          <a:blip r:embed="rId6">
            <a:extLst>
              <a:ext uri="{28A0092B-C50C-407E-A947-70E740481C1C}">
                <a14:useLocalDpi xmlns:a14="http://schemas.microsoft.com/office/drawing/2010/main" val="0"/>
              </a:ext>
            </a:extLst>
          </a:blip>
          <a:srcRect/>
          <a:stretch>
            <a:fillRect/>
          </a:stretch>
        </p:blipFill>
        <p:spPr>
          <a:xfrm>
            <a:off x="1200150" y="0"/>
            <a:ext cx="6800850" cy="6858000"/>
          </a:xfr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4" descr="5.jpg">
            <a:extLst>
              <a:ext uri="{FF2B5EF4-FFF2-40B4-BE49-F238E27FC236}">
                <a16:creationId xmlns:a16="http://schemas.microsoft.com/office/drawing/2014/main" id="{C6D7C3F4-08A6-DAA0-4F06-365CCC8C1E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a:extLst>
              <a:ext uri="{FF2B5EF4-FFF2-40B4-BE49-F238E27FC236}">
                <a16:creationId xmlns:a16="http://schemas.microsoft.com/office/drawing/2014/main" id="{87D8F58E-CBBE-556D-C882-A31049483038}"/>
              </a:ext>
            </a:extLst>
          </p:cNvPr>
          <p:cNvGrpSpPr>
            <a:grpSpLocks noChangeAspect="1"/>
          </p:cNvGrpSpPr>
          <p:nvPr/>
        </p:nvGrpSpPr>
        <p:grpSpPr bwMode="auto">
          <a:xfrm flipV="1">
            <a:off x="808038" y="0"/>
            <a:ext cx="1228725" cy="2286000"/>
            <a:chOff x="1308" y="1009"/>
            <a:chExt cx="1001" cy="1033"/>
          </a:xfrm>
        </p:grpSpPr>
        <p:sp>
          <p:nvSpPr>
            <p:cNvPr id="53" name="Freeform 5">
              <a:extLst>
                <a:ext uri="{FF2B5EF4-FFF2-40B4-BE49-F238E27FC236}">
                  <a16:creationId xmlns:a16="http://schemas.microsoft.com/office/drawing/2014/main" id="{E2A03A3A-9D78-4F48-07E2-733F2A48BEDE}"/>
                </a:ext>
              </a:extLst>
            </p:cNvPr>
            <p:cNvSpPr/>
            <p:nvPr/>
          </p:nvSpPr>
          <p:spPr bwMode="auto">
            <a:xfrm>
              <a:off x="1533" y="1009"/>
              <a:ext cx="570"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a:extLst>
                <a:ext uri="{FF2B5EF4-FFF2-40B4-BE49-F238E27FC236}">
                  <a16:creationId xmlns:a16="http://schemas.microsoft.com/office/drawing/2014/main" id="{F295BE41-5A5F-0AE8-1515-BF5E873AB064}"/>
                </a:ext>
              </a:extLst>
            </p:cNvPr>
            <p:cNvSpPr>
              <a:spLocks noEditPoints="1"/>
            </p:cNvSpPr>
            <p:nvPr/>
          </p:nvSpPr>
          <p:spPr bwMode="auto">
            <a:xfrm>
              <a:off x="1527"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a:extLst>
                <a:ext uri="{FF2B5EF4-FFF2-40B4-BE49-F238E27FC236}">
                  <a16:creationId xmlns:a16="http://schemas.microsoft.com/office/drawing/2014/main" id="{35F847EE-2F02-20D3-AC9C-D7E5C3EE5A25}"/>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a:extLst>
                <a:ext uri="{FF2B5EF4-FFF2-40B4-BE49-F238E27FC236}">
                  <a16:creationId xmlns:a16="http://schemas.microsoft.com/office/drawing/2014/main" id="{D74C94BA-B6AC-F884-07A1-76578FB28D4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a:extLst>
                <a:ext uri="{FF2B5EF4-FFF2-40B4-BE49-F238E27FC236}">
                  <a16:creationId xmlns:a16="http://schemas.microsoft.com/office/drawing/2014/main" id="{02E4A296-4244-0967-C330-4DBF181E0FF9}"/>
                </a:ext>
              </a:extLst>
            </p:cNvPr>
            <p:cNvSpPr/>
            <p:nvPr/>
          </p:nvSpPr>
          <p:spPr bwMode="auto">
            <a:xfrm>
              <a:off x="1308" y="1557"/>
              <a:ext cx="166"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a:extLst>
                <a:ext uri="{FF2B5EF4-FFF2-40B4-BE49-F238E27FC236}">
                  <a16:creationId xmlns:a16="http://schemas.microsoft.com/office/drawing/2014/main" id="{2432B8C4-7F34-8756-55D1-66BA1E5417F2}"/>
                </a:ext>
              </a:extLst>
            </p:cNvPr>
            <p:cNvSpPr/>
            <p:nvPr/>
          </p:nvSpPr>
          <p:spPr bwMode="auto">
            <a:xfrm>
              <a:off x="1402" y="1231"/>
              <a:ext cx="146" cy="118"/>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a:extLst>
                <a:ext uri="{FF2B5EF4-FFF2-40B4-BE49-F238E27FC236}">
                  <a16:creationId xmlns:a16="http://schemas.microsoft.com/office/drawing/2014/main" id="{8A37FB74-B87F-06A0-9B36-CEDE4CFC715D}"/>
                </a:ext>
              </a:extLst>
            </p:cNvPr>
            <p:cNvSpPr/>
            <p:nvPr/>
          </p:nvSpPr>
          <p:spPr bwMode="auto">
            <a:xfrm>
              <a:off x="2074" y="1231"/>
              <a:ext cx="145" cy="118"/>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a:extLst>
                <a:ext uri="{FF2B5EF4-FFF2-40B4-BE49-F238E27FC236}">
                  <a16:creationId xmlns:a16="http://schemas.microsoft.com/office/drawing/2014/main" id="{9BE8C535-1BEA-A384-D012-79134408B42F}"/>
                </a:ext>
              </a:extLst>
            </p:cNvPr>
            <p:cNvSpPr/>
            <p:nvPr/>
          </p:nvSpPr>
          <p:spPr bwMode="auto">
            <a:xfrm>
              <a:off x="1431" y="1813"/>
              <a:ext cx="135"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a:extLst>
                <a:ext uri="{FF2B5EF4-FFF2-40B4-BE49-F238E27FC236}">
                  <a16:creationId xmlns:a16="http://schemas.microsoft.com/office/drawing/2014/main" id="{84367A91-B08B-D7D5-9B6C-85F9A97E3774}"/>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3" name="组合 3">
            <a:extLst>
              <a:ext uri="{FF2B5EF4-FFF2-40B4-BE49-F238E27FC236}">
                <a16:creationId xmlns:a16="http://schemas.microsoft.com/office/drawing/2014/main" id="{F565AEBA-6D9B-9E2E-E098-2C1D73618FD0}"/>
              </a:ext>
            </a:extLst>
          </p:cNvPr>
          <p:cNvGrpSpPr>
            <a:grpSpLocks/>
          </p:cNvGrpSpPr>
          <p:nvPr/>
        </p:nvGrpSpPr>
        <p:grpSpPr bwMode="auto">
          <a:xfrm>
            <a:off x="1546225" y="2151063"/>
            <a:ext cx="6451600" cy="1533525"/>
            <a:chOff x="7117" y="6211"/>
            <a:chExt cx="6260" cy="765"/>
          </a:xfrm>
        </p:grpSpPr>
        <p:sp>
          <p:nvSpPr>
            <p:cNvPr id="19" name="任意多边形 18">
              <a:extLst>
                <a:ext uri="{FF2B5EF4-FFF2-40B4-BE49-F238E27FC236}">
                  <a16:creationId xmlns:a16="http://schemas.microsoft.com/office/drawing/2014/main" id="{A8E42481-661E-CCAD-3CAC-DB7ECB7BB8B5}"/>
                </a:ext>
              </a:extLst>
            </p:cNvPr>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00"/>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a:extLst>
                <a:ext uri="{FF2B5EF4-FFF2-40B4-BE49-F238E27FC236}">
                  <a16:creationId xmlns:a16="http://schemas.microsoft.com/office/drawing/2014/main" id="{F690E930-5D8B-E376-019A-AC32AEE613F5}"/>
                </a:ext>
              </a:extLst>
            </p:cNvPr>
            <p:cNvSpPr txBox="1"/>
            <p:nvPr/>
          </p:nvSpPr>
          <p:spPr>
            <a:xfrm>
              <a:off x="7117" y="6211"/>
              <a:ext cx="6260" cy="461"/>
            </a:xfrm>
            <a:prstGeom prst="rect">
              <a:avLst/>
            </a:prstGeom>
            <a:solidFill>
              <a:srgbClr val="FFDB40"/>
            </a:solidFill>
          </p:spPr>
          <p:txBody>
            <a:bodyPr>
              <a:spAutoFit/>
            </a:bodyPr>
            <a:lstStyle/>
            <a:p>
              <a:pPr algn="ctr" eaLnBrk="1" fontAlgn="auto" hangingPunct="1">
                <a:spcBef>
                  <a:spcPts val="0"/>
                </a:spcBef>
                <a:spcAft>
                  <a:spcPts val="0"/>
                </a:spcAft>
                <a:defRPr/>
              </a:pP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lang="en-US" altLang="zh-CN"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lang="en-US" altLang="zh-CN"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vận</a:t>
              </a:r>
              <a:r>
                <a:rPr lang="en-US" altLang="zh-CN"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dụng</a:t>
              </a:r>
              <a:endParaRPr lang="zh-CN" altLang="en-US"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1" descr="f12fc9e1f18b431ab8ea9028d87a4445.jpg">
            <a:extLst>
              <a:ext uri="{FF2B5EF4-FFF2-40B4-BE49-F238E27FC236}">
                <a16:creationId xmlns:a16="http://schemas.microsoft.com/office/drawing/2014/main" id="{14553343-EAD4-B108-AB74-2736650F56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Oval 2">
            <a:extLst>
              <a:ext uri="{FF2B5EF4-FFF2-40B4-BE49-F238E27FC236}">
                <a16:creationId xmlns:a16="http://schemas.microsoft.com/office/drawing/2014/main" id="{699DA03E-0FDF-DAC8-F9D2-F0A888F6DE0E}"/>
              </a:ext>
            </a:extLst>
          </p:cNvPr>
          <p:cNvSpPr>
            <a:spLocks noChangeArrowheads="1"/>
          </p:cNvSpPr>
          <p:nvPr/>
        </p:nvSpPr>
        <p:spPr bwMode="gray">
          <a:xfrm>
            <a:off x="1066800" y="2286000"/>
            <a:ext cx="3200400" cy="3200400"/>
          </a:xfrm>
          <a:prstGeom prst="ellipse">
            <a:avLst/>
          </a:prstGeom>
          <a:gradFill rotWithShape="1">
            <a:gsLst>
              <a:gs pos="0">
                <a:srgbClr val="006BB4"/>
              </a:gs>
              <a:gs pos="100000">
                <a:srgbClr val="00325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36868" name="Rectangle 3">
            <a:extLst>
              <a:ext uri="{FF2B5EF4-FFF2-40B4-BE49-F238E27FC236}">
                <a16:creationId xmlns:a16="http://schemas.microsoft.com/office/drawing/2014/main" id="{740E79CA-2024-488C-B4FB-8D9BB9848057}"/>
              </a:ext>
            </a:extLst>
          </p:cNvPr>
          <p:cNvSpPr>
            <a:spLocks noGrp="1" noChangeArrowheads="1"/>
          </p:cNvSpPr>
          <p:nvPr>
            <p:ph type="title" idx="4294967295"/>
          </p:nvPr>
        </p:nvSpPr>
        <p:spPr/>
        <p:txBody>
          <a:bodyPr/>
          <a:lstStyle/>
          <a:p>
            <a:r>
              <a:rPr lang="en-US" altLang="en-VN" sz="3200" i="0">
                <a:solidFill>
                  <a:srgbClr val="FF0000"/>
                </a:solidFill>
                <a:latin typeface="Times New Roman" panose="02020603050405020304" pitchFamily="18" charset="0"/>
              </a:rPr>
              <a:t>Các biện pháp phòng tránh thiên tai</a:t>
            </a:r>
          </a:p>
        </p:txBody>
      </p:sp>
      <p:sp>
        <p:nvSpPr>
          <p:cNvPr id="36869" name="AutoShape 4">
            <a:extLst>
              <a:ext uri="{FF2B5EF4-FFF2-40B4-BE49-F238E27FC236}">
                <a16:creationId xmlns:a16="http://schemas.microsoft.com/office/drawing/2014/main" id="{94202256-C1D0-3AC4-8970-85086E57AD11}"/>
              </a:ext>
            </a:extLst>
          </p:cNvPr>
          <p:cNvSpPr>
            <a:spLocks noChangeArrowheads="1"/>
          </p:cNvSpPr>
          <p:nvPr/>
        </p:nvSpPr>
        <p:spPr bwMode="gray">
          <a:xfrm>
            <a:off x="698500" y="1981200"/>
            <a:ext cx="3833813" cy="38338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185E5E">
                  <a:alpha val="0"/>
                </a:srgbClr>
              </a:gs>
              <a:gs pos="100000">
                <a:srgbClr val="33CCC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VN" altLang="en-VN"/>
          </a:p>
        </p:txBody>
      </p:sp>
      <p:sp>
        <p:nvSpPr>
          <p:cNvPr id="43014" name="AutoShape 5">
            <a:extLst>
              <a:ext uri="{FF2B5EF4-FFF2-40B4-BE49-F238E27FC236}">
                <a16:creationId xmlns:a16="http://schemas.microsoft.com/office/drawing/2014/main" id="{C62560AB-4075-1177-9069-93115F8F46D2}"/>
              </a:ext>
            </a:extLst>
          </p:cNvPr>
          <p:cNvSpPr>
            <a:spLocks noChangeArrowheads="1"/>
          </p:cNvSpPr>
          <p:nvPr/>
        </p:nvSpPr>
        <p:spPr bwMode="gray">
          <a:xfrm>
            <a:off x="4038600" y="2286000"/>
            <a:ext cx="4833938" cy="500063"/>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Chằng trống nhà cửa</a:t>
            </a:r>
          </a:p>
        </p:txBody>
      </p:sp>
      <p:sp>
        <p:nvSpPr>
          <p:cNvPr id="43015" name="AutoShape 6">
            <a:extLst>
              <a:ext uri="{FF2B5EF4-FFF2-40B4-BE49-F238E27FC236}">
                <a16:creationId xmlns:a16="http://schemas.microsoft.com/office/drawing/2014/main" id="{11EC7AD4-9E6D-5E66-8135-5CCEC03C0561}"/>
              </a:ext>
            </a:extLst>
          </p:cNvPr>
          <p:cNvSpPr>
            <a:spLocks noChangeArrowheads="1"/>
          </p:cNvSpPr>
          <p:nvPr/>
        </p:nvSpPr>
        <p:spPr bwMode="gray">
          <a:xfrm>
            <a:off x="4191000" y="2971800"/>
            <a:ext cx="4724400" cy="498475"/>
          </a:xfrm>
          <a:prstGeom prst="roundRect">
            <a:avLst>
              <a:gd name="adj" fmla="val 50000"/>
            </a:avLst>
          </a:prstGeom>
          <a:gradFill rotWithShape="1">
            <a:gsLst>
              <a:gs pos="0">
                <a:srgbClr val="BED979"/>
              </a:gs>
              <a:gs pos="100000">
                <a:srgbClr val="FBFDF7"/>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Tìm nơi chú ẩn an toàn cho người và vât nuôi</a:t>
            </a:r>
          </a:p>
        </p:txBody>
      </p:sp>
      <p:sp>
        <p:nvSpPr>
          <p:cNvPr id="43016" name="AutoShape 7">
            <a:extLst>
              <a:ext uri="{FF2B5EF4-FFF2-40B4-BE49-F238E27FC236}">
                <a16:creationId xmlns:a16="http://schemas.microsoft.com/office/drawing/2014/main" id="{7B6A725B-5189-3BF9-1FF9-C23667E2B671}"/>
              </a:ext>
            </a:extLst>
          </p:cNvPr>
          <p:cNvSpPr>
            <a:spLocks noChangeArrowheads="1"/>
          </p:cNvSpPr>
          <p:nvPr/>
        </p:nvSpPr>
        <p:spPr bwMode="gray">
          <a:xfrm>
            <a:off x="4449763" y="3633788"/>
            <a:ext cx="4465637" cy="500062"/>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Chuẩn bị sẵn tâm lý.Tránh hoang mang</a:t>
            </a:r>
          </a:p>
        </p:txBody>
      </p:sp>
      <p:sp>
        <p:nvSpPr>
          <p:cNvPr id="43017" name="AutoShape 9">
            <a:extLst>
              <a:ext uri="{FF2B5EF4-FFF2-40B4-BE49-F238E27FC236}">
                <a16:creationId xmlns:a16="http://schemas.microsoft.com/office/drawing/2014/main" id="{2A9989ED-408B-98A6-F057-6986FA1C8F3E}"/>
              </a:ext>
            </a:extLst>
          </p:cNvPr>
          <p:cNvSpPr>
            <a:spLocks noChangeArrowheads="1"/>
          </p:cNvSpPr>
          <p:nvPr/>
        </p:nvSpPr>
        <p:spPr bwMode="gray">
          <a:xfrm>
            <a:off x="4038600" y="4956175"/>
            <a:ext cx="4800600" cy="500063"/>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Số điện thoai cứu trợ nơi gần nhất</a:t>
            </a:r>
          </a:p>
        </p:txBody>
      </p:sp>
      <p:sp>
        <p:nvSpPr>
          <p:cNvPr id="152586" name="Text Box 10">
            <a:extLst>
              <a:ext uri="{FF2B5EF4-FFF2-40B4-BE49-F238E27FC236}">
                <a16:creationId xmlns:a16="http://schemas.microsoft.com/office/drawing/2014/main" id="{73651759-E3CD-FA90-69D0-24A07628429F}"/>
              </a:ext>
            </a:extLst>
          </p:cNvPr>
          <p:cNvSpPr txBox="1">
            <a:spLocks noChangeArrowheads="1"/>
          </p:cNvSpPr>
          <p:nvPr/>
        </p:nvSpPr>
        <p:spPr bwMode="gray">
          <a:xfrm>
            <a:off x="1619250" y="3352800"/>
            <a:ext cx="1927225" cy="1077913"/>
          </a:xfrm>
          <a:prstGeom prst="rect">
            <a:avLst/>
          </a:prstGeom>
          <a:noFill/>
          <a:ln w="9525" algn="ctr">
            <a:noFill/>
            <a:miter lim="800000"/>
            <a:headEnd/>
            <a:tailEnd/>
          </a:ln>
          <a:effectLst/>
        </p:spPr>
        <p:txBody>
          <a:bodyPr wrap="none">
            <a:spAutoFit/>
          </a:bodyPr>
          <a:lstStyle/>
          <a:p>
            <a:pPr algn="ctr">
              <a:defRPr/>
            </a:pPr>
            <a:r>
              <a:rPr lang="en-US" sz="3200" b="1" dirty="0" err="1">
                <a:solidFill>
                  <a:srgbClr val="FFFFFF"/>
                </a:solidFill>
                <a:effectLst>
                  <a:outerShdw blurRad="38100" dist="38100" dir="2700000" algn="tl">
                    <a:srgbClr val="C0C0C0"/>
                  </a:outerShdw>
                </a:effectLst>
                <a:latin typeface="Times New Roman"/>
              </a:rPr>
              <a:t>Một</a:t>
            </a:r>
            <a:r>
              <a:rPr lang="en-US" sz="3200" b="1" dirty="0">
                <a:solidFill>
                  <a:srgbClr val="FFFFFF"/>
                </a:solidFill>
                <a:effectLst>
                  <a:outerShdw blurRad="38100" dist="38100" dir="2700000" algn="tl">
                    <a:srgbClr val="C0C0C0"/>
                  </a:outerShdw>
                </a:effectLst>
                <a:latin typeface="Times New Roman"/>
              </a:rPr>
              <a:t> </a:t>
            </a:r>
            <a:r>
              <a:rPr lang="en-US" sz="3200" b="1" dirty="0" err="1">
                <a:solidFill>
                  <a:srgbClr val="FFFFFF"/>
                </a:solidFill>
                <a:effectLst>
                  <a:outerShdw blurRad="38100" dist="38100" dir="2700000" algn="tl">
                    <a:srgbClr val="C0C0C0"/>
                  </a:outerShdw>
                </a:effectLst>
                <a:latin typeface="Times New Roman"/>
              </a:rPr>
              <a:t>số</a:t>
            </a:r>
            <a:r>
              <a:rPr lang="en-US" sz="3200" b="1" dirty="0">
                <a:solidFill>
                  <a:srgbClr val="FFFFFF"/>
                </a:solidFill>
                <a:effectLst>
                  <a:outerShdw blurRad="38100" dist="38100" dir="2700000" algn="tl">
                    <a:srgbClr val="C0C0C0"/>
                  </a:outerShdw>
                </a:effectLst>
                <a:latin typeface="Times New Roman"/>
              </a:rPr>
              <a:t> </a:t>
            </a:r>
          </a:p>
          <a:p>
            <a:pPr algn="ctr">
              <a:defRPr/>
            </a:pPr>
            <a:r>
              <a:rPr lang="en-US" sz="3200" b="1" dirty="0" err="1">
                <a:solidFill>
                  <a:srgbClr val="FFFFFF"/>
                </a:solidFill>
                <a:effectLst>
                  <a:outerShdw blurRad="38100" dist="38100" dir="2700000" algn="tl">
                    <a:srgbClr val="C0C0C0"/>
                  </a:outerShdw>
                </a:effectLst>
                <a:latin typeface="Times New Roman"/>
              </a:rPr>
              <a:t>biện</a:t>
            </a:r>
            <a:r>
              <a:rPr lang="en-US" sz="3200" b="1" dirty="0">
                <a:solidFill>
                  <a:srgbClr val="FFFFFF"/>
                </a:solidFill>
                <a:effectLst>
                  <a:outerShdw blurRad="38100" dist="38100" dir="2700000" algn="tl">
                    <a:srgbClr val="C0C0C0"/>
                  </a:outerShdw>
                </a:effectLst>
                <a:latin typeface="Times New Roman"/>
              </a:rPr>
              <a:t> </a:t>
            </a:r>
            <a:r>
              <a:rPr lang="en-US" sz="3200" b="1" dirty="0" err="1">
                <a:solidFill>
                  <a:srgbClr val="FFFFFF"/>
                </a:solidFill>
                <a:effectLst>
                  <a:outerShdw blurRad="38100" dist="38100" dir="2700000" algn="tl">
                    <a:srgbClr val="C0C0C0"/>
                  </a:outerShdw>
                </a:effectLst>
                <a:latin typeface="Times New Roman"/>
              </a:rPr>
              <a:t>pháp</a:t>
            </a:r>
            <a:endParaRPr lang="en-US" sz="3200" b="1" dirty="0">
              <a:solidFill>
                <a:srgbClr val="FFFFFF"/>
              </a:solidFill>
              <a:effectLst>
                <a:outerShdw blurRad="38100" dist="38100" dir="2700000" algn="tl">
                  <a:srgbClr val="C0C0C0"/>
                </a:outerShdw>
              </a:effectLst>
              <a:latin typeface="Times New Roman"/>
            </a:endParaRPr>
          </a:p>
        </p:txBody>
      </p:sp>
      <p:sp>
        <p:nvSpPr>
          <p:cNvPr id="43019" name="AutoShape 12">
            <a:extLst>
              <a:ext uri="{FF2B5EF4-FFF2-40B4-BE49-F238E27FC236}">
                <a16:creationId xmlns:a16="http://schemas.microsoft.com/office/drawing/2014/main" id="{CDEF4481-0910-6956-6A85-9FA8789ACF10}"/>
              </a:ext>
            </a:extLst>
          </p:cNvPr>
          <p:cNvSpPr>
            <a:spLocks noChangeArrowheads="1"/>
          </p:cNvSpPr>
          <p:nvPr/>
        </p:nvSpPr>
        <p:spPr bwMode="gray">
          <a:xfrm>
            <a:off x="4343400" y="4343400"/>
            <a:ext cx="4572000" cy="500063"/>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Chuẩn bị phương tiện thuyền bè,áo phao</a:t>
            </a:r>
          </a:p>
        </p:txBody>
      </p:sp>
      <p:sp>
        <p:nvSpPr>
          <p:cNvPr id="43020" name="AutoShape 13">
            <a:extLst>
              <a:ext uri="{FF2B5EF4-FFF2-40B4-BE49-F238E27FC236}">
                <a16:creationId xmlns:a16="http://schemas.microsoft.com/office/drawing/2014/main" id="{0B31F47C-E14E-D14B-9961-C9803D6143DF}"/>
              </a:ext>
            </a:extLst>
          </p:cNvPr>
          <p:cNvSpPr>
            <a:spLocks noChangeArrowheads="1"/>
          </p:cNvSpPr>
          <p:nvPr/>
        </p:nvSpPr>
        <p:spPr bwMode="gray">
          <a:xfrm>
            <a:off x="3429000" y="5638800"/>
            <a:ext cx="5443538" cy="500063"/>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Chuẩn bị lương thực, thuốc men,vật dụng thắp sáng</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2586"/>
                                        </p:tgtEl>
                                        <p:attrNameLst>
                                          <p:attrName>style.visibility</p:attrName>
                                        </p:attrNameLst>
                                      </p:cBhvr>
                                      <p:to>
                                        <p:strVal val="visible"/>
                                      </p:to>
                                    </p:set>
                                    <p:animEffect transition="in" filter="blinds(horizontal)">
                                      <p:cBhvr>
                                        <p:cTn id="7" dur="500"/>
                                        <p:tgtEl>
                                          <p:spTgt spid="152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box(in)">
                                      <p:cBhvr>
                                        <p:cTn id="12" dur="500"/>
                                        <p:tgtEl>
                                          <p:spTgt spid="43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3015"/>
                                        </p:tgtEl>
                                        <p:attrNameLst>
                                          <p:attrName>style.visibility</p:attrName>
                                        </p:attrNameLst>
                                      </p:cBhvr>
                                      <p:to>
                                        <p:strVal val="visible"/>
                                      </p:to>
                                    </p:set>
                                    <p:animEffect transition="in" filter="box(in)">
                                      <p:cBhvr>
                                        <p:cTn id="17" dur="500"/>
                                        <p:tgtEl>
                                          <p:spTgt spid="430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3016"/>
                                        </p:tgtEl>
                                        <p:attrNameLst>
                                          <p:attrName>style.visibility</p:attrName>
                                        </p:attrNameLst>
                                      </p:cBhvr>
                                      <p:to>
                                        <p:strVal val="visible"/>
                                      </p:to>
                                    </p:set>
                                    <p:animEffect transition="in" filter="checkerboard(across)">
                                      <p:cBhvr>
                                        <p:cTn id="22" dur="500"/>
                                        <p:tgtEl>
                                          <p:spTgt spid="430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43019"/>
                                        </p:tgtEl>
                                        <p:attrNameLst>
                                          <p:attrName>style.visibility</p:attrName>
                                        </p:attrNameLst>
                                      </p:cBhvr>
                                      <p:to>
                                        <p:strVal val="visible"/>
                                      </p:to>
                                    </p:set>
                                    <p:animEffect transition="in" filter="diamond(in)">
                                      <p:cBhvr>
                                        <p:cTn id="27" dur="2000"/>
                                        <p:tgtEl>
                                          <p:spTgt spid="430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3017"/>
                                        </p:tgtEl>
                                        <p:attrNameLst>
                                          <p:attrName>style.visibility</p:attrName>
                                        </p:attrNameLst>
                                      </p:cBhvr>
                                      <p:to>
                                        <p:strVal val="visible"/>
                                      </p:to>
                                    </p:set>
                                    <p:anim calcmode="lin" valueType="num">
                                      <p:cBhvr additive="base">
                                        <p:cTn id="32" dur="500" fill="hold"/>
                                        <p:tgtEl>
                                          <p:spTgt spid="43017"/>
                                        </p:tgtEl>
                                        <p:attrNameLst>
                                          <p:attrName>ppt_x</p:attrName>
                                        </p:attrNameLst>
                                      </p:cBhvr>
                                      <p:tavLst>
                                        <p:tav tm="0">
                                          <p:val>
                                            <p:strVal val="#ppt_x"/>
                                          </p:val>
                                        </p:tav>
                                        <p:tav tm="100000">
                                          <p:val>
                                            <p:strVal val="#ppt_x"/>
                                          </p:val>
                                        </p:tav>
                                      </p:tavLst>
                                    </p:anim>
                                    <p:anim calcmode="lin" valueType="num">
                                      <p:cBhvr additive="base">
                                        <p:cTn id="33" dur="500" fill="hold"/>
                                        <p:tgtEl>
                                          <p:spTgt spid="4301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3020"/>
                                        </p:tgtEl>
                                        <p:attrNameLst>
                                          <p:attrName>style.visibility</p:attrName>
                                        </p:attrNameLst>
                                      </p:cBhvr>
                                      <p:to>
                                        <p:strVal val="visible"/>
                                      </p:to>
                                    </p:set>
                                    <p:anim calcmode="lin" valueType="num">
                                      <p:cBhvr additive="base">
                                        <p:cTn id="38" dur="500" fill="hold"/>
                                        <p:tgtEl>
                                          <p:spTgt spid="43020"/>
                                        </p:tgtEl>
                                        <p:attrNameLst>
                                          <p:attrName>ppt_x</p:attrName>
                                        </p:attrNameLst>
                                      </p:cBhvr>
                                      <p:tavLst>
                                        <p:tav tm="0">
                                          <p:val>
                                            <p:strVal val="#ppt_x"/>
                                          </p:val>
                                        </p:tav>
                                        <p:tav tm="100000">
                                          <p:val>
                                            <p:strVal val="#ppt_x"/>
                                          </p:val>
                                        </p:tav>
                                      </p:tavLst>
                                    </p:anim>
                                    <p:anim calcmode="lin" valueType="num">
                                      <p:cBhvr additive="base">
                                        <p:cTn id="39" dur="500" fill="hold"/>
                                        <p:tgtEl>
                                          <p:spTgt spid="43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P spid="43015" grpId="0" animBg="1"/>
      <p:bldP spid="43016" grpId="0" animBg="1"/>
      <p:bldP spid="43017" grpId="0" animBg="1"/>
      <p:bldP spid="152586" grpId="0"/>
      <p:bldP spid="43019" grpId="0" animBg="1"/>
      <p:bldP spid="430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imager_22_4556_700.jpg">
            <a:extLst>
              <a:ext uri="{FF2B5EF4-FFF2-40B4-BE49-F238E27FC236}">
                <a16:creationId xmlns:a16="http://schemas.microsoft.com/office/drawing/2014/main" id="{18ED217C-225F-99EB-D77E-2869D33ECE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CC738EC-336E-8BC8-52BF-B6E6C025A692}"/>
              </a:ext>
            </a:extLst>
          </p:cNvPr>
          <p:cNvSpPr txBox="1"/>
          <p:nvPr/>
        </p:nvSpPr>
        <p:spPr>
          <a:xfrm>
            <a:off x="571500" y="2152650"/>
            <a:ext cx="8572500" cy="212365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CÔ</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defRPr/>
            </a:pPr>
            <a:r>
              <a:rPr lang="en-US" sz="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TOÀN</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THỂ</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CÁC</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EM</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descr="4ee16933ee8154ecc3025b99153a4498_1-min-600x419.jpg">
            <a:extLst>
              <a:ext uri="{FF2B5EF4-FFF2-40B4-BE49-F238E27FC236}">
                <a16:creationId xmlns:a16="http://schemas.microsoft.com/office/drawing/2014/main" id="{BFA738F3-ADBB-BF10-7DA8-4133A09DCA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92E50362-C4C5-02A2-7EB8-C358340570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2613" y="4664075"/>
            <a:ext cx="262413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5">
            <a:extLst>
              <a:ext uri="{FF2B5EF4-FFF2-40B4-BE49-F238E27FC236}">
                <a16:creationId xmlns:a16="http://schemas.microsoft.com/office/drawing/2014/main" id="{B182BC40-374F-A91B-64CA-D9BBEEDC2803}"/>
              </a:ext>
            </a:extLst>
          </p:cNvPr>
          <p:cNvSpPr txBox="1">
            <a:spLocks noChangeArrowheads="1"/>
          </p:cNvSpPr>
          <p:nvPr/>
        </p:nvSpPr>
        <p:spPr bwMode="auto">
          <a:xfrm>
            <a:off x="1371600" y="1676400"/>
            <a:ext cx="571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VN" sz="5400" u="sng">
                <a:latin typeface="Times New Roman" panose="02020603050405020304" pitchFamily="18" charset="0"/>
                <a:cs typeface="Times New Roman" panose="02020603050405020304" pitchFamily="18" charset="0"/>
              </a:rPr>
              <a:t>Tự nhiên và xã hội</a:t>
            </a:r>
          </a:p>
        </p:txBody>
      </p:sp>
      <p:pic>
        <p:nvPicPr>
          <p:cNvPr id="8" name="图片 9">
            <a:extLst>
              <a:ext uri="{FF2B5EF4-FFF2-40B4-BE49-F238E27FC236}">
                <a16:creationId xmlns:a16="http://schemas.microsoft.com/office/drawing/2014/main" id="{9701A5A9-E704-FDE6-107D-0EC8908229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3913" y="-638175"/>
            <a:ext cx="157162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图片 2">
            <a:extLst>
              <a:ext uri="{FF2B5EF4-FFF2-40B4-BE49-F238E27FC236}">
                <a16:creationId xmlns:a16="http://schemas.microsoft.com/office/drawing/2014/main" id="{D84FFC22-5934-BC62-014D-3628821632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3988" y="214313"/>
            <a:ext cx="127158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9">
            <a:extLst>
              <a:ext uri="{FF2B5EF4-FFF2-40B4-BE49-F238E27FC236}">
                <a16:creationId xmlns:a16="http://schemas.microsoft.com/office/drawing/2014/main" id="{EEA1C6EC-4129-7937-1FB1-69BE32AF060C}"/>
              </a:ext>
            </a:extLst>
          </p:cNvPr>
          <p:cNvSpPr txBox="1">
            <a:spLocks noChangeArrowheads="1"/>
          </p:cNvSpPr>
          <p:nvPr/>
        </p:nvSpPr>
        <p:spPr bwMode="auto">
          <a:xfrm>
            <a:off x="0" y="2971800"/>
            <a:ext cx="8915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sz="4400" b="1">
                <a:solidFill>
                  <a:srgbClr val="FF0000"/>
                </a:solidFill>
              </a:rPr>
              <a:t>BÀI 30: LUYỆN TẬP ỨNG PHÓ VỚI THIÊN TAI (TIẾT 1)</a:t>
            </a:r>
            <a:endParaRPr lang="en-US" altLang="en-VN" sz="4400">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435">
                                          <p:stCondLst>
                                            <p:cond delay="0"/>
                                          </p:stCondLst>
                                        </p:cTn>
                                        <p:tgtEl>
                                          <p:spTgt spid="8"/>
                                        </p:tgtEl>
                                      </p:cBhvr>
                                    </p:animEffect>
                                    <p:anim calcmode="lin" valueType="num">
                                      <p:cBhvr>
                                        <p:cTn id="12"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17" dur="20">
                                          <p:stCondLst>
                                            <p:cond delay="487"/>
                                          </p:stCondLst>
                                        </p:cTn>
                                        <p:tgtEl>
                                          <p:spTgt spid="8"/>
                                        </p:tgtEl>
                                      </p:cBhvr>
                                      <p:to x="100000" y="60000"/>
                                    </p:animScale>
                                    <p:animScale>
                                      <p:cBhvr>
                                        <p:cTn id="18" dur="124" decel="50000">
                                          <p:stCondLst>
                                            <p:cond delay="507"/>
                                          </p:stCondLst>
                                        </p:cTn>
                                        <p:tgtEl>
                                          <p:spTgt spid="8"/>
                                        </p:tgtEl>
                                      </p:cBhvr>
                                      <p:to x="100000" y="100000"/>
                                    </p:animScale>
                                    <p:animScale>
                                      <p:cBhvr>
                                        <p:cTn id="19" dur="20">
                                          <p:stCondLst>
                                            <p:cond delay="984"/>
                                          </p:stCondLst>
                                        </p:cTn>
                                        <p:tgtEl>
                                          <p:spTgt spid="8"/>
                                        </p:tgtEl>
                                      </p:cBhvr>
                                      <p:to x="100000" y="80000"/>
                                    </p:animScale>
                                    <p:animScale>
                                      <p:cBhvr>
                                        <p:cTn id="20" dur="124" decel="50000">
                                          <p:stCondLst>
                                            <p:cond delay="1004"/>
                                          </p:stCondLst>
                                        </p:cTn>
                                        <p:tgtEl>
                                          <p:spTgt spid="8"/>
                                        </p:tgtEl>
                                      </p:cBhvr>
                                      <p:to x="100000" y="100000"/>
                                    </p:animScale>
                                    <p:animScale>
                                      <p:cBhvr>
                                        <p:cTn id="21" dur="20">
                                          <p:stCondLst>
                                            <p:cond delay="1231"/>
                                          </p:stCondLst>
                                        </p:cTn>
                                        <p:tgtEl>
                                          <p:spTgt spid="8"/>
                                        </p:tgtEl>
                                      </p:cBhvr>
                                      <p:to x="100000" y="90000"/>
                                    </p:animScale>
                                    <p:animScale>
                                      <p:cBhvr>
                                        <p:cTn id="22" dur="124" decel="50000">
                                          <p:stCondLst>
                                            <p:cond delay="1251"/>
                                          </p:stCondLst>
                                        </p:cTn>
                                        <p:tgtEl>
                                          <p:spTgt spid="8"/>
                                        </p:tgtEl>
                                      </p:cBhvr>
                                      <p:to x="100000" y="100000"/>
                                    </p:animScale>
                                    <p:animScale>
                                      <p:cBhvr>
                                        <p:cTn id="23" dur="20">
                                          <p:stCondLst>
                                            <p:cond delay="1356"/>
                                          </p:stCondLst>
                                        </p:cTn>
                                        <p:tgtEl>
                                          <p:spTgt spid="8"/>
                                        </p:tgtEl>
                                      </p:cBhvr>
                                      <p:to x="100000" y="95000"/>
                                    </p:animScale>
                                    <p:animScale>
                                      <p:cBhvr>
                                        <p:cTn id="24" dur="124" decel="50000">
                                          <p:stCondLst>
                                            <p:cond delay="1376"/>
                                          </p:stCondLst>
                                        </p:cTn>
                                        <p:tgtEl>
                                          <p:spTgt spid="8"/>
                                        </p:tgtEl>
                                      </p:cBhvr>
                                      <p:to x="100000" y="10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16391"/>
                                        </p:tgtEl>
                                        <p:attrNameLst>
                                          <p:attrName>style.visibility</p:attrName>
                                        </p:attrNameLst>
                                      </p:cBhvr>
                                      <p:to>
                                        <p:strVal val="visible"/>
                                      </p:to>
                                    </p:set>
                                    <p:animEffect transition="in" filter="wedge">
                                      <p:cBhvr>
                                        <p:cTn id="29"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1 (3).jpg">
            <a:extLst>
              <a:ext uri="{FF2B5EF4-FFF2-40B4-BE49-F238E27FC236}">
                <a16:creationId xmlns:a16="http://schemas.microsoft.com/office/drawing/2014/main" id="{C80AA4E9-340E-8FDE-41B2-C36CC07D93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a:extLst>
              <a:ext uri="{FF2B5EF4-FFF2-40B4-BE49-F238E27FC236}">
                <a16:creationId xmlns:a16="http://schemas.microsoft.com/office/drawing/2014/main" id="{79144DA0-7EB3-986A-8D5A-D13CDFA41730}"/>
              </a:ext>
            </a:extLst>
          </p:cNvPr>
          <p:cNvGrpSpPr>
            <a:grpSpLocks noChangeAspect="1"/>
          </p:cNvGrpSpPr>
          <p:nvPr/>
        </p:nvGrpSpPr>
        <p:grpSpPr bwMode="auto">
          <a:xfrm flipV="1">
            <a:off x="808038" y="0"/>
            <a:ext cx="1228725" cy="2286000"/>
            <a:chOff x="1308" y="1009"/>
            <a:chExt cx="1001" cy="1033"/>
          </a:xfrm>
        </p:grpSpPr>
        <p:sp>
          <p:nvSpPr>
            <p:cNvPr id="53" name="Freeform 5">
              <a:extLst>
                <a:ext uri="{FF2B5EF4-FFF2-40B4-BE49-F238E27FC236}">
                  <a16:creationId xmlns:a16="http://schemas.microsoft.com/office/drawing/2014/main" id="{3F7FF6A3-3DFA-09AF-0EF8-65E36B2EDD30}"/>
                </a:ext>
              </a:extLst>
            </p:cNvPr>
            <p:cNvSpPr/>
            <p:nvPr/>
          </p:nvSpPr>
          <p:spPr bwMode="auto">
            <a:xfrm>
              <a:off x="1533" y="1009"/>
              <a:ext cx="570"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a:extLst>
                <a:ext uri="{FF2B5EF4-FFF2-40B4-BE49-F238E27FC236}">
                  <a16:creationId xmlns:a16="http://schemas.microsoft.com/office/drawing/2014/main" id="{8A3B85B6-8D12-7715-325D-E190534BC61B}"/>
                </a:ext>
              </a:extLst>
            </p:cNvPr>
            <p:cNvSpPr>
              <a:spLocks noEditPoints="1"/>
            </p:cNvSpPr>
            <p:nvPr/>
          </p:nvSpPr>
          <p:spPr bwMode="auto">
            <a:xfrm>
              <a:off x="1527"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a:extLst>
                <a:ext uri="{FF2B5EF4-FFF2-40B4-BE49-F238E27FC236}">
                  <a16:creationId xmlns:a16="http://schemas.microsoft.com/office/drawing/2014/main" id="{2C812AF5-4F4A-2988-944C-813A19EB8A7D}"/>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a:extLst>
                <a:ext uri="{FF2B5EF4-FFF2-40B4-BE49-F238E27FC236}">
                  <a16:creationId xmlns:a16="http://schemas.microsoft.com/office/drawing/2014/main" id="{A7606E44-A1FD-49D0-12B9-09FB50EC137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a:extLst>
                <a:ext uri="{FF2B5EF4-FFF2-40B4-BE49-F238E27FC236}">
                  <a16:creationId xmlns:a16="http://schemas.microsoft.com/office/drawing/2014/main" id="{6BD61DED-9730-E3CC-DBC3-7C1A130DB9FA}"/>
                </a:ext>
              </a:extLst>
            </p:cNvPr>
            <p:cNvSpPr/>
            <p:nvPr/>
          </p:nvSpPr>
          <p:spPr bwMode="auto">
            <a:xfrm>
              <a:off x="1308" y="1557"/>
              <a:ext cx="166"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a:extLst>
                <a:ext uri="{FF2B5EF4-FFF2-40B4-BE49-F238E27FC236}">
                  <a16:creationId xmlns:a16="http://schemas.microsoft.com/office/drawing/2014/main" id="{89C78F5D-B6D4-F239-7597-7A95AAB2BC62}"/>
                </a:ext>
              </a:extLst>
            </p:cNvPr>
            <p:cNvSpPr/>
            <p:nvPr/>
          </p:nvSpPr>
          <p:spPr bwMode="auto">
            <a:xfrm>
              <a:off x="1402" y="1231"/>
              <a:ext cx="146" cy="118"/>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a:extLst>
                <a:ext uri="{FF2B5EF4-FFF2-40B4-BE49-F238E27FC236}">
                  <a16:creationId xmlns:a16="http://schemas.microsoft.com/office/drawing/2014/main" id="{654BB8CF-B59D-DD47-52E0-8FF655AD6D79}"/>
                </a:ext>
              </a:extLst>
            </p:cNvPr>
            <p:cNvSpPr/>
            <p:nvPr/>
          </p:nvSpPr>
          <p:spPr bwMode="auto">
            <a:xfrm>
              <a:off x="2074" y="1231"/>
              <a:ext cx="145" cy="118"/>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a:extLst>
                <a:ext uri="{FF2B5EF4-FFF2-40B4-BE49-F238E27FC236}">
                  <a16:creationId xmlns:a16="http://schemas.microsoft.com/office/drawing/2014/main" id="{CBC12517-9FAD-5F56-9F5A-3F9834A314D8}"/>
                </a:ext>
              </a:extLst>
            </p:cNvPr>
            <p:cNvSpPr/>
            <p:nvPr/>
          </p:nvSpPr>
          <p:spPr bwMode="auto">
            <a:xfrm>
              <a:off x="1431" y="1813"/>
              <a:ext cx="135"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a:extLst>
                <a:ext uri="{FF2B5EF4-FFF2-40B4-BE49-F238E27FC236}">
                  <a16:creationId xmlns:a16="http://schemas.microsoft.com/office/drawing/2014/main" id="{AB19A6D3-60A5-7ECF-CE94-B554405AC065}"/>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lIns="121920" tIns="60960" rIns="121920" bIns="60960"/>
            <a:lstStyle/>
            <a:p>
              <a:pPr eaLnBrk="1" fontAlgn="auto" hangingPunct="1">
                <a:spcBef>
                  <a:spcPts val="0"/>
                </a:spcBef>
                <a:spcAft>
                  <a:spcPts val="0"/>
                </a:spcAft>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3" name="组合 3">
            <a:extLst>
              <a:ext uri="{FF2B5EF4-FFF2-40B4-BE49-F238E27FC236}">
                <a16:creationId xmlns:a16="http://schemas.microsoft.com/office/drawing/2014/main" id="{84CB0E9D-421D-B8ED-426A-318F3F5788DE}"/>
              </a:ext>
            </a:extLst>
          </p:cNvPr>
          <p:cNvGrpSpPr>
            <a:grpSpLocks/>
          </p:cNvGrpSpPr>
          <p:nvPr/>
        </p:nvGrpSpPr>
        <p:grpSpPr bwMode="auto">
          <a:xfrm>
            <a:off x="1546225" y="2151063"/>
            <a:ext cx="6451600" cy="1533525"/>
            <a:chOff x="7117" y="6211"/>
            <a:chExt cx="6260" cy="765"/>
          </a:xfrm>
        </p:grpSpPr>
        <p:sp>
          <p:nvSpPr>
            <p:cNvPr id="19" name="任意多边形 18">
              <a:extLst>
                <a:ext uri="{FF2B5EF4-FFF2-40B4-BE49-F238E27FC236}">
                  <a16:creationId xmlns:a16="http://schemas.microsoft.com/office/drawing/2014/main" id="{63F1B838-51BD-FBB0-7109-5B0A6B06DAE5}"/>
                </a:ext>
              </a:extLst>
            </p:cNvPr>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00"/>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a:extLst>
                <a:ext uri="{FF2B5EF4-FFF2-40B4-BE49-F238E27FC236}">
                  <a16:creationId xmlns:a16="http://schemas.microsoft.com/office/drawing/2014/main" id="{9A1949BD-6E42-B8A6-E4D2-7A335470E4F1}"/>
                </a:ext>
              </a:extLst>
            </p:cNvPr>
            <p:cNvSpPr txBox="1"/>
            <p:nvPr/>
          </p:nvSpPr>
          <p:spPr>
            <a:xfrm>
              <a:off x="7117" y="6211"/>
              <a:ext cx="6260" cy="461"/>
            </a:xfrm>
            <a:prstGeom prst="rect">
              <a:avLst/>
            </a:prstGeom>
            <a:solidFill>
              <a:srgbClr val="FFDB40"/>
            </a:solidFill>
          </p:spPr>
          <p:txBody>
            <a:bodyPr>
              <a:spAutoFit/>
            </a:bodyPr>
            <a:lstStyle/>
            <a:p>
              <a:pPr algn="ctr" eaLnBrk="1" fontAlgn="auto" hangingPunct="1">
                <a:spcBef>
                  <a:spcPts val="0"/>
                </a:spcBef>
                <a:spcAft>
                  <a:spcPts val="0"/>
                </a:spcAft>
                <a:defRPr/>
              </a:pP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lang="en-US" altLang="zh-CN"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lang="en-US" altLang="zh-CN"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mở</a:t>
              </a:r>
              <a:r>
                <a:rPr lang="en-US" altLang="zh-CN"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đầu</a:t>
              </a:r>
              <a:endParaRPr lang="zh-CN" altLang="en-US"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AD1FB8-1663-3D5F-0E95-601FBE9B8DA7}"/>
              </a:ext>
            </a:extLst>
          </p:cNvPr>
          <p:cNvSpPr/>
          <p:nvPr/>
        </p:nvSpPr>
        <p:spPr>
          <a:xfrm>
            <a:off x="0" y="0"/>
            <a:ext cx="9144000" cy="2819400"/>
          </a:xfrm>
          <a:prstGeom prst="rect">
            <a:avLst/>
          </a:pr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5400000" scaled="1"/>
            <a:tileRect/>
          </a:gra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latin typeface="Times New Roman"/>
            </a:endParaRPr>
          </a:p>
        </p:txBody>
      </p:sp>
      <p:sp>
        <p:nvSpPr>
          <p:cNvPr id="18437" name="Slide Number Placeholder 8">
            <a:extLst>
              <a:ext uri="{FF2B5EF4-FFF2-40B4-BE49-F238E27FC236}">
                <a16:creationId xmlns:a16="http://schemas.microsoft.com/office/drawing/2014/main" id="{01973C46-5C8E-C59C-8186-7D5595416FA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C092E3-76A9-DA43-BEB0-09FFF7406E6E}" type="slidenum">
              <a:rPr lang="en-US" altLang="en-VN">
                <a:solidFill>
                  <a:srgbClr val="FF0000"/>
                </a:solidFill>
                <a:latin typeface="Times New Roman" panose="02020603050405020304" pitchFamily="18" charset="0"/>
              </a:rPr>
              <a:pPr/>
              <a:t>5</a:t>
            </a:fld>
            <a:endParaRPr lang="en-US" altLang="en-VN">
              <a:solidFill>
                <a:srgbClr val="FF0000"/>
              </a:solidFill>
              <a:latin typeface="Times New Roman" panose="02020603050405020304" pitchFamily="18" charset="0"/>
            </a:endParaRPr>
          </a:p>
        </p:txBody>
      </p:sp>
      <p:sp>
        <p:nvSpPr>
          <p:cNvPr id="18438" name="Text Box 21">
            <a:extLst>
              <a:ext uri="{FF2B5EF4-FFF2-40B4-BE49-F238E27FC236}">
                <a16:creationId xmlns:a16="http://schemas.microsoft.com/office/drawing/2014/main" id="{AF5E18C7-9564-592A-6FE8-684F70993CA2}"/>
              </a:ext>
            </a:extLst>
          </p:cNvPr>
          <p:cNvSpPr txBox="1">
            <a:spLocks noChangeArrowheads="1"/>
          </p:cNvSpPr>
          <p:nvPr/>
        </p:nvSpPr>
        <p:spPr bwMode="auto">
          <a:xfrm>
            <a:off x="762000" y="914400"/>
            <a:ext cx="7924800" cy="954088"/>
          </a:xfrm>
          <a:prstGeom prst="rect">
            <a:avLst/>
          </a:prstGeom>
          <a:solidFill>
            <a:schemeClr val="bg1"/>
          </a:solidFill>
          <a:ln>
            <a:noFill/>
          </a:ln>
          <a:effectLst>
            <a:prstShdw prst="shdw17" dist="17961" dir="2700000">
              <a:srgbClr val="5C3D99"/>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nl-NL" altLang="en-VN" sz="2800" b="1">
                <a:solidFill>
                  <a:srgbClr val="FF0000"/>
                </a:solidFill>
                <a:latin typeface="Times New Roman" panose="02020603050405020304" pitchFamily="18" charset="0"/>
              </a:rPr>
              <a:t>GIÁO DỤC ỨNG PHÓ VÀ PHÒNG CHỐNG THIÊN TAI </a:t>
            </a:r>
          </a:p>
        </p:txBody>
      </p:sp>
      <p:pic>
        <p:nvPicPr>
          <p:cNvPr id="18439" name="Picture 11" descr="C:\Users\Windows7\Pictures\BĐKH\Picture1.jpg">
            <a:extLst>
              <a:ext uri="{FF2B5EF4-FFF2-40B4-BE49-F238E27FC236}">
                <a16:creationId xmlns:a16="http://schemas.microsoft.com/office/drawing/2014/main" id="{4258F7D1-02E9-E694-8877-9C02E7247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441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Content Placeholder 8" descr="Bài 30: Luyện tập ứng phó với thiên tai">
            <a:extLst>
              <a:ext uri="{FF2B5EF4-FFF2-40B4-BE49-F238E27FC236}">
                <a16:creationId xmlns:a16="http://schemas.microsoft.com/office/drawing/2014/main" id="{249C5B88-4C7B-E503-2557-72377C9C588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14600"/>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500" fill="hold"/>
                                        <p:tgtEl>
                                          <p:spTgt spid="18438"/>
                                        </p:tgtEl>
                                        <p:attrNameLst>
                                          <p:attrName>ppt_w</p:attrName>
                                        </p:attrNameLst>
                                      </p:cBhvr>
                                      <p:tavLst>
                                        <p:tav tm="0">
                                          <p:val>
                                            <p:fltVal val="0"/>
                                          </p:val>
                                        </p:tav>
                                        <p:tav tm="100000">
                                          <p:val>
                                            <p:strVal val="#ppt_w"/>
                                          </p:val>
                                        </p:tav>
                                      </p:tavLst>
                                    </p:anim>
                                    <p:anim calcmode="lin" valueType="num">
                                      <p:cBhvr>
                                        <p:cTn id="8" dur="500" fill="hold"/>
                                        <p:tgtEl>
                                          <p:spTgt spid="18438"/>
                                        </p:tgtEl>
                                        <p:attrNameLst>
                                          <p:attrName>ppt_h</p:attrName>
                                        </p:attrNameLst>
                                      </p:cBhvr>
                                      <p:tavLst>
                                        <p:tav tm="0">
                                          <p:val>
                                            <p:fltVal val="0"/>
                                          </p:val>
                                        </p:tav>
                                        <p:tav tm="100000">
                                          <p:val>
                                            <p:strVal val="#ppt_h"/>
                                          </p:val>
                                        </p:tav>
                                      </p:tavLst>
                                    </p:anim>
                                    <p:animEffect transition="in" filter="fade">
                                      <p:cBhvr>
                                        <p:cTn id="9"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nh-6206-1443842697.jpg">
            <a:extLst>
              <a:ext uri="{FF2B5EF4-FFF2-40B4-BE49-F238E27FC236}">
                <a16:creationId xmlns:a16="http://schemas.microsoft.com/office/drawing/2014/main" id="{0872E7DD-5CA2-098F-74D0-9FFD5A19C5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42950"/>
            <a:ext cx="4000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dong.jpg">
            <a:extLst>
              <a:ext uri="{FF2B5EF4-FFF2-40B4-BE49-F238E27FC236}">
                <a16:creationId xmlns:a16="http://schemas.microsoft.com/office/drawing/2014/main" id="{E7504F53-AC5E-CC14-E606-7F38E26260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7538" y="742950"/>
            <a:ext cx="31718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f6c.jpg">
            <a:extLst>
              <a:ext uri="{FF2B5EF4-FFF2-40B4-BE49-F238E27FC236}">
                <a16:creationId xmlns:a16="http://schemas.microsoft.com/office/drawing/2014/main" id="{EF5ABEB8-369E-E0E4-98B0-5B74853DE5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6488" y="762000"/>
            <a:ext cx="29575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sam-set-la-gi.jpg">
            <a:extLst>
              <a:ext uri="{FF2B5EF4-FFF2-40B4-BE49-F238E27FC236}">
                <a16:creationId xmlns:a16="http://schemas.microsoft.com/office/drawing/2014/main" id="{9A9DD9BF-79B0-4B3A-9CA9-2379E4A173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771900"/>
            <a:ext cx="9144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entagon 6">
            <a:extLst>
              <a:ext uri="{FF2B5EF4-FFF2-40B4-BE49-F238E27FC236}">
                <a16:creationId xmlns:a16="http://schemas.microsoft.com/office/drawing/2014/main" id="{EDCAF38A-9B62-54CA-D500-46CC78CBDCF8}"/>
              </a:ext>
            </a:extLst>
          </p:cNvPr>
          <p:cNvSpPr/>
          <p:nvPr/>
        </p:nvSpPr>
        <p:spPr>
          <a:xfrm>
            <a:off x="0" y="0"/>
            <a:ext cx="9144000" cy="7048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FFFF00"/>
                </a:solidFill>
              </a:rPr>
              <a:t>MỘT</a:t>
            </a:r>
            <a:r>
              <a:rPr lang="en-US" sz="3200" b="1" dirty="0">
                <a:solidFill>
                  <a:srgbClr val="FFFF00"/>
                </a:solidFill>
              </a:rPr>
              <a:t> </a:t>
            </a:r>
            <a:r>
              <a:rPr lang="en-US" sz="3200" b="1" dirty="0" err="1">
                <a:solidFill>
                  <a:srgbClr val="FFFF00"/>
                </a:solidFill>
              </a:rPr>
              <a:t>SỐ</a:t>
            </a:r>
            <a:r>
              <a:rPr lang="en-US" sz="3200" b="1" dirty="0">
                <a:solidFill>
                  <a:srgbClr val="FFFF00"/>
                </a:solidFill>
              </a:rPr>
              <a:t> </a:t>
            </a:r>
            <a:r>
              <a:rPr lang="en-US" sz="3200" b="1" dirty="0" err="1">
                <a:solidFill>
                  <a:srgbClr val="FFFF00"/>
                </a:solidFill>
              </a:rPr>
              <a:t>HÌNH</a:t>
            </a:r>
            <a:r>
              <a:rPr lang="en-US" sz="3200" b="1" dirty="0">
                <a:solidFill>
                  <a:srgbClr val="FFFF00"/>
                </a:solidFill>
              </a:rPr>
              <a:t> </a:t>
            </a:r>
            <a:r>
              <a:rPr lang="en-US" sz="3200" b="1" dirty="0" err="1">
                <a:solidFill>
                  <a:srgbClr val="FFFF00"/>
                </a:solidFill>
              </a:rPr>
              <a:t>ẢNH</a:t>
            </a:r>
            <a:r>
              <a:rPr lang="en-US" sz="3200" b="1" dirty="0">
                <a:solidFill>
                  <a:srgbClr val="FFFF00"/>
                </a:solidFill>
              </a:rPr>
              <a:t> DO </a:t>
            </a:r>
            <a:r>
              <a:rPr lang="en-US" sz="3200" b="1" dirty="0" err="1">
                <a:solidFill>
                  <a:srgbClr val="FFFF00"/>
                </a:solidFill>
              </a:rPr>
              <a:t>THIÊN</a:t>
            </a:r>
            <a:r>
              <a:rPr lang="en-US" sz="3200" b="1" dirty="0">
                <a:solidFill>
                  <a:srgbClr val="FFFF00"/>
                </a:solidFill>
              </a:rPr>
              <a:t> TAI</a:t>
            </a: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3856_unnamed-16003039751431801782985-crop-160030398486119121844.jpg">
            <a:extLst>
              <a:ext uri="{FF2B5EF4-FFF2-40B4-BE49-F238E27FC236}">
                <a16:creationId xmlns:a16="http://schemas.microsoft.com/office/drawing/2014/main" id="{D0842375-43AC-6A7E-DB92-E7161D7783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23900"/>
            <a:ext cx="28575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1538412281-946-1538382843707-thumbnail.jpg">
            <a:extLst>
              <a:ext uri="{FF2B5EF4-FFF2-40B4-BE49-F238E27FC236}">
                <a16:creationId xmlns:a16="http://schemas.microsoft.com/office/drawing/2014/main" id="{35856FAF-A655-EA96-A3FE-9A52C5AB95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723900"/>
            <a:ext cx="3186112"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bang-tan.jpg">
            <a:extLst>
              <a:ext uri="{FF2B5EF4-FFF2-40B4-BE49-F238E27FC236}">
                <a16:creationId xmlns:a16="http://schemas.microsoft.com/office/drawing/2014/main" id="{AFEAFDA3-1A81-FB84-2FD4-66A188275E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4650" y="4057650"/>
            <a:ext cx="307181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hay-rung-1487044774355.jpg">
            <a:extLst>
              <a:ext uri="{FF2B5EF4-FFF2-40B4-BE49-F238E27FC236}">
                <a16:creationId xmlns:a16="http://schemas.microsoft.com/office/drawing/2014/main" id="{16869CE2-E9C5-33A9-3D17-51EC8503F2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076700"/>
            <a:ext cx="29146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images.jpg">
            <a:extLst>
              <a:ext uri="{FF2B5EF4-FFF2-40B4-BE49-F238E27FC236}">
                <a16:creationId xmlns:a16="http://schemas.microsoft.com/office/drawing/2014/main" id="{0ABF4B43-635C-2E3C-F6D7-0378B09EB09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86463" y="4057650"/>
            <a:ext cx="31575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loc-xoay-can-quet-mien-dong-nam-australia-4df-6064368.jpg">
            <a:extLst>
              <a:ext uri="{FF2B5EF4-FFF2-40B4-BE49-F238E27FC236}">
                <a16:creationId xmlns:a16="http://schemas.microsoft.com/office/drawing/2014/main" id="{B050B347-8494-64D1-7D6A-14A4AF1BD25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7500" y="723900"/>
            <a:ext cx="310673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ntagon 8">
            <a:extLst>
              <a:ext uri="{FF2B5EF4-FFF2-40B4-BE49-F238E27FC236}">
                <a16:creationId xmlns:a16="http://schemas.microsoft.com/office/drawing/2014/main" id="{6E782119-867E-673C-8AE7-FBC722A06F5F}"/>
              </a:ext>
            </a:extLst>
          </p:cNvPr>
          <p:cNvSpPr/>
          <p:nvPr/>
        </p:nvSpPr>
        <p:spPr>
          <a:xfrm>
            <a:off x="0" y="0"/>
            <a:ext cx="9144000" cy="7048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FFFF00"/>
                </a:solidFill>
              </a:rPr>
              <a:t>MỘT</a:t>
            </a:r>
            <a:r>
              <a:rPr lang="en-US" sz="3200" b="1" dirty="0">
                <a:solidFill>
                  <a:srgbClr val="FFFF00"/>
                </a:solidFill>
              </a:rPr>
              <a:t> </a:t>
            </a:r>
            <a:r>
              <a:rPr lang="en-US" sz="3200" b="1" dirty="0" err="1">
                <a:solidFill>
                  <a:srgbClr val="FFFF00"/>
                </a:solidFill>
              </a:rPr>
              <a:t>SỐ</a:t>
            </a:r>
            <a:r>
              <a:rPr lang="en-US" sz="3200" b="1" dirty="0">
                <a:solidFill>
                  <a:srgbClr val="FFFF00"/>
                </a:solidFill>
              </a:rPr>
              <a:t> </a:t>
            </a:r>
            <a:r>
              <a:rPr lang="en-US" sz="3200" b="1" dirty="0" err="1">
                <a:solidFill>
                  <a:srgbClr val="FFFF00"/>
                </a:solidFill>
              </a:rPr>
              <a:t>HÌNH</a:t>
            </a:r>
            <a:r>
              <a:rPr lang="en-US" sz="3200" b="1" dirty="0">
                <a:solidFill>
                  <a:srgbClr val="FFFF00"/>
                </a:solidFill>
              </a:rPr>
              <a:t> </a:t>
            </a:r>
            <a:r>
              <a:rPr lang="en-US" sz="3200" b="1" dirty="0" err="1">
                <a:solidFill>
                  <a:srgbClr val="FFFF00"/>
                </a:solidFill>
              </a:rPr>
              <a:t>ẢNH</a:t>
            </a:r>
            <a:r>
              <a:rPr lang="en-US" sz="3200" b="1" dirty="0">
                <a:solidFill>
                  <a:srgbClr val="FFFF00"/>
                </a:solidFill>
              </a:rPr>
              <a:t> DO </a:t>
            </a:r>
            <a:r>
              <a:rPr lang="en-US" sz="3200" b="1" dirty="0" err="1">
                <a:solidFill>
                  <a:srgbClr val="FFFF00"/>
                </a:solidFill>
              </a:rPr>
              <a:t>THIÊN</a:t>
            </a:r>
            <a:r>
              <a:rPr lang="en-US" sz="3200" b="1" dirty="0">
                <a:solidFill>
                  <a:srgbClr val="FFFF00"/>
                </a:solidFill>
              </a:rPr>
              <a:t> TAI</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AutoShape 2">
            <a:extLst>
              <a:ext uri="{FF2B5EF4-FFF2-40B4-BE49-F238E27FC236}">
                <a16:creationId xmlns:a16="http://schemas.microsoft.com/office/drawing/2014/main" id="{7468BB0C-0272-8EA9-AF47-BFC9016196BE}"/>
              </a:ext>
            </a:extLst>
          </p:cNvPr>
          <p:cNvSpPr>
            <a:spLocks noChangeArrowheads="1"/>
          </p:cNvSpPr>
          <p:nvPr/>
        </p:nvSpPr>
        <p:spPr bwMode="gray">
          <a:xfrm>
            <a:off x="685800" y="1600199"/>
            <a:ext cx="2971800" cy="2895600"/>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33CCCC">
                  <a:gamma/>
                  <a:shade val="66667"/>
                  <a:invGamma/>
                  <a:alpha val="12000"/>
                </a:srgbClr>
              </a:gs>
              <a:gs pos="50000">
                <a:srgbClr val="33CCCC"/>
              </a:gs>
              <a:gs pos="100000">
                <a:srgbClr val="33CCCC">
                  <a:gamma/>
                  <a:shade val="66667"/>
                  <a:invGamma/>
                  <a:alpha val="12000"/>
                </a:srgbClr>
              </a:gs>
            </a:gsLst>
            <a:lin ang="0" scaled="1"/>
          </a:gradFill>
          <a:ln w="9525">
            <a:noFill/>
            <a:round/>
            <a:headEnd/>
            <a:tailEnd/>
          </a:ln>
          <a:effectLst/>
        </p:spPr>
        <p:txBody>
          <a:bodyPr wrap="none" anchor="ctr"/>
          <a:lstStyle/>
          <a:p>
            <a:pPr eaLnBrk="1" hangingPunct="1">
              <a:defRPr/>
            </a:pPr>
            <a:endParaRPr lang="en-US">
              <a:latin typeface="Arial" charset="0"/>
            </a:endParaRPr>
          </a:p>
        </p:txBody>
      </p:sp>
      <p:sp>
        <p:nvSpPr>
          <p:cNvPr id="21509" name="Oval 4">
            <a:extLst>
              <a:ext uri="{FF2B5EF4-FFF2-40B4-BE49-F238E27FC236}">
                <a16:creationId xmlns:a16="http://schemas.microsoft.com/office/drawing/2014/main" id="{81211A65-A401-C62F-DD64-6BE4239FDF0B}"/>
              </a:ext>
            </a:extLst>
          </p:cNvPr>
          <p:cNvSpPr>
            <a:spLocks noChangeArrowheads="1"/>
          </p:cNvSpPr>
          <p:nvPr/>
        </p:nvSpPr>
        <p:spPr bwMode="gray">
          <a:xfrm>
            <a:off x="990600" y="1828800"/>
            <a:ext cx="2514600" cy="2438400"/>
          </a:xfrm>
          <a:prstGeom prst="ellipse">
            <a:avLst/>
          </a:prstGeom>
          <a:gradFill rotWithShape="1">
            <a:gsLst>
              <a:gs pos="0">
                <a:srgbClr val="41D592"/>
              </a:gs>
              <a:gs pos="100000">
                <a:srgbClr val="29875D"/>
              </a:gs>
            </a:gsLst>
            <a:path path="shape">
              <a:fillToRect l="50000" t="50000" r="50000" b="50000"/>
            </a:path>
          </a:gradFill>
          <a:ln w="28575" algn="ctr">
            <a:solidFill>
              <a:srgbClr val="FFFF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VN">
              <a:latin typeface="Times New Roman" panose="02020603050405020304" pitchFamily="18" charset="0"/>
            </a:endParaRPr>
          </a:p>
        </p:txBody>
      </p:sp>
      <p:sp>
        <p:nvSpPr>
          <p:cNvPr id="21510" name="AutoShape 5">
            <a:extLst>
              <a:ext uri="{FF2B5EF4-FFF2-40B4-BE49-F238E27FC236}">
                <a16:creationId xmlns:a16="http://schemas.microsoft.com/office/drawing/2014/main" id="{0257D6C9-6E6C-1183-364D-A6250087A3A4}"/>
              </a:ext>
            </a:extLst>
          </p:cNvPr>
          <p:cNvSpPr>
            <a:spLocks noChangeArrowheads="1"/>
          </p:cNvSpPr>
          <p:nvPr/>
        </p:nvSpPr>
        <p:spPr bwMode="gray">
          <a:xfrm rot="-1963129">
            <a:off x="2359025" y="674688"/>
            <a:ext cx="2638425" cy="482600"/>
          </a:xfrm>
          <a:prstGeom prst="roundRect">
            <a:avLst>
              <a:gd name="adj" fmla="val 50000"/>
            </a:avLst>
          </a:prstGeom>
          <a:gradFill rotWithShape="1">
            <a:gsLst>
              <a:gs pos="0">
                <a:srgbClr val="CCFFFF"/>
              </a:gs>
              <a:gs pos="100000">
                <a:srgbClr val="FCFFFF"/>
              </a:gs>
            </a:gsLst>
            <a:lin ang="0" scaled="1"/>
          </a:gradFill>
          <a:ln w="38100" algn="ctr">
            <a:solidFill>
              <a:srgbClr val="808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sz="2000" b="1">
                <a:solidFill>
                  <a:srgbClr val="000000"/>
                </a:solidFill>
                <a:latin typeface="Times New Roman" panose="02020603050405020304" pitchFamily="18" charset="0"/>
              </a:rPr>
              <a:t>Lũ lụt, lũ quét, lũ ống </a:t>
            </a:r>
          </a:p>
        </p:txBody>
      </p:sp>
      <p:sp>
        <p:nvSpPr>
          <p:cNvPr id="21511" name="AutoShape 6">
            <a:extLst>
              <a:ext uri="{FF2B5EF4-FFF2-40B4-BE49-F238E27FC236}">
                <a16:creationId xmlns:a16="http://schemas.microsoft.com/office/drawing/2014/main" id="{BADDFAB6-2B34-8175-EC7E-BD18F7AC6BCC}"/>
              </a:ext>
            </a:extLst>
          </p:cNvPr>
          <p:cNvSpPr>
            <a:spLocks noChangeArrowheads="1"/>
          </p:cNvSpPr>
          <p:nvPr/>
        </p:nvSpPr>
        <p:spPr bwMode="gray">
          <a:xfrm rot="-1424301">
            <a:off x="2943225" y="1049338"/>
            <a:ext cx="3048000" cy="501650"/>
          </a:xfrm>
          <a:prstGeom prst="roundRect">
            <a:avLst>
              <a:gd name="adj" fmla="val 50000"/>
            </a:avLst>
          </a:prstGeom>
          <a:gradFill rotWithShape="1">
            <a:gsLst>
              <a:gs pos="0">
                <a:srgbClr val="CBFEAE"/>
              </a:gs>
              <a:gs pos="100000">
                <a:srgbClr val="FCFFFA"/>
              </a:gs>
            </a:gsLst>
            <a:lin ang="0" scaled="1"/>
          </a:gradFill>
          <a:ln w="38100" algn="ctr">
            <a:solidFill>
              <a:srgbClr val="808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sz="2000" b="1">
                <a:solidFill>
                  <a:srgbClr val="000000"/>
                </a:solidFill>
                <a:latin typeface="Times New Roman" panose="02020603050405020304" pitchFamily="18" charset="0"/>
              </a:rPr>
              <a:t>Sạt lở, Trượt đất</a:t>
            </a:r>
          </a:p>
        </p:txBody>
      </p:sp>
      <p:sp>
        <p:nvSpPr>
          <p:cNvPr id="21512" name="AutoShape 7">
            <a:extLst>
              <a:ext uri="{FF2B5EF4-FFF2-40B4-BE49-F238E27FC236}">
                <a16:creationId xmlns:a16="http://schemas.microsoft.com/office/drawing/2014/main" id="{67B863A9-2616-F973-8BF4-21D4253BA6B8}"/>
              </a:ext>
            </a:extLst>
          </p:cNvPr>
          <p:cNvSpPr>
            <a:spLocks noChangeArrowheads="1"/>
          </p:cNvSpPr>
          <p:nvPr/>
        </p:nvSpPr>
        <p:spPr bwMode="gray">
          <a:xfrm rot="-768134">
            <a:off x="3371850" y="1768475"/>
            <a:ext cx="3200400" cy="504825"/>
          </a:xfrm>
          <a:prstGeom prst="roundRect">
            <a:avLst>
              <a:gd name="adj" fmla="val 50000"/>
            </a:avLst>
          </a:prstGeom>
          <a:gradFill rotWithShape="1">
            <a:gsLst>
              <a:gs pos="0">
                <a:srgbClr val="CCFFFF"/>
              </a:gs>
              <a:gs pos="100000">
                <a:srgbClr val="FCFFFF"/>
              </a:gs>
            </a:gsLst>
            <a:lin ang="0" scaled="1"/>
          </a:gradFill>
          <a:ln w="38100" algn="ctr">
            <a:solidFill>
              <a:srgbClr val="808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Hạn hán</a:t>
            </a:r>
          </a:p>
        </p:txBody>
      </p:sp>
      <p:sp>
        <p:nvSpPr>
          <p:cNvPr id="21513" name="AutoShape 8">
            <a:extLst>
              <a:ext uri="{FF2B5EF4-FFF2-40B4-BE49-F238E27FC236}">
                <a16:creationId xmlns:a16="http://schemas.microsoft.com/office/drawing/2014/main" id="{FF135BB7-F514-A125-3B44-EB1A58A01DD2}"/>
              </a:ext>
            </a:extLst>
          </p:cNvPr>
          <p:cNvSpPr>
            <a:spLocks noChangeArrowheads="1"/>
          </p:cNvSpPr>
          <p:nvPr/>
        </p:nvSpPr>
        <p:spPr bwMode="gray">
          <a:xfrm rot="675229">
            <a:off x="3417888" y="3959225"/>
            <a:ext cx="3246437" cy="500063"/>
          </a:xfrm>
          <a:prstGeom prst="roundRect">
            <a:avLst>
              <a:gd name="adj" fmla="val 50000"/>
            </a:avLst>
          </a:prstGeom>
          <a:gradFill rotWithShape="1">
            <a:gsLst>
              <a:gs pos="0">
                <a:srgbClr val="CBFEAE"/>
              </a:gs>
              <a:gs pos="100000">
                <a:srgbClr val="FCFFFA"/>
              </a:gs>
            </a:gsLst>
            <a:lin ang="0" scaled="1"/>
          </a:gradFill>
          <a:ln w="38100" algn="ctr">
            <a:solidFill>
              <a:srgbClr val="808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Băng tan</a:t>
            </a:r>
          </a:p>
        </p:txBody>
      </p:sp>
      <p:sp>
        <p:nvSpPr>
          <p:cNvPr id="21514" name="AutoShape 9">
            <a:extLst>
              <a:ext uri="{FF2B5EF4-FFF2-40B4-BE49-F238E27FC236}">
                <a16:creationId xmlns:a16="http://schemas.microsoft.com/office/drawing/2014/main" id="{BFA8F2DD-554A-231C-E861-84F5F8269B25}"/>
              </a:ext>
            </a:extLst>
          </p:cNvPr>
          <p:cNvSpPr>
            <a:spLocks noChangeArrowheads="1"/>
          </p:cNvSpPr>
          <p:nvPr/>
        </p:nvSpPr>
        <p:spPr bwMode="gray">
          <a:xfrm rot="2901693">
            <a:off x="2197894" y="5318919"/>
            <a:ext cx="3003550" cy="500062"/>
          </a:xfrm>
          <a:prstGeom prst="roundRect">
            <a:avLst>
              <a:gd name="adj" fmla="val 50000"/>
            </a:avLst>
          </a:prstGeom>
          <a:gradFill rotWithShape="1">
            <a:gsLst>
              <a:gs pos="0">
                <a:srgbClr val="CCFFFF"/>
              </a:gs>
              <a:gs pos="100000">
                <a:srgbClr val="FCFFFF"/>
              </a:gs>
            </a:gsLst>
            <a:lin ang="0" scaled="1"/>
          </a:gradFill>
          <a:ln w="38100" algn="ctr">
            <a:solidFill>
              <a:srgbClr val="808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Núi lửa phun chào</a:t>
            </a:r>
          </a:p>
        </p:txBody>
      </p:sp>
      <p:sp>
        <p:nvSpPr>
          <p:cNvPr id="151563" name="Text Box 11">
            <a:extLst>
              <a:ext uri="{FF2B5EF4-FFF2-40B4-BE49-F238E27FC236}">
                <a16:creationId xmlns:a16="http://schemas.microsoft.com/office/drawing/2014/main" id="{17153ADE-C1CE-F646-BAA3-9D7D22C4D2D0}"/>
              </a:ext>
            </a:extLst>
          </p:cNvPr>
          <p:cNvSpPr txBox="1">
            <a:spLocks noChangeArrowheads="1"/>
          </p:cNvSpPr>
          <p:nvPr/>
        </p:nvSpPr>
        <p:spPr bwMode="auto">
          <a:xfrm>
            <a:off x="1295400" y="2514600"/>
            <a:ext cx="1752600" cy="1200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pt-BR" sz="2400" b="1" dirty="0">
                <a:solidFill>
                  <a:schemeClr val="bg1"/>
                </a:solidFill>
                <a:effectLst>
                  <a:outerShdw blurRad="38100" dist="38100" dir="2700000" algn="tl">
                    <a:srgbClr val="C0C0C0"/>
                  </a:outerShdw>
                </a:effectLst>
                <a:latin typeface="Times New Roman"/>
              </a:rPr>
              <a:t>Một số</a:t>
            </a:r>
          </a:p>
          <a:p>
            <a:pPr eaLnBrk="1" hangingPunct="1">
              <a:defRPr/>
            </a:pPr>
            <a:r>
              <a:rPr lang="pt-BR" sz="2400" b="1" dirty="0">
                <a:solidFill>
                  <a:schemeClr val="bg1"/>
                </a:solidFill>
                <a:effectLst>
                  <a:outerShdw blurRad="38100" dist="38100" dir="2700000" algn="tl">
                    <a:srgbClr val="C0C0C0"/>
                  </a:outerShdw>
                </a:effectLst>
                <a:latin typeface="Times New Roman"/>
              </a:rPr>
              <a:t>Hiện tượng thiên tai</a:t>
            </a:r>
            <a:endParaRPr lang="en-US" sz="2400" b="1" dirty="0">
              <a:solidFill>
                <a:schemeClr val="bg1"/>
              </a:solidFill>
              <a:effectLst>
                <a:outerShdw blurRad="38100" dist="38100" dir="2700000" algn="tl">
                  <a:srgbClr val="C0C0C0"/>
                </a:outerShdw>
              </a:effectLst>
              <a:latin typeface="Times New Roman"/>
            </a:endParaRPr>
          </a:p>
        </p:txBody>
      </p:sp>
      <p:sp>
        <p:nvSpPr>
          <p:cNvPr id="21516" name="AutoShape 13">
            <a:extLst>
              <a:ext uri="{FF2B5EF4-FFF2-40B4-BE49-F238E27FC236}">
                <a16:creationId xmlns:a16="http://schemas.microsoft.com/office/drawing/2014/main" id="{C13EBF54-678A-A823-3D3F-427EF7151029}"/>
              </a:ext>
            </a:extLst>
          </p:cNvPr>
          <p:cNvSpPr>
            <a:spLocks noChangeArrowheads="1"/>
          </p:cNvSpPr>
          <p:nvPr/>
        </p:nvSpPr>
        <p:spPr bwMode="gray">
          <a:xfrm rot="4800517">
            <a:off x="1327944" y="5401469"/>
            <a:ext cx="2362200" cy="500062"/>
          </a:xfrm>
          <a:prstGeom prst="roundRect">
            <a:avLst>
              <a:gd name="adj" fmla="val 50000"/>
            </a:avLst>
          </a:prstGeom>
          <a:gradFill rotWithShape="1">
            <a:gsLst>
              <a:gs pos="0">
                <a:srgbClr val="CCFFFF"/>
              </a:gs>
              <a:gs pos="100000">
                <a:srgbClr val="FCFFFF"/>
              </a:gs>
            </a:gsLst>
            <a:lin ang="0" scaled="1"/>
          </a:gradFill>
          <a:ln w="38100" algn="ctr">
            <a:solidFill>
              <a:srgbClr val="808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Bão,bão cát</a:t>
            </a:r>
          </a:p>
        </p:txBody>
      </p:sp>
      <p:sp>
        <p:nvSpPr>
          <p:cNvPr id="21517" name="AutoShape 9">
            <a:extLst>
              <a:ext uri="{FF2B5EF4-FFF2-40B4-BE49-F238E27FC236}">
                <a16:creationId xmlns:a16="http://schemas.microsoft.com/office/drawing/2014/main" id="{5A8C20FD-5D53-2FAE-E909-BF1B769AB200}"/>
              </a:ext>
            </a:extLst>
          </p:cNvPr>
          <p:cNvSpPr>
            <a:spLocks noChangeArrowheads="1"/>
          </p:cNvSpPr>
          <p:nvPr/>
        </p:nvSpPr>
        <p:spPr bwMode="gray">
          <a:xfrm rot="1936117">
            <a:off x="2941638" y="4737100"/>
            <a:ext cx="3041650" cy="481013"/>
          </a:xfrm>
          <a:prstGeom prst="roundRect">
            <a:avLst>
              <a:gd name="adj" fmla="val 50000"/>
            </a:avLst>
          </a:prstGeom>
          <a:gradFill rotWithShape="1">
            <a:gsLst>
              <a:gs pos="0">
                <a:srgbClr val="CCFFFF"/>
              </a:gs>
              <a:gs pos="100000">
                <a:srgbClr val="FCFFFF"/>
              </a:gs>
            </a:gsLst>
            <a:lin ang="0" scaled="1"/>
          </a:gradFill>
          <a:ln w="38100" algn="ctr">
            <a:solidFill>
              <a:srgbClr val="808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Động đất </a:t>
            </a:r>
          </a:p>
        </p:txBody>
      </p:sp>
      <p:sp>
        <p:nvSpPr>
          <p:cNvPr id="21518" name="AutoShape 8">
            <a:extLst>
              <a:ext uri="{FF2B5EF4-FFF2-40B4-BE49-F238E27FC236}">
                <a16:creationId xmlns:a16="http://schemas.microsoft.com/office/drawing/2014/main" id="{F8A9F2DB-B0D0-FDEC-9237-2E1EB6C741F7}"/>
              </a:ext>
            </a:extLst>
          </p:cNvPr>
          <p:cNvSpPr>
            <a:spLocks noChangeArrowheads="1"/>
          </p:cNvSpPr>
          <p:nvPr/>
        </p:nvSpPr>
        <p:spPr bwMode="gray">
          <a:xfrm rot="-197667">
            <a:off x="3592513" y="2530475"/>
            <a:ext cx="3246437" cy="500063"/>
          </a:xfrm>
          <a:prstGeom prst="roundRect">
            <a:avLst>
              <a:gd name="adj" fmla="val 50000"/>
            </a:avLst>
          </a:prstGeom>
          <a:gradFill rotWithShape="1">
            <a:gsLst>
              <a:gs pos="0">
                <a:srgbClr val="CBFEAE"/>
              </a:gs>
              <a:gs pos="100000">
                <a:srgbClr val="FCFFFA"/>
              </a:gs>
            </a:gsLst>
            <a:lin ang="0" scaled="1"/>
          </a:gradFill>
          <a:ln w="38100" algn="ctr">
            <a:solidFill>
              <a:srgbClr val="808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Cháy rừng</a:t>
            </a:r>
          </a:p>
        </p:txBody>
      </p:sp>
      <p:sp>
        <p:nvSpPr>
          <p:cNvPr id="21519" name="AutoShape 8">
            <a:extLst>
              <a:ext uri="{FF2B5EF4-FFF2-40B4-BE49-F238E27FC236}">
                <a16:creationId xmlns:a16="http://schemas.microsoft.com/office/drawing/2014/main" id="{F4088942-CC23-300F-504C-06E38EEDD491}"/>
              </a:ext>
            </a:extLst>
          </p:cNvPr>
          <p:cNvSpPr>
            <a:spLocks noChangeArrowheads="1"/>
          </p:cNvSpPr>
          <p:nvPr/>
        </p:nvSpPr>
        <p:spPr bwMode="gray">
          <a:xfrm rot="227632">
            <a:off x="3594100" y="3230563"/>
            <a:ext cx="3246438" cy="500062"/>
          </a:xfrm>
          <a:prstGeom prst="roundRect">
            <a:avLst>
              <a:gd name="adj" fmla="val 50000"/>
            </a:avLst>
          </a:prstGeom>
          <a:gradFill rotWithShape="1">
            <a:gsLst>
              <a:gs pos="0">
                <a:srgbClr val="CBFEAE"/>
              </a:gs>
              <a:gs pos="100000">
                <a:srgbClr val="FCFFFA"/>
              </a:gs>
            </a:gsLst>
            <a:lin ang="0" scaled="1"/>
          </a:gradFill>
          <a:ln w="38100" algn="ctr">
            <a:solidFill>
              <a:srgbClr val="808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Trái đất nóng lên</a:t>
            </a:r>
          </a:p>
        </p:txBody>
      </p:sp>
      <p:sp>
        <p:nvSpPr>
          <p:cNvPr id="21520" name="AutoShape 8">
            <a:extLst>
              <a:ext uri="{FF2B5EF4-FFF2-40B4-BE49-F238E27FC236}">
                <a16:creationId xmlns:a16="http://schemas.microsoft.com/office/drawing/2014/main" id="{F5526C5F-204C-7473-D68D-41F0F956E642}"/>
              </a:ext>
            </a:extLst>
          </p:cNvPr>
          <p:cNvSpPr>
            <a:spLocks noChangeArrowheads="1"/>
          </p:cNvSpPr>
          <p:nvPr/>
        </p:nvSpPr>
        <p:spPr bwMode="gray">
          <a:xfrm rot="-3534968">
            <a:off x="1616869" y="634206"/>
            <a:ext cx="1762125" cy="500063"/>
          </a:xfrm>
          <a:prstGeom prst="roundRect">
            <a:avLst>
              <a:gd name="adj" fmla="val 50000"/>
            </a:avLst>
          </a:prstGeom>
          <a:gradFill rotWithShape="1">
            <a:gsLst>
              <a:gs pos="0">
                <a:srgbClr val="CBFEAE"/>
              </a:gs>
              <a:gs pos="100000">
                <a:srgbClr val="FCFFFA"/>
              </a:gs>
            </a:gsLst>
            <a:lin ang="0" scaled="1"/>
          </a:gradFill>
          <a:ln w="38100" algn="ctr">
            <a:solidFill>
              <a:srgbClr val="808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Sóng thần</a:t>
            </a:r>
          </a:p>
        </p:txBody>
      </p:sp>
      <p:sp>
        <p:nvSpPr>
          <p:cNvPr id="21521" name="AutoShape 13">
            <a:extLst>
              <a:ext uri="{FF2B5EF4-FFF2-40B4-BE49-F238E27FC236}">
                <a16:creationId xmlns:a16="http://schemas.microsoft.com/office/drawing/2014/main" id="{6F47F733-FE0B-56A0-79F2-55327A16BC94}"/>
              </a:ext>
            </a:extLst>
          </p:cNvPr>
          <p:cNvSpPr>
            <a:spLocks noChangeArrowheads="1"/>
          </p:cNvSpPr>
          <p:nvPr/>
        </p:nvSpPr>
        <p:spPr bwMode="gray">
          <a:xfrm rot="5400000">
            <a:off x="516732" y="5426868"/>
            <a:ext cx="2362200" cy="500063"/>
          </a:xfrm>
          <a:prstGeom prst="roundRect">
            <a:avLst>
              <a:gd name="adj" fmla="val 50000"/>
            </a:avLst>
          </a:prstGeom>
          <a:gradFill rotWithShape="1">
            <a:gsLst>
              <a:gs pos="0">
                <a:srgbClr val="CCFFFF"/>
              </a:gs>
              <a:gs pos="100000">
                <a:srgbClr val="FCFFFF"/>
              </a:gs>
            </a:gsLst>
            <a:lin ang="0" scaled="1"/>
          </a:gradFill>
          <a:ln w="38100" algn="ctr">
            <a:solidFill>
              <a:srgbClr val="80808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VN" b="1">
                <a:solidFill>
                  <a:srgbClr val="000000"/>
                </a:solidFill>
                <a:latin typeface="Times New Roman" panose="02020603050405020304" pitchFamily="18" charset="0"/>
              </a:rPr>
              <a:t>Ngập mặn</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blinds(horizontal)">
                                      <p:cBhvr>
                                        <p:cTn id="7" dur="500"/>
                                        <p:tgtEl>
                                          <p:spTgt spid="151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520"/>
                                        </p:tgtEl>
                                        <p:attrNameLst>
                                          <p:attrName>style.visibility</p:attrName>
                                        </p:attrNameLst>
                                      </p:cBhvr>
                                      <p:to>
                                        <p:strVal val="visible"/>
                                      </p:to>
                                    </p:set>
                                    <p:animEffect transition="in" filter="box(in)">
                                      <p:cBhvr>
                                        <p:cTn id="12" dur="500"/>
                                        <p:tgtEl>
                                          <p:spTgt spid="215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checkerboard(across)">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diamond(in)">
                                      <p:cBhvr>
                                        <p:cTn id="22" dur="20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fade">
                                      <p:cBhvr>
                                        <p:cTn id="27" dur="20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1518"/>
                                        </p:tgtEl>
                                        <p:attrNameLst>
                                          <p:attrName>style.visibility</p:attrName>
                                        </p:attrNameLst>
                                      </p:cBhvr>
                                      <p:to>
                                        <p:strVal val="visible"/>
                                      </p:to>
                                    </p:set>
                                    <p:animEffect transition="in" filter="box(in)">
                                      <p:cBhvr>
                                        <p:cTn id="32" dur="500"/>
                                        <p:tgtEl>
                                          <p:spTgt spid="215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1519"/>
                                        </p:tgtEl>
                                        <p:attrNameLst>
                                          <p:attrName>style.visibility</p:attrName>
                                        </p:attrNameLst>
                                      </p:cBhvr>
                                      <p:to>
                                        <p:strVal val="visible"/>
                                      </p:to>
                                    </p:set>
                                    <p:animEffect transition="in" filter="checkerboard(across)">
                                      <p:cBhvr>
                                        <p:cTn id="37" dur="500"/>
                                        <p:tgtEl>
                                          <p:spTgt spid="215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1513"/>
                                        </p:tgtEl>
                                        <p:attrNameLst>
                                          <p:attrName>style.visibility</p:attrName>
                                        </p:attrNameLst>
                                      </p:cBhvr>
                                      <p:to>
                                        <p:strVal val="visible"/>
                                      </p:to>
                                    </p:set>
                                    <p:animEffect transition="in" filter="fade">
                                      <p:cBhvr>
                                        <p:cTn id="42" dur="2000"/>
                                        <p:tgtEl>
                                          <p:spTgt spid="215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1517"/>
                                        </p:tgtEl>
                                        <p:attrNameLst>
                                          <p:attrName>style.visibility</p:attrName>
                                        </p:attrNameLst>
                                      </p:cBhvr>
                                      <p:to>
                                        <p:strVal val="visible"/>
                                      </p:to>
                                    </p:set>
                                    <p:animEffect transition="in" filter="blinds(horizontal)">
                                      <p:cBhvr>
                                        <p:cTn id="47" dur="500"/>
                                        <p:tgtEl>
                                          <p:spTgt spid="215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21514"/>
                                        </p:tgtEl>
                                        <p:attrNameLst>
                                          <p:attrName>style.visibility</p:attrName>
                                        </p:attrNameLst>
                                      </p:cBhvr>
                                      <p:to>
                                        <p:strVal val="visible"/>
                                      </p:to>
                                    </p:set>
                                    <p:anim calcmode="lin" valueType="num">
                                      <p:cBhvr>
                                        <p:cTn id="52" dur="500" fill="hold"/>
                                        <p:tgtEl>
                                          <p:spTgt spid="21514"/>
                                        </p:tgtEl>
                                        <p:attrNameLst>
                                          <p:attrName>ppt_w</p:attrName>
                                        </p:attrNameLst>
                                      </p:cBhvr>
                                      <p:tavLst>
                                        <p:tav tm="0">
                                          <p:val>
                                            <p:fltVal val="0"/>
                                          </p:val>
                                        </p:tav>
                                        <p:tav tm="100000">
                                          <p:val>
                                            <p:strVal val="#ppt_w"/>
                                          </p:val>
                                        </p:tav>
                                      </p:tavLst>
                                    </p:anim>
                                    <p:anim calcmode="lin" valueType="num">
                                      <p:cBhvr>
                                        <p:cTn id="53" dur="500" fill="hold"/>
                                        <p:tgtEl>
                                          <p:spTgt spid="21514"/>
                                        </p:tgtEl>
                                        <p:attrNameLst>
                                          <p:attrName>ppt_h</p:attrName>
                                        </p:attrNameLst>
                                      </p:cBhvr>
                                      <p:tavLst>
                                        <p:tav tm="0">
                                          <p:val>
                                            <p:fltVal val="0"/>
                                          </p:val>
                                        </p:tav>
                                        <p:tav tm="100000">
                                          <p:val>
                                            <p:strVal val="#ppt_h"/>
                                          </p:val>
                                        </p:tav>
                                      </p:tavLst>
                                    </p:anim>
                                    <p:animEffect transition="in" filter="fade">
                                      <p:cBhvr>
                                        <p:cTn id="54" dur="500"/>
                                        <p:tgtEl>
                                          <p:spTgt spid="215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21516"/>
                                        </p:tgtEl>
                                        <p:attrNameLst>
                                          <p:attrName>style.visibility</p:attrName>
                                        </p:attrNameLst>
                                      </p:cBhvr>
                                      <p:to>
                                        <p:strVal val="visible"/>
                                      </p:to>
                                    </p:set>
                                    <p:animEffect transition="in" filter="box(in)">
                                      <p:cBhvr>
                                        <p:cTn id="59" dur="500"/>
                                        <p:tgtEl>
                                          <p:spTgt spid="2151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nodeType="clickEffect">
                                  <p:stCondLst>
                                    <p:cond delay="0"/>
                                  </p:stCondLst>
                                  <p:childTnLst>
                                    <p:set>
                                      <p:cBhvr>
                                        <p:cTn id="63" dur="1" fill="hold">
                                          <p:stCondLst>
                                            <p:cond delay="0"/>
                                          </p:stCondLst>
                                        </p:cTn>
                                        <p:tgtEl>
                                          <p:spTgt spid="21521"/>
                                        </p:tgtEl>
                                        <p:attrNameLst>
                                          <p:attrName>style.visibility</p:attrName>
                                        </p:attrNameLst>
                                      </p:cBhvr>
                                      <p:to>
                                        <p:strVal val="visible"/>
                                      </p:to>
                                    </p:set>
                                    <p:animEffect transition="in" filter="box(in)">
                                      <p:cBhvr>
                                        <p:cTn id="64"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animBg="1"/>
      <p:bldP spid="21512" grpId="0" animBg="1"/>
      <p:bldP spid="21513" grpId="0" animBg="1"/>
      <p:bldP spid="21514" grpId="0" animBg="1"/>
      <p:bldP spid="151563" grpId="0"/>
      <p:bldP spid="21516" grpId="0" animBg="1"/>
      <p:bldP spid="21517" grpId="0" animBg="1"/>
      <p:bldP spid="21518" grpId="0" animBg="1"/>
      <p:bldP spid="21519" grpId="0" animBg="1"/>
      <p:bldP spid="21520" grpId="0" animBg="1"/>
      <p:bldP spid="215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1 (3).jpg">
            <a:extLst>
              <a:ext uri="{FF2B5EF4-FFF2-40B4-BE49-F238E27FC236}">
                <a16:creationId xmlns:a16="http://schemas.microsoft.com/office/drawing/2014/main" id="{CB849450-19BB-3B3A-6090-4A6F561666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9">
            <a:extLst>
              <a:ext uri="{FF2B5EF4-FFF2-40B4-BE49-F238E27FC236}">
                <a16:creationId xmlns:a16="http://schemas.microsoft.com/office/drawing/2014/main" id="{5865991F-4BBB-6E03-4109-F6D8E7017E10}"/>
              </a:ext>
            </a:extLst>
          </p:cNvPr>
          <p:cNvSpPr txBox="1"/>
          <p:nvPr/>
        </p:nvSpPr>
        <p:spPr>
          <a:xfrm>
            <a:off x="1444625" y="1133475"/>
            <a:ext cx="6450013" cy="922338"/>
          </a:xfrm>
          <a:prstGeom prst="rect">
            <a:avLst/>
          </a:prstGeom>
          <a:solidFill>
            <a:srgbClr val="FFDB40"/>
          </a:solidFill>
        </p:spPr>
        <p:txBody>
          <a:bodyPr>
            <a:spAutoFit/>
          </a:bodyPr>
          <a:lstStyle/>
          <a:p>
            <a:pPr algn="ctr" eaLnBrk="1" fontAlgn="auto" hangingPunct="1">
              <a:spcBef>
                <a:spcPts val="0"/>
              </a:spcBef>
              <a:spcAft>
                <a:spcPts val="0"/>
              </a:spcAft>
              <a:defRPr/>
            </a:pP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lang="en-US" altLang="zh-CN"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lang="en-US" altLang="zh-CN"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khám</a:t>
            </a:r>
            <a:r>
              <a:rPr lang="en-US" altLang="zh-CN"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phá</a:t>
            </a:r>
            <a:endParaRPr lang="zh-CN" altLang="en-US" sz="5400" dirty="0">
              <a:solidFill>
                <a:srgbClr val="FF0000"/>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p:transition>
    <p:wheel spokes="8"/>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 Giáo viên hướng dẫn:  &amp;#x0D;&amp;#x0A;&amp;amp;#x09; TS. Nguyễn Thị Bích Châm &amp;#x0D;&amp;#x0A;Người  trình bày:  &amp;#x0D;&amp;#x0A;&amp;amp;#x09; Huỳnh Ngọc Anh Thư – Nhóm 1&amp;#x0D;&amp;#x0A;Lớp: &amp;#x0D;&amp;#x0A;&amp;amp;#x09;CHKT N&quot;/&gt;&lt;property id=&quot;20307&quot; value=&quot;256&quot;/&gt;&lt;/object&gt;&lt;object type=&quot;3&quot; unique_id=&quot;10005&quot;&gt;&lt;property id=&quot;20148&quot; value=&quot;5&quot;/&gt;&lt;property id=&quot;20300&quot; value=&quot;Slide 2&quot;/&gt;&lt;property id=&quot;20307&quot; value=&quot;258&quot;/&gt;&lt;/object&gt;&lt;object type=&quot;3&quot; unique_id=&quot;10014&quot;&gt;&lt;property id=&quot;20148&quot; value=&quot;5&quot;/&gt;&lt;property id=&quot;20300&quot; value=&quot;Slide 3&quot;/&gt;&lt;property id=&quot;20307&quot; value=&quot;297&quot;/&gt;&lt;/object&gt;&lt;object type=&quot;3&quot; unique_id=&quot;10025&quot;&gt;&lt;property id=&quot;20148&quot; value=&quot;5&quot;/&gt;&lt;property id=&quot;20300&quot; value=&quot;Slide 17&quot;/&gt;&lt;property id=&quot;20307&quot; value=&quot;286&quot;/&gt;&lt;/object&gt;&lt;object type=&quot;3&quot; unique_id=&quot;10027&quot;&gt;&lt;property id=&quot;20148&quot; value=&quot;5&quot;/&gt;&lt;property id=&quot;20300&quot; value=&quot;Slide 4&quot;/&gt;&lt;property id=&quot;20307&quot; value=&quot;310&quot;/&gt;&lt;/object&gt;&lt;object type=&quot;3&quot; unique_id=&quot;10055&quot;&gt;&lt;property id=&quot;20148&quot; value=&quot;5&quot;/&gt;&lt;property id=&quot;20300&quot; value=&quot;Slide 7&quot;/&gt;&lt;property id=&quot;20307&quot; value=&quot;314&quot;/&gt;&lt;/object&gt;&lt;object type=&quot;3&quot; unique_id=&quot;10660&quot;&gt;&lt;property id=&quot;20148&quot; value=&quot;5&quot;/&gt;&lt;property id=&quot;20300&quot; value=&quot;Slide 16&quot;/&gt;&lt;property id=&quot;20307&quot; value=&quot;323&quot;/&gt;&lt;/object&gt;&lt;object type=&quot;3&quot; unique_id=&quot;10699&quot;&gt;&lt;property id=&quot;20148&quot; value=&quot;5&quot;/&gt;&lt;property id=&quot;20300&quot; value=&quot;Slide 6&quot;/&gt;&lt;property id=&quot;20307&quot; value=&quot;324&quot;/&gt;&lt;/object&gt;&lt;object type=&quot;3&quot; unique_id=&quot;10798&quot;&gt;&lt;property id=&quot;20148&quot; value=&quot;5&quot;/&gt;&lt;property id=&quot;20300&quot; value=&quot;Slide 8&quot;/&gt;&lt;property id=&quot;20307&quot; value=&quot;326&quot;/&gt;&lt;/object&gt;&lt;object type=&quot;3&quot; unique_id=&quot;10947&quot;&gt;&lt;property id=&quot;20148&quot; value=&quot;5&quot;/&gt;&lt;property id=&quot;20300&quot; value=&quot;Slide 9&quot;/&gt;&lt;property id=&quot;20307&quot; value=&quot;327&quot;/&gt;&lt;/object&gt;&lt;object type=&quot;3&quot; unique_id=&quot;10949&quot;&gt;&lt;property id=&quot;20148&quot; value=&quot;5&quot;/&gt;&lt;property id=&quot;20300&quot; value=&quot;Slide 10&quot;/&gt;&lt;property id=&quot;20307&quot; value=&quot;329&quot;/&gt;&lt;/object&gt;&lt;object type=&quot;3&quot; unique_id=&quot;10950&quot;&gt;&lt;property id=&quot;20148&quot; value=&quot;5&quot;/&gt;&lt;property id=&quot;20300&quot; value=&quot;Slide 11&quot;/&gt;&lt;property id=&quot;20307&quot; value=&quot;330&quot;/&gt;&lt;/object&gt;&lt;object type=&quot;3&quot; unique_id=&quot;10951&quot;&gt;&lt;property id=&quot;20148&quot; value=&quot;5&quot;/&gt;&lt;property id=&quot;20300&quot; value=&quot;Slide 5&quot;/&gt;&lt;property id=&quot;20307&quot; value=&quot;335&quot;/&gt;&lt;/object&gt;&lt;object type=&quot;3&quot; unique_id=&quot;10952&quot;&gt;&lt;property id=&quot;20148&quot; value=&quot;5&quot;/&gt;&lt;property id=&quot;20300&quot; value=&quot;Slide 12&quot;/&gt;&lt;property id=&quot;20307&quot; value=&quot;331&quot;/&gt;&lt;/object&gt;&lt;object type=&quot;3&quot; unique_id=&quot;10953&quot;&gt;&lt;property id=&quot;20148&quot; value=&quot;5&quot;/&gt;&lt;property id=&quot;20300&quot; value=&quot;Slide 13&quot;/&gt;&lt;property id=&quot;20307&quot; value=&quot;332&quot;/&gt;&lt;/object&gt;&lt;object type=&quot;3&quot; unique_id=&quot;10954&quot;&gt;&lt;property id=&quot;20148&quot; value=&quot;5&quot;/&gt;&lt;property id=&quot;20300&quot; value=&quot;Slide 14&quot;/&gt;&lt;property id=&quot;20307&quot; value=&quot;333&quot;/&gt;&lt;/object&gt;&lt;object type=&quot;3&quot; unique_id=&quot;10955&quot;&gt;&lt;property id=&quot;20148&quot; value=&quot;5&quot;/&gt;&lt;property id=&quot;20300&quot; value=&quot;Slide 15&quot;/&gt;&lt;property id=&quot;20307&quot; value=&quot;334&quot;/&gt;&lt;/object&gt;&lt;/object&gt;&lt;/object&gt;&lt;/database&gt;"/>
  <p:tag name="SECTOMILLISECCONVERTED" val="1"/>
</p:tagLst>
</file>

<file path=ppt/theme/theme1.xml><?xml version="1.0" encoding="utf-8"?>
<a:theme xmlns:a="http://schemas.openxmlformats.org/drawingml/2006/main" name="Default Design">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8022</TotalTime>
  <Words>569</Words>
  <Application>Microsoft Macintosh PowerPoint</Application>
  <PresentationFormat>On-screen Show (4:3)</PresentationFormat>
  <Paragraphs>91</Paragraphs>
  <Slides>22</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Wingdings</vt:lpstr>
      <vt:lpstr>Calibri</vt:lpstr>
      <vt:lpstr>Times New Roman</vt:lpstr>
      <vt:lpstr>字魂59号-创粗黑</vt:lpstr>
      <vt:lpstr>等线</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HẠI CỦA THIÊN TAI</vt:lpstr>
      <vt:lpstr>PowerPoint Presentation</vt:lpstr>
      <vt:lpstr>PowerPoint Presentation</vt:lpstr>
      <vt:lpstr> Giảm nhẹ thiên tai</vt:lpstr>
      <vt:lpstr> Giảm nhẹ thiên tai</vt:lpstr>
      <vt:lpstr>Các biện pháp giảm nhẹ thiên tai</vt:lpstr>
      <vt:lpstr>PowerPoint Presentation</vt:lpstr>
      <vt:lpstr>Các biện pháp phòng tránh thiên tai</vt:lpstr>
      <vt:lpstr>PowerPoint Presentation</vt:lpstr>
    </vt:vector>
  </TitlesOfParts>
  <Company>Guild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www.themegallery.com</dc:creator>
  <cp:lastModifiedBy>hoangnhansv1605@gmail.com</cp:lastModifiedBy>
  <cp:revision>612</cp:revision>
  <dcterms:created xsi:type="dcterms:W3CDTF">2007-02-20T07:59:33Z</dcterms:created>
  <dcterms:modified xsi:type="dcterms:W3CDTF">2024-05-13T14:10:25Z</dcterms:modified>
</cp:coreProperties>
</file>