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26" r:id="rId2"/>
    <p:sldId id="328" r:id="rId3"/>
    <p:sldId id="329" r:id="rId4"/>
    <p:sldId id="330" r:id="rId5"/>
    <p:sldId id="331" r:id="rId6"/>
    <p:sldId id="332" r:id="rId7"/>
    <p:sldId id="333" r:id="rId8"/>
    <p:sldId id="334" r:id="rId9"/>
    <p:sldId id="335" r:id="rId10"/>
    <p:sldId id="336" r:id="rId11"/>
    <p:sldId id="337" r:id="rId12"/>
    <p:sldId id="338" r:id="rId13"/>
    <p:sldId id="339" r:id="rId14"/>
    <p:sldId id="341" r:id="rId15"/>
    <p:sldId id="342" r:id="rId16"/>
    <p:sldId id="300" r:id="rId17"/>
    <p:sldId id="301" r:id="rId18"/>
    <p:sldId id="302" r:id="rId19"/>
    <p:sldId id="303" r:id="rId20"/>
    <p:sldId id="304" r:id="rId21"/>
    <p:sldId id="325" r:id="rId22"/>
    <p:sldId id="346" r:id="rId23"/>
    <p:sldId id="308" r:id="rId24"/>
    <p:sldId id="324" r:id="rId25"/>
    <p:sldId id="307" r:id="rId26"/>
    <p:sldId id="281" r:id="rId27"/>
    <p:sldId id="343" r:id="rId28"/>
    <p:sldId id="347" r:id="rId29"/>
  </p:sldIdLst>
  <p:sldSz cx="9144000" cy="6858000" type="screen4x3"/>
  <p:notesSz cx="6858000" cy="91440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C0CB"/>
    <a:srgbClr val="E1D9D7"/>
    <a:srgbClr val="D9D0CD"/>
    <a:srgbClr val="534337"/>
    <a:srgbClr val="DA7CC6"/>
    <a:srgbClr val="A5E4F1"/>
    <a:srgbClr val="EEE89C"/>
    <a:srgbClr val="72E0BE"/>
    <a:srgbClr val="C1C862"/>
    <a:srgbClr val="DC92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4" autoAdjust="0"/>
    <p:restoredTop sz="88632" autoAdjust="0"/>
  </p:normalViewPr>
  <p:slideViewPr>
    <p:cSldViewPr>
      <p:cViewPr varScale="1">
        <p:scale>
          <a:sx n="56" d="100"/>
          <a:sy n="56" d="100"/>
        </p:scale>
        <p:origin x="1746"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C1D04F-51EE-469E-BA1D-B0214A105934}" type="datetimeFigureOut">
              <a:rPr lang="vi-VN" smtClean="0"/>
              <a:pPr/>
              <a:t>05/05/2024</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FAB55E-C119-4B16-B5C9-DEB39CB0ADDA}" type="slidenum">
              <a:rPr lang="vi-VN" smtClean="0"/>
              <a:pPr/>
              <a:t>‹#›</a:t>
            </a:fld>
            <a:endParaRPr lang="vi-VN"/>
          </a:p>
        </p:txBody>
      </p:sp>
    </p:spTree>
    <p:extLst>
      <p:ext uri="{BB962C8B-B14F-4D97-AF65-F5344CB8AC3E}">
        <p14:creationId xmlns:p14="http://schemas.microsoft.com/office/powerpoint/2010/main" val="80397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FAB55E-C119-4B16-B5C9-DEB39CB0ADDA}" type="slidenum">
              <a:rPr lang="vi-VN" smtClean="0"/>
              <a:pPr/>
              <a:t>11</a:t>
            </a:fld>
            <a:endParaRPr lang="vi-VN"/>
          </a:p>
        </p:txBody>
      </p:sp>
    </p:spTree>
    <p:extLst>
      <p:ext uri="{BB962C8B-B14F-4D97-AF65-F5344CB8AC3E}">
        <p14:creationId xmlns:p14="http://schemas.microsoft.com/office/powerpoint/2010/main" val="4244802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endParaRPr lang="vi-VN"/>
          </a:p>
        </p:txBody>
      </p:sp>
      <p:sp>
        <p:nvSpPr>
          <p:cNvPr id="4" name="Rectangle 5"/>
          <p:cNvSpPr>
            <a:spLocks noGrp="1" noChangeArrowheads="1"/>
          </p:cNvSpPr>
          <p:nvPr>
            <p:ph type="ftr" sz="quarter" idx="11"/>
          </p:nvPr>
        </p:nvSpPr>
        <p:spPr>
          <a:ln/>
        </p:spPr>
        <p:txBody>
          <a:bodyPr/>
          <a:lstStyle>
            <a:lvl1pPr>
              <a:defRPr/>
            </a:lvl1pPr>
          </a:lstStyle>
          <a:p>
            <a:endParaRPr lang="vi-VN"/>
          </a:p>
        </p:txBody>
      </p:sp>
      <p:sp>
        <p:nvSpPr>
          <p:cNvPr id="5" name="Rectangle 6"/>
          <p:cNvSpPr>
            <a:spLocks noGrp="1" noChangeArrowheads="1"/>
          </p:cNvSpPr>
          <p:nvPr>
            <p:ph type="sldNum" sz="quarter" idx="12"/>
          </p:nvPr>
        </p:nvSpPr>
        <p:spPr>
          <a:ln/>
        </p:spPr>
        <p:txBody>
          <a:bodyPr/>
          <a:lstStyle>
            <a:lvl1pPr>
              <a:defRPr/>
            </a:lvl1pPr>
          </a:lstStyle>
          <a:p>
            <a:fld id="{E90F59EA-B356-40E9-8B64-DB6D1ABF82D2}" type="slidenum">
              <a:rPr lang="en-US"/>
              <a:pPr/>
              <a:t>‹#›</a:t>
            </a:fld>
            <a:endParaRPr lang="en-US" dirty="0"/>
          </a:p>
        </p:txBody>
      </p:sp>
    </p:spTree>
    <p:extLst>
      <p:ext uri="{BB962C8B-B14F-4D97-AF65-F5344CB8AC3E}">
        <p14:creationId xmlns:p14="http://schemas.microsoft.com/office/powerpoint/2010/main" val="3229128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5/5/2024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2.xml"/><Relationship Id="rId4" Type="http://schemas.openxmlformats.org/officeDocument/2006/relationships/image" Target="../media/image6.gif"/></Relationships>
</file>

<file path=ppt/slides/_rels/slide1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13.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gif"/></Relationships>
</file>

<file path=ppt/slides/_rels/slide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8.pn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6.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10" Type="http://schemas.openxmlformats.org/officeDocument/2006/relationships/image" Target="../media/image6.gif"/><Relationship Id="rId4" Type="http://schemas.openxmlformats.org/officeDocument/2006/relationships/image" Target="../media/image18.jpe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Picture2"/>
          <p:cNvPicPr>
            <a:picLocks noChangeAspect="1" noChangeArrowheads="1"/>
          </p:cNvPicPr>
          <p:nvPr/>
        </p:nvPicPr>
        <p:blipFill>
          <a:blip r:embed="rId2"/>
          <a:srcRect/>
          <a:stretch>
            <a:fillRect/>
          </a:stretch>
        </p:blipFill>
        <p:spPr bwMode="auto">
          <a:xfrm>
            <a:off x="0" y="-74613"/>
            <a:ext cx="9244013" cy="6932613"/>
          </a:xfrm>
          <a:prstGeom prst="rect">
            <a:avLst/>
          </a:prstGeom>
          <a:noFill/>
          <a:ln w="9525">
            <a:noFill/>
            <a:miter lim="800000"/>
            <a:headEnd/>
            <a:tailEnd/>
          </a:ln>
        </p:spPr>
      </p:pic>
      <p:sp>
        <p:nvSpPr>
          <p:cNvPr id="5" name="WordArt 6"/>
          <p:cNvSpPr>
            <a:spLocks noChangeArrowheads="1" noChangeShapeType="1" noTextEdit="1"/>
          </p:cNvSpPr>
          <p:nvPr/>
        </p:nvSpPr>
        <p:spPr bwMode="auto">
          <a:xfrm>
            <a:off x="1852269" y="2526320"/>
            <a:ext cx="5561012" cy="857250"/>
          </a:xfrm>
          <a:prstGeom prst="rect">
            <a:avLst/>
          </a:prstGeom>
        </p:spPr>
        <p:txBody>
          <a:bodyPr wrap="none" fromWordArt="1">
            <a:prstTxWarp prst="textPlain">
              <a:avLst>
                <a:gd name="adj" fmla="val 50000"/>
              </a:avLst>
            </a:prstTxWarp>
          </a:bodyPr>
          <a:lstStyle/>
          <a:p>
            <a:pPr algn="ctr"/>
            <a:r>
              <a:rPr lang="en-US" sz="2700" b="1" kern="10" dirty="0">
                <a:ln w="19050">
                  <a:solidFill>
                    <a:srgbClr val="FF9900"/>
                  </a:solidFill>
                  <a:round/>
                  <a:headEnd/>
                  <a:tailEnd/>
                </a:ln>
                <a:solidFill>
                  <a:srgbClr val="FF99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KHOA HỌC</a:t>
            </a:r>
          </a:p>
        </p:txBody>
      </p:sp>
      <p:sp>
        <p:nvSpPr>
          <p:cNvPr id="2052" name="WordArt 5"/>
          <p:cNvSpPr>
            <a:spLocks noChangeArrowheads="1" noChangeShapeType="1" noTextEdit="1"/>
          </p:cNvSpPr>
          <p:nvPr/>
        </p:nvSpPr>
        <p:spPr bwMode="auto">
          <a:xfrm>
            <a:off x="2895885" y="3492500"/>
            <a:ext cx="3068396" cy="641973"/>
          </a:xfrm>
          <a:prstGeom prst="rect">
            <a:avLst/>
          </a:prstGeom>
        </p:spPr>
        <p:txBody>
          <a:bodyPr wrap="none" fromWordArt="1">
            <a:prstTxWarp prst="textPlain">
              <a:avLst>
                <a:gd name="adj" fmla="val 50375"/>
              </a:avLst>
            </a:prstTxWarp>
          </a:bodyPr>
          <a:lstStyle/>
          <a:p>
            <a:pPr algn="ctr"/>
            <a:r>
              <a:rPr lang="en-US" sz="2700" b="1" kern="10" dirty="0" err="1" smtClean="0">
                <a:ln w="9525">
                  <a:solidFill>
                    <a:srgbClr val="FF3300"/>
                  </a:solidFill>
                  <a:round/>
                  <a:headEnd/>
                  <a:tailEnd/>
                </a:ln>
                <a:solidFill>
                  <a:srgbClr val="FF3300"/>
                </a:solidFill>
                <a:effectLst>
                  <a:outerShdw dist="45791" dir="2021404" algn="ctr" rotWithShape="0">
                    <a:srgbClr val="B2B2B2">
                      <a:alpha val="75000"/>
                    </a:srgbClr>
                  </a:outerShdw>
                </a:effectLst>
                <a:latin typeface="Times New Roman" panose="02020603050405020304" pitchFamily="18" charset="0"/>
                <a:cs typeface="Times New Roman" panose="02020603050405020304" pitchFamily="18" charset="0"/>
              </a:rPr>
              <a:t>Lớp</a:t>
            </a:r>
            <a:r>
              <a:rPr lang="en-US" sz="2700" b="1" kern="10" dirty="0" smtClean="0">
                <a:ln w="9525">
                  <a:solidFill>
                    <a:srgbClr val="FF3300"/>
                  </a:solidFill>
                  <a:round/>
                  <a:headEnd/>
                  <a:tailEnd/>
                </a:ln>
                <a:solidFill>
                  <a:srgbClr val="FF3300"/>
                </a:solidFill>
                <a:effectLst>
                  <a:outerShdw dist="45791" dir="2021404" algn="ctr" rotWithShape="0">
                    <a:srgbClr val="B2B2B2">
                      <a:alpha val="75000"/>
                    </a:srgbClr>
                  </a:outerShdw>
                </a:effectLst>
                <a:latin typeface="Times New Roman" panose="02020603050405020304" pitchFamily="18" charset="0"/>
                <a:cs typeface="Times New Roman" panose="02020603050405020304" pitchFamily="18" charset="0"/>
              </a:rPr>
              <a:t>: </a:t>
            </a:r>
            <a:r>
              <a:rPr lang="en-US" sz="2700" b="1" kern="10" dirty="0">
                <a:ln w="9525">
                  <a:solidFill>
                    <a:srgbClr val="FF3300"/>
                  </a:solidFill>
                  <a:round/>
                  <a:headEnd/>
                  <a:tailEnd/>
                </a:ln>
                <a:solidFill>
                  <a:srgbClr val="FF3300"/>
                </a:solidFill>
                <a:effectLst>
                  <a:outerShdw dist="45791" dir="2021404" algn="ctr" rotWithShape="0">
                    <a:srgbClr val="B2B2B2">
                      <a:alpha val="75000"/>
                    </a:srgbClr>
                  </a:outerShdw>
                </a:effectLst>
                <a:latin typeface="Times New Roman" panose="02020603050405020304" pitchFamily="18" charset="0"/>
                <a:cs typeface="Times New Roman" panose="02020603050405020304" pitchFamily="18" charset="0"/>
              </a:rPr>
              <a:t>5</a:t>
            </a:r>
          </a:p>
        </p:txBody>
      </p:sp>
      <p:grpSp>
        <p:nvGrpSpPr>
          <p:cNvPr id="2" name="Group 6"/>
          <p:cNvGrpSpPr>
            <a:grpSpLocks/>
          </p:cNvGrpSpPr>
          <p:nvPr/>
        </p:nvGrpSpPr>
        <p:grpSpPr bwMode="auto">
          <a:xfrm>
            <a:off x="134940" y="-137397"/>
            <a:ext cx="9271000" cy="7023100"/>
            <a:chOff x="1436688" y="-41275"/>
            <a:chExt cx="9271000" cy="7023101"/>
          </a:xfrm>
        </p:grpSpPr>
        <p:grpSp>
          <p:nvGrpSpPr>
            <p:cNvPr id="3" name="Group 7"/>
            <p:cNvGrpSpPr>
              <a:grpSpLocks/>
            </p:cNvGrpSpPr>
            <p:nvPr/>
          </p:nvGrpSpPr>
          <p:grpSpPr bwMode="auto">
            <a:xfrm>
              <a:off x="1623175" y="-1"/>
              <a:ext cx="8956780" cy="4433986"/>
              <a:chOff x="1349247" y="54160"/>
              <a:chExt cx="9506785" cy="5389585"/>
            </a:xfrm>
          </p:grpSpPr>
          <p:pic>
            <p:nvPicPr>
              <p:cNvPr id="2066" name="Picture 13" descr="Fireworks-01"/>
              <p:cNvPicPr>
                <a:picLocks noChangeAspect="1" noChangeArrowheads="1" noCrop="1"/>
              </p:cNvPicPr>
              <p:nvPr/>
            </p:nvPicPr>
            <p:blipFill>
              <a:blip r:embed="rId3"/>
              <a:srcRect/>
              <a:stretch>
                <a:fillRect/>
              </a:stretch>
            </p:blipFill>
            <p:spPr bwMode="auto">
              <a:xfrm>
                <a:off x="7883327" y="54160"/>
                <a:ext cx="1908175" cy="1755775"/>
              </a:xfrm>
              <a:prstGeom prst="rect">
                <a:avLst/>
              </a:prstGeom>
              <a:noFill/>
              <a:ln w="9525">
                <a:noFill/>
                <a:miter lim="800000"/>
                <a:headEnd/>
                <a:tailEnd/>
              </a:ln>
            </p:spPr>
          </p:pic>
          <p:pic>
            <p:nvPicPr>
              <p:cNvPr id="2068" name="Picture 9" descr="pháo hoa"/>
              <p:cNvPicPr>
                <a:picLocks noChangeAspect="1" noChangeArrowheads="1" noCrop="1"/>
              </p:cNvPicPr>
              <p:nvPr/>
            </p:nvPicPr>
            <p:blipFill>
              <a:blip r:embed="rId4"/>
              <a:srcRect/>
              <a:stretch>
                <a:fillRect/>
              </a:stretch>
            </p:blipFill>
            <p:spPr bwMode="auto">
              <a:xfrm>
                <a:off x="9293932" y="1976213"/>
                <a:ext cx="1562100" cy="3135993"/>
              </a:xfrm>
              <a:prstGeom prst="rect">
                <a:avLst/>
              </a:prstGeom>
              <a:noFill/>
              <a:ln w="9525">
                <a:noFill/>
                <a:miter lim="800000"/>
                <a:headEnd/>
                <a:tailEnd/>
              </a:ln>
            </p:spPr>
          </p:pic>
          <p:pic>
            <p:nvPicPr>
              <p:cNvPr id="2070" name="Picture 13" descr="Fireworks-01"/>
              <p:cNvPicPr>
                <a:picLocks noChangeAspect="1" noChangeArrowheads="1" noCrop="1"/>
              </p:cNvPicPr>
              <p:nvPr/>
            </p:nvPicPr>
            <p:blipFill>
              <a:blip r:embed="rId3"/>
              <a:srcRect/>
              <a:stretch>
                <a:fillRect/>
              </a:stretch>
            </p:blipFill>
            <p:spPr bwMode="auto">
              <a:xfrm>
                <a:off x="1349247" y="974832"/>
                <a:ext cx="1908175" cy="1755775"/>
              </a:xfrm>
              <a:prstGeom prst="rect">
                <a:avLst/>
              </a:prstGeom>
              <a:noFill/>
              <a:ln w="9525">
                <a:noFill/>
                <a:miter lim="800000"/>
                <a:headEnd/>
                <a:tailEnd/>
              </a:ln>
            </p:spPr>
          </p:pic>
          <p:pic>
            <p:nvPicPr>
              <p:cNvPr id="2071" name="Picture 13" descr="Fireworks-01"/>
              <p:cNvPicPr>
                <a:picLocks noChangeAspect="1" noChangeArrowheads="1" noCrop="1"/>
              </p:cNvPicPr>
              <p:nvPr/>
            </p:nvPicPr>
            <p:blipFill>
              <a:blip r:embed="rId3"/>
              <a:srcRect/>
              <a:stretch>
                <a:fillRect/>
              </a:stretch>
            </p:blipFill>
            <p:spPr bwMode="auto">
              <a:xfrm>
                <a:off x="1621372" y="3687970"/>
                <a:ext cx="1908175" cy="1755775"/>
              </a:xfrm>
              <a:prstGeom prst="rect">
                <a:avLst/>
              </a:prstGeom>
              <a:noFill/>
              <a:ln w="9525">
                <a:noFill/>
                <a:miter lim="800000"/>
                <a:headEnd/>
                <a:tailEnd/>
              </a:ln>
            </p:spPr>
          </p:pic>
        </p:grpSp>
        <p:pic>
          <p:nvPicPr>
            <p:cNvPr id="2064" name="Picture 4" descr="Bellcoll"/>
            <p:cNvPicPr>
              <a:picLocks noChangeAspect="1" noChangeArrowheads="1" noCrop="1"/>
            </p:cNvPicPr>
            <p:nvPr/>
          </p:nvPicPr>
          <p:blipFill>
            <a:blip r:embed="rId5"/>
            <a:srcRect/>
            <a:stretch>
              <a:fillRect/>
            </a:stretch>
          </p:blipFill>
          <p:spPr bwMode="auto">
            <a:xfrm rot="3382142">
              <a:off x="9139238" y="66675"/>
              <a:ext cx="1676400" cy="1460500"/>
            </a:xfrm>
            <a:prstGeom prst="rect">
              <a:avLst/>
            </a:prstGeom>
            <a:noFill/>
            <a:ln w="9525">
              <a:noFill/>
              <a:miter lim="800000"/>
              <a:headEnd/>
              <a:tailEnd/>
            </a:ln>
          </p:spPr>
        </p:pic>
        <p:pic>
          <p:nvPicPr>
            <p:cNvPr id="2065" name="Picture 5" descr="Bellcoll"/>
            <p:cNvPicPr>
              <a:picLocks noChangeAspect="1" noChangeArrowheads="1" noCrop="1"/>
            </p:cNvPicPr>
            <p:nvPr/>
          </p:nvPicPr>
          <p:blipFill>
            <a:blip r:embed="rId5"/>
            <a:srcRect/>
            <a:stretch>
              <a:fillRect/>
            </a:stretch>
          </p:blipFill>
          <p:spPr bwMode="auto">
            <a:xfrm rot="-7752468">
              <a:off x="1318420" y="5415757"/>
              <a:ext cx="1684337" cy="1447801"/>
            </a:xfrm>
            <a:prstGeom prst="rect">
              <a:avLst/>
            </a:prstGeom>
            <a:noFill/>
            <a:ln w="9525">
              <a:noFill/>
              <a:miter lim="800000"/>
              <a:headEnd/>
              <a:tailEnd/>
            </a:ln>
          </p:spPr>
        </p:pic>
      </p:grpSp>
      <p:grpSp>
        <p:nvGrpSpPr>
          <p:cNvPr id="4" name="Group 18"/>
          <p:cNvGrpSpPr>
            <a:grpSpLocks/>
          </p:cNvGrpSpPr>
          <p:nvPr/>
        </p:nvGrpSpPr>
        <p:grpSpPr bwMode="auto">
          <a:xfrm>
            <a:off x="0" y="-123825"/>
            <a:ext cx="9250363" cy="6981825"/>
            <a:chOff x="1487540" y="0"/>
            <a:chExt cx="9250140" cy="6871909"/>
          </a:xfrm>
        </p:grpSpPr>
        <p:pic>
          <p:nvPicPr>
            <p:cNvPr id="2058" name="Picture 7" descr="lollipop[1]"/>
            <p:cNvPicPr>
              <a:picLocks noChangeAspect="1" noChangeArrowheads="1" noCrop="1"/>
            </p:cNvPicPr>
            <p:nvPr/>
          </p:nvPicPr>
          <p:blipFill>
            <a:blip r:embed="rId6"/>
            <a:srcRect/>
            <a:stretch>
              <a:fillRect/>
            </a:stretch>
          </p:blipFill>
          <p:spPr bwMode="auto">
            <a:xfrm rot="5400000" flipV="1">
              <a:off x="-1903360" y="3390900"/>
              <a:ext cx="6858000" cy="76200"/>
            </a:xfrm>
            <a:prstGeom prst="rect">
              <a:avLst/>
            </a:prstGeom>
            <a:noFill/>
            <a:ln w="9525">
              <a:noFill/>
              <a:miter lim="800000"/>
              <a:headEnd/>
              <a:tailEnd/>
            </a:ln>
          </p:spPr>
        </p:pic>
        <p:grpSp>
          <p:nvGrpSpPr>
            <p:cNvPr id="6" name="Group 20"/>
            <p:cNvGrpSpPr>
              <a:grpSpLocks/>
            </p:cNvGrpSpPr>
            <p:nvPr/>
          </p:nvGrpSpPr>
          <p:grpSpPr bwMode="auto">
            <a:xfrm>
              <a:off x="1502530" y="13909"/>
              <a:ext cx="9235150" cy="6858000"/>
              <a:chOff x="-54690" y="0"/>
              <a:chExt cx="9235150" cy="6858000"/>
            </a:xfrm>
          </p:grpSpPr>
          <p:pic>
            <p:nvPicPr>
              <p:cNvPr id="2060" name="Picture 21" descr="lollipop[1]"/>
              <p:cNvPicPr>
                <a:picLocks noChangeAspect="1" noChangeArrowheads="1" noCrop="1"/>
              </p:cNvPicPr>
              <p:nvPr/>
            </p:nvPicPr>
            <p:blipFill>
              <a:blip r:embed="rId6"/>
              <a:srcRect/>
              <a:stretch>
                <a:fillRect/>
              </a:stretch>
            </p:blipFill>
            <p:spPr bwMode="auto">
              <a:xfrm rot="5400000" flipV="1">
                <a:off x="5658670" y="3372670"/>
                <a:ext cx="6858000" cy="112660"/>
              </a:xfrm>
              <a:prstGeom prst="rect">
                <a:avLst/>
              </a:prstGeom>
              <a:noFill/>
              <a:ln w="9525">
                <a:noFill/>
                <a:miter lim="800000"/>
                <a:headEnd/>
                <a:tailEnd/>
              </a:ln>
            </p:spPr>
          </p:pic>
          <p:pic>
            <p:nvPicPr>
              <p:cNvPr id="2061" name="Picture 22" descr="lollipop[1]"/>
              <p:cNvPicPr>
                <a:picLocks noChangeAspect="1" noChangeArrowheads="1" noCrop="1"/>
              </p:cNvPicPr>
              <p:nvPr/>
            </p:nvPicPr>
            <p:blipFill>
              <a:blip r:embed="rId6"/>
              <a:srcRect/>
              <a:stretch>
                <a:fillRect/>
              </a:stretch>
            </p:blipFill>
            <p:spPr bwMode="auto">
              <a:xfrm flipV="1">
                <a:off x="-54690" y="0"/>
                <a:ext cx="9142360" cy="101582"/>
              </a:xfrm>
              <a:prstGeom prst="rect">
                <a:avLst/>
              </a:prstGeom>
              <a:noFill/>
              <a:ln w="9525">
                <a:noFill/>
                <a:miter lim="800000"/>
                <a:headEnd/>
                <a:tailEnd/>
              </a:ln>
            </p:spPr>
          </p:pic>
          <p:pic>
            <p:nvPicPr>
              <p:cNvPr id="2062" name="Picture 23" descr="lollipop[1]"/>
              <p:cNvPicPr>
                <a:picLocks noChangeAspect="1" noChangeArrowheads="1" noCrop="1"/>
              </p:cNvPicPr>
              <p:nvPr/>
            </p:nvPicPr>
            <p:blipFill>
              <a:blip r:embed="rId6"/>
              <a:srcRect/>
              <a:stretch>
                <a:fillRect/>
              </a:stretch>
            </p:blipFill>
            <p:spPr bwMode="auto">
              <a:xfrm flipV="1">
                <a:off x="38100" y="6756418"/>
                <a:ext cx="9142360" cy="101582"/>
              </a:xfrm>
              <a:prstGeom prst="rect">
                <a:avLst/>
              </a:prstGeom>
              <a:noFill/>
              <a:ln w="9525">
                <a:noFill/>
                <a:miter lim="800000"/>
                <a:headEnd/>
                <a:tailEnd/>
              </a:ln>
            </p:spPr>
          </p:pic>
        </p:grpSp>
      </p:grpSp>
      <p:pic>
        <p:nvPicPr>
          <p:cNvPr id="25" name="Picture 24" descr="Flash Lang hoa dep"/>
          <p:cNvPicPr>
            <a:picLocks noChangeAspect="1" noChangeArrowheads="1" noCrop="1"/>
          </p:cNvPicPr>
          <p:nvPr/>
        </p:nvPicPr>
        <p:blipFill>
          <a:blip r:embed="rId7"/>
          <a:srcRect/>
          <a:stretch>
            <a:fillRect/>
          </a:stretch>
        </p:blipFill>
        <p:spPr bwMode="auto">
          <a:xfrm>
            <a:off x="7548563" y="5062538"/>
            <a:ext cx="1676400" cy="1905000"/>
          </a:xfrm>
          <a:prstGeom prst="rect">
            <a:avLst/>
          </a:prstGeom>
          <a:noFill/>
          <a:ln w="9525">
            <a:noFill/>
            <a:miter lim="800000"/>
            <a:headEnd/>
            <a:tailEnd/>
          </a:ln>
        </p:spPr>
      </p:pic>
      <p:pic>
        <p:nvPicPr>
          <p:cNvPr id="26" name="Picture 8" descr="Flash Lang hoa dep"/>
          <p:cNvPicPr>
            <a:picLocks noChangeAspect="1" noChangeArrowheads="1" noCrop="1"/>
          </p:cNvPicPr>
          <p:nvPr/>
        </p:nvPicPr>
        <p:blipFill>
          <a:blip r:embed="rId7"/>
          <a:srcRect/>
          <a:stretch>
            <a:fillRect/>
          </a:stretch>
        </p:blipFill>
        <p:spPr bwMode="auto">
          <a:xfrm>
            <a:off x="-58738" y="-123825"/>
            <a:ext cx="1600201" cy="18288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gtEl>
                                        <p:attrNameLst>
                                          <p:attrName>ppt_x</p:attrName>
                                          <p:attrName>ppt_y</p:attrName>
                                        </p:attrNameLst>
                                      </p:cBhvr>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par>
                                <p:cTn id="11" presetID="21" presetClass="entr" presetSubtype="1"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heel(1)">
                                      <p:cBhvr>
                                        <p:cTn id="13" dur="2000"/>
                                        <p:tgtEl>
                                          <p:spTgt spid="25"/>
                                        </p:tgtEl>
                                      </p:cBhvr>
                                    </p:animEffect>
                                  </p:childTnLst>
                                </p:cTn>
                              </p:par>
                              <p:par>
                                <p:cTn id="14" presetID="3" presetClass="entr" presetSubtype="1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linds(horizontal)">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Picture 018"/>
          <p:cNvPicPr>
            <a:picLocks noChangeAspect="1" noChangeArrowheads="1"/>
          </p:cNvPicPr>
          <p:nvPr/>
        </p:nvPicPr>
        <p:blipFill>
          <a:blip r:embed="rId2"/>
          <a:srcRect/>
          <a:stretch>
            <a:fillRect/>
          </a:stretch>
        </p:blipFill>
        <p:spPr bwMode="auto">
          <a:xfrm>
            <a:off x="0" y="2590801"/>
            <a:ext cx="4267200" cy="4267200"/>
          </a:xfrm>
          <a:prstGeom prst="rect">
            <a:avLst/>
          </a:prstGeom>
          <a:noFill/>
          <a:ln w="9525">
            <a:noFill/>
            <a:miter lim="800000"/>
            <a:headEnd/>
            <a:tailEnd/>
          </a:ln>
        </p:spPr>
      </p:pic>
      <p:pic>
        <p:nvPicPr>
          <p:cNvPr id="12291" name="Picture 5" descr="bón phan cho lua"/>
          <p:cNvPicPr>
            <a:picLocks noChangeAspect="1" noChangeArrowheads="1"/>
          </p:cNvPicPr>
          <p:nvPr/>
        </p:nvPicPr>
        <p:blipFill>
          <a:blip r:embed="rId3"/>
          <a:srcRect/>
          <a:stretch>
            <a:fillRect/>
          </a:stretch>
        </p:blipFill>
        <p:spPr bwMode="auto">
          <a:xfrm>
            <a:off x="4295996" y="2563346"/>
            <a:ext cx="4872519" cy="4215174"/>
          </a:xfrm>
          <a:prstGeom prst="rect">
            <a:avLst/>
          </a:prstGeom>
          <a:noFill/>
          <a:ln w="9525">
            <a:noFill/>
            <a:miter lim="800000"/>
            <a:headEnd/>
            <a:tailEnd/>
          </a:ln>
        </p:spPr>
      </p:pic>
      <p:sp>
        <p:nvSpPr>
          <p:cNvPr id="12293" name="AutoShape 12"/>
          <p:cNvSpPr>
            <a:spLocks noChangeArrowheads="1"/>
          </p:cNvSpPr>
          <p:nvPr/>
        </p:nvSpPr>
        <p:spPr bwMode="auto">
          <a:xfrm>
            <a:off x="3124200" y="1600200"/>
            <a:ext cx="6019800" cy="990600"/>
          </a:xfrm>
          <a:prstGeom prst="flowChartTerminator">
            <a:avLst/>
          </a:prstGeom>
          <a:solidFill>
            <a:srgbClr val="99FF99"/>
          </a:solidFill>
          <a:ln w="9525">
            <a:solidFill>
              <a:schemeClr val="tx1"/>
            </a:solidFill>
            <a:miter lim="800000"/>
            <a:headEnd/>
            <a:tailEnd/>
          </a:ln>
          <a:effectLst/>
        </p:spPr>
        <p:txBody>
          <a:bodyPr wrap="none" anchor="ctr"/>
          <a:lstStyle/>
          <a:p>
            <a:pPr eaLnBrk="1" hangingPunct="1"/>
            <a:r>
              <a:rPr lang="en-US" altLang="en-US"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Nêu</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tác</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hại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của</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việc</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sử</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dụng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phân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bón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hoá</a:t>
            </a:r>
            <a:r>
              <a:rPr lang="en-US" altLang="en-US" sz="2000" b="1" dirty="0">
                <a:latin typeface="Times New Roman" panose="02020603050405020304" pitchFamily="18" charset="0"/>
                <a:cs typeface="Times New Roman" panose="02020603050405020304" pitchFamily="18" charset="0"/>
              </a:rPr>
              <a:t> </a:t>
            </a:r>
          </a:p>
          <a:p>
            <a:pPr eaLnBrk="1" hangingPunct="1"/>
            <a:r>
              <a:rPr lang="en-US" altLang="en-US" sz="2000" b="1" dirty="0" err="1">
                <a:latin typeface="Times New Roman" panose="02020603050405020304" pitchFamily="18" charset="0"/>
                <a:cs typeface="Times New Roman" panose="02020603050405020304" pitchFamily="18" charset="0"/>
              </a:rPr>
              <a:t>học</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thuốc</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trừ</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sâu</a:t>
            </a:r>
            <a:r>
              <a:rPr lang="en-US" altLang="en-US" sz="2000" b="1" dirty="0">
                <a:latin typeface="Times New Roman" panose="02020603050405020304" pitchFamily="18" charset="0"/>
                <a:cs typeface="Times New Roman" panose="02020603050405020304" pitchFamily="18" charset="0"/>
              </a:rPr>
              <a:t>,…</a:t>
            </a:r>
            <a:r>
              <a:rPr lang="en-US" altLang="en-US" sz="2000" b="1" dirty="0" err="1">
                <a:latin typeface="Times New Roman" panose="02020603050405020304" pitchFamily="18" charset="0"/>
                <a:cs typeface="Times New Roman" panose="02020603050405020304" pitchFamily="18" charset="0"/>
              </a:rPr>
              <a:t>đối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với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môi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trường</a:t>
            </a:r>
            <a:r>
              <a:rPr lang="en-US" altLang="en-US" sz="2000" b="1" dirty="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đất</a:t>
            </a:r>
            <a:r>
              <a:rPr lang="en-US" altLang="en-US" sz="2000" b="1" dirty="0" smtClean="0">
                <a:latin typeface="Times New Roman" panose="02020603050405020304" pitchFamily="18" charset="0"/>
                <a:cs typeface="Times New Roman" panose="02020603050405020304" pitchFamily="18" charset="0"/>
              </a:rPr>
              <a:t>?</a:t>
            </a:r>
            <a:endParaRPr lang="en-US" altLang="en-US" sz="2000" b="1" dirty="0">
              <a:latin typeface="Times New Roman" panose="02020603050405020304" pitchFamily="18" charset="0"/>
              <a:cs typeface="Times New Roman" panose="02020603050405020304" pitchFamily="18" charset="0"/>
            </a:endParaRPr>
          </a:p>
        </p:txBody>
      </p:sp>
      <p:sp>
        <p:nvSpPr>
          <p:cNvPr id="167950" name="AutoShape 14"/>
          <p:cNvSpPr>
            <a:spLocks noChangeArrowheads="1"/>
          </p:cNvSpPr>
          <p:nvPr/>
        </p:nvSpPr>
        <p:spPr bwMode="auto">
          <a:xfrm flipV="1">
            <a:off x="39739" y="1389675"/>
            <a:ext cx="2362200" cy="1371600"/>
          </a:xfrm>
          <a:prstGeom prst="cloudCallout">
            <a:avLst>
              <a:gd name="adj1" fmla="val 70361"/>
              <a:gd name="adj2" fmla="val -25810"/>
            </a:avLst>
          </a:prstGeom>
          <a:solidFill>
            <a:srgbClr val="FFCCFF"/>
          </a:solidFill>
          <a:ln w="9525">
            <a:solidFill>
              <a:schemeClr val="tx1"/>
            </a:solidFill>
            <a:round/>
            <a:headEnd/>
            <a:tailEnd/>
          </a:ln>
          <a:effectLst/>
        </p:spPr>
        <p:txBody>
          <a:bodyPr rot="10800000"/>
          <a:lstStyle/>
          <a:p>
            <a:pPr algn="ctr" eaLnBrk="1" hangingPunct="1"/>
            <a:r>
              <a:rPr lang="en-US" altLang="en-US" b="1" dirty="0" err="1">
                <a:latin typeface="Times New Roman" panose="02020603050405020304" pitchFamily="18" charset="0"/>
                <a:cs typeface="Times New Roman" panose="02020603050405020304" pitchFamily="18" charset="0"/>
              </a:rPr>
              <a:t>Thảo</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luận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nhóm</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đôi</a:t>
            </a:r>
            <a:r>
              <a:rPr lang="en-US" altLang="en-US" b="1" dirty="0">
                <a:latin typeface="Times New Roman" panose="02020603050405020304" pitchFamily="18" charset="0"/>
                <a:cs typeface="Times New Roman" panose="02020603050405020304" pitchFamily="18" charset="0"/>
              </a:rPr>
              <a:t> /    3 </a:t>
            </a:r>
            <a:r>
              <a:rPr lang="en-US" altLang="en-US" b="1" dirty="0" err="1">
                <a:latin typeface="Times New Roman" panose="02020603050405020304" pitchFamily="18" charset="0"/>
                <a:cs typeface="Times New Roman" panose="02020603050405020304" pitchFamily="18" charset="0"/>
              </a:rPr>
              <a:t>phút</a:t>
            </a:r>
            <a:endParaRPr lang="en-US" altLang="en-US" b="1" dirty="0">
              <a:latin typeface="Times New Roman" panose="02020603050405020304" pitchFamily="18" charset="0"/>
              <a:cs typeface="Times New Roman" panose="02020603050405020304" pitchFamily="18" charset="0"/>
            </a:endParaRPr>
          </a:p>
        </p:txBody>
      </p:sp>
      <p:sp>
        <p:nvSpPr>
          <p:cNvPr id="167953" name="Oval 17"/>
          <p:cNvSpPr>
            <a:spLocks noChangeArrowheads="1"/>
          </p:cNvSpPr>
          <p:nvPr/>
        </p:nvSpPr>
        <p:spPr bwMode="auto">
          <a:xfrm>
            <a:off x="990600" y="5029200"/>
            <a:ext cx="7086600" cy="1749320"/>
          </a:xfrm>
          <a:prstGeom prst="ellipse">
            <a:avLst/>
          </a:prstGeom>
          <a:solidFill>
            <a:srgbClr val="FF99FF"/>
          </a:solidFill>
          <a:ln w="9525">
            <a:solidFill>
              <a:schemeClr val="tx1"/>
            </a:solidFill>
            <a:round/>
            <a:headEnd/>
            <a:tailEnd/>
          </a:ln>
          <a:effectLst/>
        </p:spPr>
        <p:txBody>
          <a:bodyPr wrap="none" anchor="ctr"/>
          <a:lstStyle/>
          <a:p>
            <a:pPr algn="ctr" eaLnBrk="1" hangingPunct="1"/>
            <a:endParaRPr lang="en-US" altLang="en-US" b="1" dirty="0" smtClean="0">
              <a:solidFill>
                <a:srgbClr val="002060"/>
              </a:solidFill>
              <a:latin typeface="Times New Roman" panose="02020603050405020304" pitchFamily="18" charset="0"/>
              <a:cs typeface="Times New Roman" panose="02020603050405020304" pitchFamily="18" charset="0"/>
            </a:endParaRPr>
          </a:p>
          <a:p>
            <a:pPr algn="ctr" eaLnBrk="1" hangingPunct="1"/>
            <a:r>
              <a:rPr lang="en-US" altLang="en-US" b="1" dirty="0" err="1" smtClean="0">
                <a:solidFill>
                  <a:srgbClr val="002060"/>
                </a:solidFill>
                <a:latin typeface="Times New Roman" panose="02020603050405020304" pitchFamily="18" charset="0"/>
                <a:cs typeface="Times New Roman" panose="02020603050405020304" pitchFamily="18" charset="0"/>
              </a:rPr>
              <a:t>Làm</a:t>
            </a:r>
            <a:r>
              <a:rPr lang="en-US" altLang="en-US" b="1" dirty="0" smtClean="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cho</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đất</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bị</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thoái</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hoá</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bạc</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màu</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cằn</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cổi</a:t>
            </a:r>
            <a:r>
              <a:rPr lang="en-US" altLang="en-US" b="1" dirty="0">
                <a:solidFill>
                  <a:srgbClr val="002060"/>
                </a:solidFill>
                <a:latin typeface="Times New Roman" panose="02020603050405020304" pitchFamily="18" charset="0"/>
                <a:cs typeface="Times New Roman" panose="02020603050405020304" pitchFamily="18" charset="0"/>
              </a:rPr>
              <a:t>, </a:t>
            </a:r>
          </a:p>
          <a:p>
            <a:pPr algn="ctr" eaLnBrk="1" hangingPunct="1"/>
            <a:r>
              <a:rPr lang="en-US" altLang="en-US" b="1" dirty="0" err="1">
                <a:solidFill>
                  <a:srgbClr val="002060"/>
                </a:solidFill>
                <a:latin typeface="Times New Roman" panose="02020603050405020304" pitchFamily="18" charset="0"/>
                <a:cs typeface="Times New Roman" panose="02020603050405020304" pitchFamily="18" charset="0"/>
              </a:rPr>
              <a:t>Hệ</a:t>
            </a:r>
            <a:r>
              <a:rPr lang="en-US" altLang="en-US" b="1" dirty="0">
                <a:solidFill>
                  <a:srgbClr val="002060"/>
                </a:solidFill>
                <a:latin typeface="Times New Roman" panose="02020603050405020304" pitchFamily="18" charset="0"/>
                <a:cs typeface="Times New Roman" panose="02020603050405020304" pitchFamily="18" charset="0"/>
              </a:rPr>
              <a:t> vi </a:t>
            </a:r>
            <a:r>
              <a:rPr lang="en-US" altLang="en-US" b="1" dirty="0" err="1">
                <a:solidFill>
                  <a:srgbClr val="002060"/>
                </a:solidFill>
                <a:latin typeface="Times New Roman" panose="02020603050405020304" pitchFamily="18" charset="0"/>
                <a:cs typeface="Times New Roman" panose="02020603050405020304" pitchFamily="18" charset="0"/>
              </a:rPr>
              <a:t>sinh</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vật</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trong</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đất</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bị</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phá</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huỷ</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tồn</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dư</a:t>
            </a:r>
            <a:r>
              <a:rPr lang="en-US" altLang="en-US" b="1" dirty="0">
                <a:solidFill>
                  <a:srgbClr val="002060"/>
                </a:solidFill>
                <a:latin typeface="Times New Roman" panose="02020603050405020304" pitchFamily="18" charset="0"/>
                <a:cs typeface="Times New Roman" panose="02020603050405020304" pitchFamily="18" charset="0"/>
              </a:rPr>
              <a:t> </a:t>
            </a:r>
          </a:p>
          <a:p>
            <a:pPr algn="ctr" eaLnBrk="1" hangingPunct="1"/>
            <a:r>
              <a:rPr lang="en-US" altLang="en-US" b="1" dirty="0" err="1">
                <a:solidFill>
                  <a:srgbClr val="002060"/>
                </a:solidFill>
                <a:latin typeface="Times New Roman" panose="02020603050405020304" pitchFamily="18" charset="0"/>
                <a:cs typeface="Times New Roman" panose="02020603050405020304" pitchFamily="18" charset="0"/>
              </a:rPr>
              <a:t>các</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chất</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độc</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hại</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trong</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đất</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ngày</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càng</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cao</a:t>
            </a:r>
            <a:r>
              <a:rPr lang="en-US" altLang="en-US" b="1" dirty="0">
                <a:solidFill>
                  <a:srgbClr val="002060"/>
                </a:solidFill>
                <a:latin typeface="Times New Roman" panose="02020603050405020304" pitchFamily="18" charset="0"/>
                <a:cs typeface="Times New Roman" panose="02020603050405020304" pitchFamily="18" charset="0"/>
              </a:rPr>
              <a:t>, </a:t>
            </a:r>
          </a:p>
          <a:p>
            <a:pPr algn="ctr" eaLnBrk="1" hangingPunct="1"/>
            <a:r>
              <a:rPr lang="en-US" altLang="en-US" b="1" dirty="0" err="1">
                <a:solidFill>
                  <a:srgbClr val="002060"/>
                </a:solidFill>
                <a:latin typeface="Times New Roman" panose="02020603050405020304" pitchFamily="18" charset="0"/>
                <a:cs typeface="Times New Roman" panose="02020603050405020304" pitchFamily="18" charset="0"/>
              </a:rPr>
              <a:t>nguồn</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bệnh</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tích</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luỹ</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trong</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đất</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ngày</a:t>
            </a:r>
            <a:r>
              <a:rPr lang="en-US" altLang="en-US" b="1" dirty="0">
                <a:solidFill>
                  <a:srgbClr val="002060"/>
                </a:solidFill>
                <a:latin typeface="Times New Roman" panose="02020603050405020304" pitchFamily="18" charset="0"/>
                <a:cs typeface="Times New Roman" panose="02020603050405020304" pitchFamily="18" charset="0"/>
              </a:rPr>
              <a:t> </a:t>
            </a:r>
          </a:p>
          <a:p>
            <a:pPr algn="ctr" eaLnBrk="1" hangingPunct="1"/>
            <a:r>
              <a:rPr lang="en-US" altLang="en-US" b="1" dirty="0" err="1">
                <a:solidFill>
                  <a:srgbClr val="002060"/>
                </a:solidFill>
                <a:latin typeface="Times New Roman" panose="02020603050405020304" pitchFamily="18" charset="0"/>
                <a:cs typeface="Times New Roman" panose="02020603050405020304" pitchFamily="18" charset="0"/>
              </a:rPr>
              <a:t>càng</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nhiều</a:t>
            </a:r>
            <a:r>
              <a:rPr lang="en-US" altLang="en-US" b="1" dirty="0">
                <a:solidFill>
                  <a:srgbClr val="002060"/>
                </a:solidFill>
                <a:latin typeface="Times New Roman" panose="02020603050405020304" pitchFamily="18" charset="0"/>
                <a:cs typeface="Times New Roman" panose="02020603050405020304" pitchFamily="18" charset="0"/>
              </a:rPr>
              <a:t>…</a:t>
            </a:r>
          </a:p>
          <a:p>
            <a:pPr algn="ctr" eaLnBrk="1" hangingPunct="1"/>
            <a:endParaRPr lang="en-US" altLang="en-US" b="1" dirty="0"/>
          </a:p>
        </p:txBody>
      </p:sp>
      <p:sp>
        <p:nvSpPr>
          <p:cNvPr id="12296" name="AutoShape 11"/>
          <p:cNvSpPr>
            <a:spLocks noChangeArrowheads="1"/>
          </p:cNvSpPr>
          <p:nvPr/>
        </p:nvSpPr>
        <p:spPr bwMode="auto">
          <a:xfrm>
            <a:off x="3581400" y="1787125"/>
            <a:ext cx="228600" cy="304800"/>
          </a:xfrm>
          <a:prstGeom prst="actionButtonHelp">
            <a:avLst/>
          </a:prstGeom>
          <a:solidFill>
            <a:srgbClr val="FF99FF"/>
          </a:solidFill>
          <a:ln w="9525">
            <a:noFill/>
            <a:miter lim="800000"/>
            <a:headEnd/>
            <a:tailEnd/>
          </a:ln>
          <a:effectLst/>
        </p:spPr>
        <p:txBody>
          <a:bodyPr wrap="none" anchor="ctr"/>
          <a:lstStyle/>
          <a:p>
            <a:pPr eaLnBrk="1" hangingPunct="1"/>
            <a:endParaRPr lang="en-US" altLang="en-US"/>
          </a:p>
        </p:txBody>
      </p:sp>
      <p:sp>
        <p:nvSpPr>
          <p:cNvPr id="12297" name="Rectangle 18"/>
          <p:cNvSpPr>
            <a:spLocks noChangeArrowheads="1"/>
          </p:cNvSpPr>
          <p:nvPr/>
        </p:nvSpPr>
        <p:spPr bwMode="auto">
          <a:xfrm>
            <a:off x="0" y="0"/>
            <a:ext cx="9144000" cy="1295400"/>
          </a:xfrm>
          <a:prstGeom prst="rect">
            <a:avLst/>
          </a:prstGeom>
          <a:solidFill>
            <a:schemeClr val="bg1"/>
          </a:solidFill>
          <a:ln w="38100">
            <a:solidFill>
              <a:schemeClr val="tx1"/>
            </a:solidFill>
            <a:miter lim="800000"/>
            <a:headEnd/>
            <a:tailEnd/>
          </a:ln>
          <a:effectLst/>
        </p:spPr>
        <p:txBody>
          <a:bodyPr wrap="none" anchor="ctr"/>
          <a:lstStyle/>
          <a:p>
            <a:pPr algn="ctr"/>
            <a:r>
              <a:rPr lang="en-US" altLang="en-US" sz="2400" b="1" smtClean="0">
                <a:solidFill>
                  <a:srgbClr val="00B0F0"/>
                </a:solidFill>
                <a:latin typeface="Times New Roman" panose="02020603050405020304" pitchFamily="18" charset="0"/>
                <a:cs typeface="Times New Roman" panose="02020603050405020304" pitchFamily="18" charset="0"/>
              </a:rPr>
              <a:t> </a:t>
            </a:r>
            <a:endParaRPr lang="en-US" altLang="en-US" sz="2400" b="1" dirty="0" smtClean="0">
              <a:solidFill>
                <a:srgbClr val="00B0F0"/>
              </a:solidFill>
              <a:latin typeface="Times New Roman" panose="02020603050405020304" pitchFamily="18" charset="0"/>
              <a:cs typeface="Times New Roman" panose="02020603050405020304" pitchFamily="18" charset="0"/>
            </a:endParaRPr>
          </a:p>
          <a:p>
            <a:pPr algn="ctr"/>
            <a:r>
              <a:rPr lang="en-US" altLang="en-US" sz="2000" b="1" dirty="0" smtClean="0">
                <a:latin typeface="Times New Roman" panose="02020603050405020304" pitchFamily="18" charset="0"/>
                <a:cs typeface="Times New Roman" panose="02020603050405020304" pitchFamily="18" charset="0"/>
              </a:rPr>
              <a:t>KHOA HỌC:          </a:t>
            </a:r>
            <a:endParaRPr lang="en-US" altLang="en-US" sz="2000" b="1" dirty="0">
              <a:latin typeface="Times New Roman" panose="02020603050405020304" pitchFamily="18" charset="0"/>
              <a:cs typeface="Times New Roman" panose="02020603050405020304" pitchFamily="18" charset="0"/>
            </a:endParaRPr>
          </a:p>
          <a:p>
            <a:pPr algn="ctr"/>
            <a:r>
              <a:rPr lang="en-US" altLang="en-US" sz="2400" b="1" dirty="0">
                <a:solidFill>
                  <a:srgbClr val="C00000"/>
                </a:solidFill>
                <a:latin typeface="Times New Roman" panose="02020603050405020304" pitchFamily="18" charset="0"/>
                <a:cs typeface="Times New Roman" panose="02020603050405020304" pitchFamily="18" charset="0"/>
              </a:rPr>
              <a:t>TÁC ĐỘNG CỦA CON NGƯỜI ĐẾN MÔI TRƯỜNG  ĐẤT</a:t>
            </a:r>
          </a:p>
        </p:txBody>
      </p:sp>
      <p:grpSp>
        <p:nvGrpSpPr>
          <p:cNvPr id="2" name="Group 9"/>
          <p:cNvGrpSpPr>
            <a:grpSpLocks/>
          </p:cNvGrpSpPr>
          <p:nvPr/>
        </p:nvGrpSpPr>
        <p:grpSpPr bwMode="auto">
          <a:xfrm>
            <a:off x="10944" y="0"/>
            <a:ext cx="9250363" cy="6880225"/>
            <a:chOff x="1487540" y="0"/>
            <a:chExt cx="9250140" cy="6871909"/>
          </a:xfrm>
        </p:grpSpPr>
        <p:pic>
          <p:nvPicPr>
            <p:cNvPr id="12299" name="Picture 7" descr="lollipop[1]"/>
            <p:cNvPicPr>
              <a:picLocks noChangeAspect="1" noChangeArrowheads="1" noCrop="1"/>
            </p:cNvPicPr>
            <p:nvPr/>
          </p:nvPicPr>
          <p:blipFill>
            <a:blip r:embed="rId4"/>
            <a:srcRect/>
            <a:stretch>
              <a:fillRect/>
            </a:stretch>
          </p:blipFill>
          <p:spPr bwMode="auto">
            <a:xfrm rot="5400000" flipV="1">
              <a:off x="-1903360" y="3390900"/>
              <a:ext cx="6858000" cy="76200"/>
            </a:xfrm>
            <a:prstGeom prst="rect">
              <a:avLst/>
            </a:prstGeom>
            <a:noFill/>
            <a:ln w="9525">
              <a:noFill/>
              <a:miter lim="800000"/>
              <a:headEnd/>
              <a:tailEnd/>
            </a:ln>
          </p:spPr>
        </p:pic>
        <p:grpSp>
          <p:nvGrpSpPr>
            <p:cNvPr id="3" name="Group 11"/>
            <p:cNvGrpSpPr>
              <a:grpSpLocks/>
            </p:cNvGrpSpPr>
            <p:nvPr/>
          </p:nvGrpSpPr>
          <p:grpSpPr bwMode="auto">
            <a:xfrm>
              <a:off x="1502530" y="13909"/>
              <a:ext cx="9235150" cy="6858000"/>
              <a:chOff x="-54690" y="0"/>
              <a:chExt cx="9235150" cy="6858000"/>
            </a:xfrm>
          </p:grpSpPr>
          <p:pic>
            <p:nvPicPr>
              <p:cNvPr id="12301" name="Picture 12" descr="lollipop[1]"/>
              <p:cNvPicPr>
                <a:picLocks noChangeAspect="1" noChangeArrowheads="1" noCrop="1"/>
              </p:cNvPicPr>
              <p:nvPr/>
            </p:nvPicPr>
            <p:blipFill>
              <a:blip r:embed="rId4"/>
              <a:srcRect/>
              <a:stretch>
                <a:fillRect/>
              </a:stretch>
            </p:blipFill>
            <p:spPr bwMode="auto">
              <a:xfrm rot="5400000" flipV="1">
                <a:off x="5658670" y="3372670"/>
                <a:ext cx="6858000" cy="112660"/>
              </a:xfrm>
              <a:prstGeom prst="rect">
                <a:avLst/>
              </a:prstGeom>
              <a:noFill/>
              <a:ln w="9525">
                <a:noFill/>
                <a:miter lim="800000"/>
                <a:headEnd/>
                <a:tailEnd/>
              </a:ln>
            </p:spPr>
          </p:pic>
          <p:pic>
            <p:nvPicPr>
              <p:cNvPr id="12302" name="Picture 13" descr="lollipop[1]"/>
              <p:cNvPicPr>
                <a:picLocks noChangeAspect="1" noChangeArrowheads="1" noCrop="1"/>
              </p:cNvPicPr>
              <p:nvPr/>
            </p:nvPicPr>
            <p:blipFill>
              <a:blip r:embed="rId4"/>
              <a:srcRect/>
              <a:stretch>
                <a:fillRect/>
              </a:stretch>
            </p:blipFill>
            <p:spPr bwMode="auto">
              <a:xfrm flipV="1">
                <a:off x="-54690" y="0"/>
                <a:ext cx="9142360" cy="101582"/>
              </a:xfrm>
              <a:prstGeom prst="rect">
                <a:avLst/>
              </a:prstGeom>
              <a:noFill/>
              <a:ln w="9525">
                <a:noFill/>
                <a:miter lim="800000"/>
                <a:headEnd/>
                <a:tailEnd/>
              </a:ln>
            </p:spPr>
          </p:pic>
          <p:pic>
            <p:nvPicPr>
              <p:cNvPr id="12303" name="Picture 14" descr="lollipop[1]"/>
              <p:cNvPicPr>
                <a:picLocks noChangeAspect="1" noChangeArrowheads="1" noCrop="1"/>
              </p:cNvPicPr>
              <p:nvPr/>
            </p:nvPicPr>
            <p:blipFill>
              <a:blip r:embed="rId4"/>
              <a:srcRect/>
              <a:stretch>
                <a:fillRect/>
              </a:stretch>
            </p:blipFill>
            <p:spPr bwMode="auto">
              <a:xfrm flipV="1">
                <a:off x="38100" y="6756418"/>
                <a:ext cx="9142360" cy="101582"/>
              </a:xfrm>
              <a:prstGeom prst="rect">
                <a:avLst/>
              </a:prstGeom>
              <a:noFill/>
              <a:ln w="9525">
                <a:noFill/>
                <a:miter lim="800000"/>
                <a:headEnd/>
                <a:tailEnd/>
              </a:ln>
            </p:spPr>
          </p:pic>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67950"/>
                                        </p:tgtEl>
                                        <p:attrNameLst>
                                          <p:attrName>style.visibility</p:attrName>
                                        </p:attrNameLst>
                                      </p:cBhvr>
                                      <p:to>
                                        <p:strVal val="visible"/>
                                      </p:to>
                                    </p:set>
                                    <p:animEffect transition="in" filter="diamond(in)">
                                      <p:cBhvr>
                                        <p:cTn id="7" dur="2000"/>
                                        <p:tgtEl>
                                          <p:spTgt spid="1679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7953"/>
                                        </p:tgtEl>
                                        <p:attrNameLst>
                                          <p:attrName>style.visibility</p:attrName>
                                        </p:attrNameLst>
                                      </p:cBhvr>
                                      <p:to>
                                        <p:strVal val="visible"/>
                                      </p:to>
                                    </p:set>
                                    <p:animEffect transition="in" filter="circle(in)">
                                      <p:cBhvr>
                                        <p:cTn id="12" dur="2000"/>
                                        <p:tgtEl>
                                          <p:spTgt spid="1679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50" grpId="0" animBg="1"/>
      <p:bldP spid="16795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36" name="Text Box 24"/>
          <p:cNvSpPr txBox="1">
            <a:spLocks noChangeArrowheads="1"/>
          </p:cNvSpPr>
          <p:nvPr/>
        </p:nvSpPr>
        <p:spPr bwMode="auto">
          <a:xfrm>
            <a:off x="68264" y="1801072"/>
            <a:ext cx="3733800" cy="457200"/>
          </a:xfrm>
          <a:prstGeom prst="rect">
            <a:avLst/>
          </a:prstGeom>
          <a:noFill/>
          <a:ln w="9525">
            <a:noFill/>
            <a:miter lim="800000"/>
            <a:headEnd/>
            <a:tailEnd/>
          </a:ln>
          <a:effectLst/>
        </p:spPr>
        <p:txBody>
          <a:bodyPr wrap="square">
            <a:spAutoFit/>
          </a:bodyPr>
          <a:lstStyle/>
          <a:p>
            <a:pPr algn="ctr">
              <a:spcBef>
                <a:spcPct val="50000"/>
              </a:spcBef>
            </a:pPr>
            <a:r>
              <a:rPr lang="en-US" altLang="en-US" sz="2400" b="1" dirty="0">
                <a:solidFill>
                  <a:srgbClr val="C00000"/>
                </a:solidFill>
                <a:latin typeface="Times New Roman" panose="02020603050405020304" pitchFamily="18" charset="0"/>
                <a:cs typeface="Times New Roman" panose="02020603050405020304" pitchFamily="18" charset="0"/>
              </a:rPr>
              <a:t>II. </a:t>
            </a:r>
            <a:r>
              <a:rPr lang="en-US" altLang="en-US" sz="2400" b="1" dirty="0" err="1" smtClean="0">
                <a:solidFill>
                  <a:srgbClr val="C00000"/>
                </a:solidFill>
                <a:latin typeface="Times New Roman" panose="02020603050405020304" pitchFamily="18" charset="0"/>
                <a:cs typeface="Times New Roman" panose="02020603050405020304" pitchFamily="18" charset="0"/>
              </a:rPr>
              <a:t>Đất</a:t>
            </a:r>
            <a:r>
              <a:rPr lang="en-US" altLang="en-US" sz="2400" b="1" dirty="0" smtClean="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trồng</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bị</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suy</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smtClean="0">
                <a:solidFill>
                  <a:srgbClr val="C00000"/>
                </a:solidFill>
                <a:latin typeface="Times New Roman" panose="02020603050405020304" pitchFamily="18" charset="0"/>
                <a:cs typeface="Times New Roman" panose="02020603050405020304" pitchFamily="18" charset="0"/>
              </a:rPr>
              <a:t>thoái</a:t>
            </a:r>
            <a:r>
              <a:rPr lang="en-US" altLang="en-US" sz="2400" b="1" dirty="0" smtClean="0">
                <a:solidFill>
                  <a:srgbClr val="C00000"/>
                </a:solidFill>
                <a:latin typeface="Times New Roman" panose="02020603050405020304" pitchFamily="18" charset="0"/>
                <a:cs typeface="Times New Roman" panose="02020603050405020304" pitchFamily="18" charset="0"/>
              </a:rPr>
              <a:t>.</a:t>
            </a:r>
            <a:endParaRPr lang="en-US" altLang="en-US" sz="2400" b="1" dirty="0">
              <a:solidFill>
                <a:srgbClr val="C00000"/>
              </a:solidFill>
              <a:latin typeface="Times New Roman" panose="02020603050405020304" pitchFamily="18" charset="0"/>
              <a:cs typeface="Times New Roman" panose="02020603050405020304" pitchFamily="18" charset="0"/>
            </a:endParaRPr>
          </a:p>
        </p:txBody>
      </p:sp>
      <p:sp>
        <p:nvSpPr>
          <p:cNvPr id="166937" name="Rectangle 25"/>
          <p:cNvSpPr>
            <a:spLocks noChangeArrowheads="1"/>
          </p:cNvSpPr>
          <p:nvPr/>
        </p:nvSpPr>
        <p:spPr bwMode="auto">
          <a:xfrm>
            <a:off x="3971741" y="2875080"/>
            <a:ext cx="1987550" cy="646331"/>
          </a:xfrm>
          <a:prstGeom prst="rect">
            <a:avLst/>
          </a:prstGeom>
          <a:noFill/>
          <a:ln w="9525">
            <a:noFill/>
            <a:miter lim="800000"/>
            <a:headEnd/>
            <a:tailEnd/>
          </a:ln>
          <a:effectLst/>
        </p:spPr>
        <p:txBody>
          <a:bodyPr>
            <a:spAutoFit/>
          </a:bodyPr>
          <a:lstStyle/>
          <a:p>
            <a:pPr algn="ctr">
              <a:spcBef>
                <a:spcPct val="50000"/>
              </a:spcBef>
            </a:pPr>
            <a:r>
              <a:rPr lang="en-US" altLang="en-US" b="1" dirty="0" smtClean="0">
                <a:latin typeface="Times New Roman" panose="02020603050405020304" pitchFamily="18" charset="0"/>
                <a:cs typeface="Times New Roman" panose="02020603050405020304" pitchFamily="18" charset="0"/>
              </a:rPr>
              <a:t>- </a:t>
            </a:r>
            <a:r>
              <a:rPr lang="en-US" altLang="en-US" b="1" dirty="0" err="1" smtClean="0">
                <a:latin typeface="Times New Roman" panose="02020603050405020304" pitchFamily="18" charset="0"/>
                <a:cs typeface="Times New Roman" panose="02020603050405020304" pitchFamily="18" charset="0"/>
              </a:rPr>
              <a:t>Tăng</a:t>
            </a:r>
            <a:r>
              <a:rPr lang="en-US" altLang="en-US" b="1" dirty="0" smtClean="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năng</a:t>
            </a:r>
            <a:r>
              <a:rPr lang="en-US" altLang="en-US" b="1" dirty="0">
                <a:latin typeface="Times New Roman" panose="02020603050405020304" pitchFamily="18" charset="0"/>
                <a:cs typeface="Times New Roman" panose="02020603050405020304" pitchFamily="18" charset="0"/>
              </a:rPr>
              <a:t> </a:t>
            </a:r>
            <a:r>
              <a:rPr lang="en-US" altLang="en-US" b="1" dirty="0" err="1" smtClean="0">
                <a:latin typeface="Times New Roman" panose="02020603050405020304" pitchFamily="18" charset="0"/>
                <a:cs typeface="Times New Roman" panose="02020603050405020304" pitchFamily="18" charset="0"/>
              </a:rPr>
              <a:t>xuất</a:t>
            </a:r>
            <a:r>
              <a:rPr lang="en-US" altLang="en-US" b="1" dirty="0" smtClean="0">
                <a:latin typeface="Times New Roman" panose="02020603050405020304" pitchFamily="18" charset="0"/>
                <a:cs typeface="Times New Roman" panose="02020603050405020304" pitchFamily="18" charset="0"/>
              </a:rPr>
              <a:t> </a:t>
            </a:r>
            <a:r>
              <a:rPr lang="en-US" altLang="en-US" b="1" dirty="0" err="1" smtClean="0">
                <a:latin typeface="Times New Roman" panose="02020603050405020304" pitchFamily="18" charset="0"/>
                <a:cs typeface="Times New Roman" panose="02020603050405020304" pitchFamily="18" charset="0"/>
              </a:rPr>
              <a:t>cây</a:t>
            </a:r>
            <a:r>
              <a:rPr lang="en-US" altLang="en-US" b="1" dirty="0" smtClean="0">
                <a:latin typeface="Times New Roman" panose="02020603050405020304" pitchFamily="18" charset="0"/>
                <a:cs typeface="Times New Roman" panose="02020603050405020304" pitchFamily="18" charset="0"/>
              </a:rPr>
              <a:t> </a:t>
            </a:r>
            <a:r>
              <a:rPr lang="en-US" altLang="en-US" b="1" dirty="0" err="1" smtClean="0">
                <a:latin typeface="Times New Roman" panose="02020603050405020304" pitchFamily="18" charset="0"/>
                <a:cs typeface="Times New Roman" panose="02020603050405020304" pitchFamily="18" charset="0"/>
              </a:rPr>
              <a:t>trồng</a:t>
            </a:r>
            <a:r>
              <a:rPr lang="en-US" altLang="en-US" b="1" dirty="0">
                <a:latin typeface="Times New Roman" panose="02020603050405020304" pitchFamily="18" charset="0"/>
                <a:cs typeface="Times New Roman" panose="02020603050405020304" pitchFamily="18" charset="0"/>
              </a:rPr>
              <a:t>.</a:t>
            </a:r>
          </a:p>
        </p:txBody>
      </p:sp>
      <p:sp>
        <p:nvSpPr>
          <p:cNvPr id="166940" name="Rectangle 28"/>
          <p:cNvSpPr>
            <a:spLocks noChangeArrowheads="1"/>
          </p:cNvSpPr>
          <p:nvPr/>
        </p:nvSpPr>
        <p:spPr bwMode="auto">
          <a:xfrm>
            <a:off x="0" y="3581400"/>
            <a:ext cx="1486304" cy="369332"/>
          </a:xfrm>
          <a:prstGeom prst="rect">
            <a:avLst/>
          </a:prstGeom>
          <a:noFill/>
          <a:ln w="9525">
            <a:noFill/>
            <a:miter lim="800000"/>
            <a:headEnd/>
            <a:tailEnd/>
          </a:ln>
          <a:effectLst/>
        </p:spPr>
        <p:txBody>
          <a:bodyPr wrap="none">
            <a:spAutoFit/>
          </a:bodyPr>
          <a:lstStyle/>
          <a:p>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Dân</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số</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tăng</a:t>
            </a:r>
            <a:endParaRPr lang="en-US" altLang="en-US" b="1" dirty="0">
              <a:solidFill>
                <a:srgbClr val="FF0000"/>
              </a:solidFill>
              <a:latin typeface="Times New Roman" panose="02020603050405020304" pitchFamily="18" charset="0"/>
              <a:cs typeface="Times New Roman" panose="02020603050405020304" pitchFamily="18" charset="0"/>
            </a:endParaRPr>
          </a:p>
        </p:txBody>
      </p:sp>
      <p:sp>
        <p:nvSpPr>
          <p:cNvPr id="166941" name="Rectangle 29"/>
          <p:cNvSpPr>
            <a:spLocks noChangeArrowheads="1"/>
          </p:cNvSpPr>
          <p:nvPr/>
        </p:nvSpPr>
        <p:spPr bwMode="auto">
          <a:xfrm>
            <a:off x="1935163" y="2869838"/>
            <a:ext cx="1293335" cy="923330"/>
          </a:xfrm>
          <a:prstGeom prst="rect">
            <a:avLst/>
          </a:prstGeom>
          <a:noFill/>
          <a:ln w="9525">
            <a:noFill/>
            <a:miter lim="800000"/>
            <a:headEnd/>
            <a:tailEnd/>
          </a:ln>
          <a:effectLst/>
        </p:spPr>
        <p:txBody>
          <a:bodyPr wrap="square">
            <a:spAutoFit/>
          </a:bodyPr>
          <a:lstStyle/>
          <a:p>
            <a:pPr>
              <a:spcBef>
                <a:spcPct val="50000"/>
              </a:spcBef>
            </a:pPr>
            <a:r>
              <a:rPr lang="en-US" altLang="en-US" b="1" dirty="0" smtClean="0">
                <a:latin typeface="Times New Roman" panose="02020603050405020304" pitchFamily="18" charset="0"/>
                <a:cs typeface="Times New Roman" panose="02020603050405020304" pitchFamily="18" charset="0"/>
              </a:rPr>
              <a:t>- </a:t>
            </a:r>
            <a:r>
              <a:rPr lang="en-US" altLang="en-US" b="1" dirty="0" err="1" smtClean="0">
                <a:latin typeface="Times New Roman" panose="02020603050405020304" pitchFamily="18" charset="0"/>
                <a:cs typeface="Times New Roman" panose="02020603050405020304" pitchFamily="18" charset="0"/>
              </a:rPr>
              <a:t>Nhu</a:t>
            </a:r>
            <a:r>
              <a:rPr lang="en-US" altLang="en-US" b="1" dirty="0" smtClean="0">
                <a:latin typeface="Times New Roman" panose="02020603050405020304" pitchFamily="18" charset="0"/>
                <a:cs typeface="Times New Roman" panose="02020603050405020304" pitchFamily="18" charset="0"/>
              </a:rPr>
              <a:t> </a:t>
            </a:r>
            <a:r>
              <a:rPr lang="en-US" altLang="en-US" b="1" dirty="0" err="1" smtClean="0">
                <a:latin typeface="Times New Roman" panose="02020603050405020304" pitchFamily="18" charset="0"/>
                <a:cs typeface="Times New Roman" panose="02020603050405020304" pitchFamily="18" charset="0"/>
              </a:rPr>
              <a:t>cầu</a:t>
            </a:r>
            <a:r>
              <a:rPr lang="en-US" altLang="en-US" b="1" dirty="0" smtClean="0">
                <a:latin typeface="Times New Roman" panose="02020603050405020304" pitchFamily="18" charset="0"/>
                <a:cs typeface="Times New Roman" panose="02020603050405020304" pitchFamily="18" charset="0"/>
              </a:rPr>
              <a:t> </a:t>
            </a:r>
            <a:r>
              <a:rPr lang="en-US" altLang="en-US" b="1" dirty="0" err="1" smtClean="0">
                <a:latin typeface="Times New Roman" panose="02020603050405020304" pitchFamily="18" charset="0"/>
                <a:cs typeface="Times New Roman" panose="02020603050405020304" pitchFamily="18" charset="0"/>
              </a:rPr>
              <a:t>lương</a:t>
            </a:r>
            <a:r>
              <a:rPr lang="en-US" altLang="en-US" b="1" dirty="0" smtClean="0">
                <a:latin typeface="Times New Roman" panose="02020603050405020304" pitchFamily="18" charset="0"/>
                <a:cs typeface="Times New Roman" panose="02020603050405020304" pitchFamily="18" charset="0"/>
              </a:rPr>
              <a:t> </a:t>
            </a:r>
            <a:r>
              <a:rPr lang="en-US" altLang="en-US" b="1" dirty="0" err="1" smtClean="0">
                <a:latin typeface="Times New Roman" panose="02020603050405020304" pitchFamily="18" charset="0"/>
                <a:cs typeface="Times New Roman" panose="02020603050405020304" pitchFamily="18" charset="0"/>
              </a:rPr>
              <a:t>thực</a:t>
            </a:r>
            <a:r>
              <a:rPr lang="en-US" altLang="en-US" b="1" dirty="0" smtClean="0">
                <a:latin typeface="Times New Roman" panose="02020603050405020304" pitchFamily="18" charset="0"/>
                <a:cs typeface="Times New Roman" panose="02020603050405020304" pitchFamily="18" charset="0"/>
              </a:rPr>
              <a:t> </a:t>
            </a:r>
            <a:r>
              <a:rPr lang="en-US" altLang="en-US" b="1" dirty="0" err="1" smtClean="0">
                <a:latin typeface="Times New Roman" panose="02020603050405020304" pitchFamily="18" charset="0"/>
                <a:cs typeface="Times New Roman" panose="02020603050405020304" pitchFamily="18" charset="0"/>
              </a:rPr>
              <a:t>tăng</a:t>
            </a:r>
            <a:r>
              <a:rPr lang="en-US" altLang="en-US" b="1" dirty="0" smtClean="0">
                <a:latin typeface="Times New Roman" panose="02020603050405020304" pitchFamily="18" charset="0"/>
                <a:cs typeface="Times New Roman" panose="02020603050405020304" pitchFamily="18" charset="0"/>
              </a:rPr>
              <a:t>.</a:t>
            </a:r>
            <a:endParaRPr lang="en-US" altLang="en-US" b="1" dirty="0">
              <a:latin typeface="Times New Roman" panose="02020603050405020304" pitchFamily="18" charset="0"/>
              <a:cs typeface="Times New Roman" panose="02020603050405020304" pitchFamily="18" charset="0"/>
            </a:endParaRPr>
          </a:p>
        </p:txBody>
      </p:sp>
      <p:sp>
        <p:nvSpPr>
          <p:cNvPr id="166942" name="Text Box 30"/>
          <p:cNvSpPr txBox="1">
            <a:spLocks noChangeArrowheads="1"/>
          </p:cNvSpPr>
          <p:nvPr/>
        </p:nvSpPr>
        <p:spPr bwMode="auto">
          <a:xfrm>
            <a:off x="6938244" y="2924022"/>
            <a:ext cx="1905000" cy="1200329"/>
          </a:xfrm>
          <a:prstGeom prst="rect">
            <a:avLst/>
          </a:prstGeom>
          <a:noFill/>
          <a:ln w="9525">
            <a:noFill/>
            <a:miter lim="800000"/>
            <a:headEnd/>
            <a:tailEnd/>
          </a:ln>
          <a:effectLst/>
        </p:spPr>
        <p:txBody>
          <a:bodyPr>
            <a:spAutoFit/>
          </a:bodyPr>
          <a:lstStyle/>
          <a:p>
            <a:pPr>
              <a:spcBef>
                <a:spcPct val="50000"/>
              </a:spcBef>
            </a:pPr>
            <a:r>
              <a:rPr lang="en-US" altLang="en-US" b="1" dirty="0" smtClean="0">
                <a:solidFill>
                  <a:srgbClr val="002060"/>
                </a:solidFill>
                <a:latin typeface="Times New Roman" panose="02020603050405020304" pitchFamily="18" charset="0"/>
                <a:cs typeface="Times New Roman" panose="02020603050405020304" pitchFamily="18" charset="0"/>
              </a:rPr>
              <a:t>- </a:t>
            </a:r>
            <a:r>
              <a:rPr lang="en-US" altLang="en-US" b="1" dirty="0" err="1" smtClean="0">
                <a:solidFill>
                  <a:srgbClr val="002060"/>
                </a:solidFill>
                <a:latin typeface="Times New Roman" panose="02020603050405020304" pitchFamily="18" charset="0"/>
                <a:cs typeface="Times New Roman" panose="02020603050405020304" pitchFamily="18" charset="0"/>
              </a:rPr>
              <a:t>Sử</a:t>
            </a:r>
            <a:r>
              <a:rPr lang="en-US" altLang="en-US" b="1" dirty="0" smtClean="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dụng</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phân</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smtClean="0">
                <a:solidFill>
                  <a:srgbClr val="002060"/>
                </a:solidFill>
                <a:latin typeface="Times New Roman" panose="02020603050405020304" pitchFamily="18" charset="0"/>
                <a:cs typeface="Times New Roman" panose="02020603050405020304" pitchFamily="18" charset="0"/>
              </a:rPr>
              <a:t>bón</a:t>
            </a:r>
            <a:r>
              <a:rPr lang="en-US" altLang="en-US" b="1" dirty="0" smtClean="0">
                <a:solidFill>
                  <a:srgbClr val="002060"/>
                </a:solidFill>
                <a:latin typeface="Times New Roman" panose="02020603050405020304" pitchFamily="18" charset="0"/>
                <a:cs typeface="Times New Roman" panose="02020603050405020304" pitchFamily="18" charset="0"/>
              </a:rPr>
              <a:t> </a:t>
            </a:r>
            <a:r>
              <a:rPr lang="en-US" altLang="en-US" b="1" dirty="0" err="1" smtClean="0">
                <a:solidFill>
                  <a:srgbClr val="002060"/>
                </a:solidFill>
                <a:latin typeface="Times New Roman" panose="02020603050405020304" pitchFamily="18" charset="0"/>
                <a:cs typeface="Times New Roman" panose="02020603050405020304" pitchFamily="18" charset="0"/>
              </a:rPr>
              <a:t>hóa</a:t>
            </a:r>
            <a:r>
              <a:rPr lang="en-US" altLang="en-US" b="1" dirty="0" smtClean="0">
                <a:solidFill>
                  <a:srgbClr val="002060"/>
                </a:solidFill>
                <a:latin typeface="Times New Roman" panose="02020603050405020304" pitchFamily="18" charset="0"/>
                <a:cs typeface="Times New Roman" panose="02020603050405020304" pitchFamily="18" charset="0"/>
              </a:rPr>
              <a:t> </a:t>
            </a:r>
            <a:r>
              <a:rPr lang="en-US" altLang="en-US" b="1" dirty="0" err="1" smtClean="0">
                <a:solidFill>
                  <a:srgbClr val="002060"/>
                </a:solidFill>
                <a:latin typeface="Times New Roman" panose="02020603050405020304" pitchFamily="18" charset="0"/>
                <a:cs typeface="Times New Roman" panose="02020603050405020304" pitchFamily="18" charset="0"/>
              </a:rPr>
              <a:t>học</a:t>
            </a:r>
            <a:r>
              <a:rPr lang="en-US" altLang="en-US" b="1" dirty="0" smtClean="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thuốc</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trừ</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smtClean="0">
                <a:solidFill>
                  <a:srgbClr val="002060"/>
                </a:solidFill>
                <a:latin typeface="Times New Roman" panose="02020603050405020304" pitchFamily="18" charset="0"/>
                <a:cs typeface="Times New Roman" panose="02020603050405020304" pitchFamily="18" charset="0"/>
              </a:rPr>
              <a:t>sâu</a:t>
            </a:r>
            <a:r>
              <a:rPr lang="en-US" altLang="en-US" b="1" dirty="0" smtClean="0">
                <a:solidFill>
                  <a:srgbClr val="002060"/>
                </a:solidFill>
                <a:latin typeface="Times New Roman" panose="02020603050405020304" pitchFamily="18" charset="0"/>
                <a:cs typeface="Times New Roman" panose="02020603050405020304" pitchFamily="18" charset="0"/>
              </a:rPr>
              <a:t>. </a:t>
            </a:r>
            <a:r>
              <a:rPr lang="en-US" altLang="en-US" b="1" dirty="0" err="1" smtClean="0">
                <a:solidFill>
                  <a:srgbClr val="002060"/>
                </a:solidFill>
                <a:latin typeface="Times New Roman" panose="02020603050405020304" pitchFamily="18" charset="0"/>
                <a:cs typeface="Times New Roman" panose="02020603050405020304" pitchFamily="18" charset="0"/>
              </a:rPr>
              <a:t>Thuốc</a:t>
            </a:r>
            <a:r>
              <a:rPr lang="en-US" altLang="en-US" b="1" dirty="0" smtClean="0">
                <a:solidFill>
                  <a:srgbClr val="002060"/>
                </a:solidFill>
                <a:latin typeface="Times New Roman" panose="02020603050405020304" pitchFamily="18" charset="0"/>
                <a:cs typeface="Times New Roman" panose="02020603050405020304" pitchFamily="18" charset="0"/>
              </a:rPr>
              <a:t> </a:t>
            </a:r>
            <a:r>
              <a:rPr lang="en-US" altLang="en-US" b="1" dirty="0" err="1" smtClean="0">
                <a:solidFill>
                  <a:srgbClr val="002060"/>
                </a:solidFill>
                <a:latin typeface="Times New Roman" panose="02020603050405020304" pitchFamily="18" charset="0"/>
                <a:cs typeface="Times New Roman" panose="02020603050405020304" pitchFamily="18" charset="0"/>
              </a:rPr>
              <a:t>trừ</a:t>
            </a:r>
            <a:r>
              <a:rPr lang="en-US" altLang="en-US" b="1" dirty="0" smtClean="0">
                <a:solidFill>
                  <a:srgbClr val="002060"/>
                </a:solidFill>
                <a:latin typeface="Times New Roman" panose="02020603050405020304" pitchFamily="18" charset="0"/>
                <a:cs typeface="Times New Roman" panose="02020603050405020304" pitchFamily="18" charset="0"/>
              </a:rPr>
              <a:t> </a:t>
            </a:r>
            <a:r>
              <a:rPr lang="en-US" altLang="en-US" b="1" dirty="0" err="1" smtClean="0">
                <a:solidFill>
                  <a:srgbClr val="002060"/>
                </a:solidFill>
                <a:latin typeface="Times New Roman" panose="02020603050405020304" pitchFamily="18" charset="0"/>
                <a:cs typeface="Times New Roman" panose="02020603050405020304" pitchFamily="18" charset="0"/>
              </a:rPr>
              <a:t>cỏ</a:t>
            </a:r>
            <a:r>
              <a:rPr lang="en-US" altLang="en-US" b="1" dirty="0" smtClean="0">
                <a:solidFill>
                  <a:srgbClr val="002060"/>
                </a:solidFill>
                <a:latin typeface="Times New Roman" panose="02020603050405020304" pitchFamily="18" charset="0"/>
                <a:cs typeface="Times New Roman" panose="02020603050405020304" pitchFamily="18" charset="0"/>
              </a:rPr>
              <a:t>… </a:t>
            </a:r>
            <a:endParaRPr lang="en-US" altLang="en-US" b="1" dirty="0">
              <a:solidFill>
                <a:srgbClr val="002060"/>
              </a:solidFill>
              <a:latin typeface="Times New Roman" panose="02020603050405020304" pitchFamily="18" charset="0"/>
              <a:cs typeface="Times New Roman" panose="02020603050405020304" pitchFamily="18" charset="0"/>
            </a:endParaRPr>
          </a:p>
        </p:txBody>
      </p:sp>
      <p:sp>
        <p:nvSpPr>
          <p:cNvPr id="166944" name="Text Box 32"/>
          <p:cNvSpPr txBox="1">
            <a:spLocks noChangeArrowheads="1"/>
          </p:cNvSpPr>
          <p:nvPr/>
        </p:nvSpPr>
        <p:spPr bwMode="auto">
          <a:xfrm>
            <a:off x="1903414" y="4404734"/>
            <a:ext cx="2362200" cy="366713"/>
          </a:xfrm>
          <a:prstGeom prst="rect">
            <a:avLst/>
          </a:prstGeom>
          <a:noFill/>
          <a:ln w="9525">
            <a:noFill/>
            <a:miter lim="800000"/>
            <a:headEnd/>
            <a:tailEnd/>
          </a:ln>
          <a:effectLst/>
        </p:spPr>
        <p:txBody>
          <a:bodyPr>
            <a:spAutoFit/>
          </a:bodyPr>
          <a:lstStyle/>
          <a:p>
            <a:pPr>
              <a:spcBef>
                <a:spcPct val="50000"/>
              </a:spcBef>
            </a:pPr>
            <a:r>
              <a:rPr lang="en-US" altLang="en-US" b="1" dirty="0" smtClean="0">
                <a:latin typeface="Times New Roman" panose="02020603050405020304" pitchFamily="18" charset="0"/>
                <a:cs typeface="Times New Roman" panose="02020603050405020304" pitchFamily="18" charset="0"/>
              </a:rPr>
              <a:t>- </a:t>
            </a:r>
            <a:r>
              <a:rPr lang="en-US" altLang="en-US" b="1" dirty="0" err="1" smtClean="0">
                <a:latin typeface="Times New Roman" panose="02020603050405020304" pitchFamily="18" charset="0"/>
                <a:cs typeface="Times New Roman" panose="02020603050405020304" pitchFamily="18" charset="0"/>
              </a:rPr>
              <a:t>Lượng</a:t>
            </a:r>
            <a:r>
              <a:rPr lang="en-US" altLang="en-US" b="1" dirty="0" smtClean="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rác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thải</a:t>
            </a:r>
            <a:r>
              <a:rPr lang="en-US" altLang="en-US" b="1" dirty="0">
                <a:latin typeface="Times New Roman" panose="02020603050405020304" pitchFamily="18" charset="0"/>
                <a:cs typeface="Times New Roman" panose="02020603050405020304" pitchFamily="18" charset="0"/>
              </a:rPr>
              <a:t> </a:t>
            </a:r>
            <a:r>
              <a:rPr lang="en-US" altLang="en-US" b="1" dirty="0" err="1" smtClean="0">
                <a:latin typeface="Times New Roman" panose="02020603050405020304" pitchFamily="18" charset="0"/>
                <a:cs typeface="Times New Roman" panose="02020603050405020304" pitchFamily="18" charset="0"/>
              </a:rPr>
              <a:t>tăng</a:t>
            </a:r>
            <a:r>
              <a:rPr lang="en-US" altLang="en-US" b="1" dirty="0" smtClean="0">
                <a:latin typeface="Times New Roman" panose="02020603050405020304" pitchFamily="18" charset="0"/>
                <a:cs typeface="Times New Roman" panose="02020603050405020304" pitchFamily="18" charset="0"/>
              </a:rPr>
              <a:t>.</a:t>
            </a:r>
            <a:endParaRPr lang="en-US" altLang="en-US" b="1" dirty="0">
              <a:latin typeface="Times New Roman" panose="02020603050405020304" pitchFamily="18" charset="0"/>
              <a:cs typeface="Times New Roman" panose="02020603050405020304" pitchFamily="18" charset="0"/>
            </a:endParaRPr>
          </a:p>
        </p:txBody>
      </p:sp>
      <p:sp>
        <p:nvSpPr>
          <p:cNvPr id="166948" name="Line 36"/>
          <p:cNvSpPr>
            <a:spLocks noChangeShapeType="1"/>
          </p:cNvSpPr>
          <p:nvPr/>
        </p:nvSpPr>
        <p:spPr bwMode="auto">
          <a:xfrm flipV="1">
            <a:off x="1447800" y="3124200"/>
            <a:ext cx="487364" cy="609600"/>
          </a:xfrm>
          <a:prstGeom prst="line">
            <a:avLst/>
          </a:prstGeom>
          <a:noFill/>
          <a:ln w="9525">
            <a:solidFill>
              <a:schemeClr val="tx1"/>
            </a:solidFill>
            <a:round/>
            <a:headEnd/>
            <a:tailEnd type="triangle" w="med" len="med"/>
          </a:ln>
          <a:effectLst/>
        </p:spPr>
        <p:txBody>
          <a:bodyPr/>
          <a:lstStyle/>
          <a:p>
            <a:endParaRPr lang="en-US"/>
          </a:p>
        </p:txBody>
      </p:sp>
      <p:sp>
        <p:nvSpPr>
          <p:cNvPr id="166949" name="Line 37"/>
          <p:cNvSpPr>
            <a:spLocks noChangeShapeType="1"/>
          </p:cNvSpPr>
          <p:nvPr/>
        </p:nvSpPr>
        <p:spPr bwMode="auto">
          <a:xfrm>
            <a:off x="1447800" y="3886199"/>
            <a:ext cx="487364" cy="761999"/>
          </a:xfrm>
          <a:prstGeom prst="line">
            <a:avLst/>
          </a:prstGeom>
          <a:noFill/>
          <a:ln w="9525">
            <a:solidFill>
              <a:schemeClr val="tx1"/>
            </a:solidFill>
            <a:round/>
            <a:headEnd/>
            <a:tailEnd type="triangle" w="med" len="med"/>
          </a:ln>
          <a:effectLst/>
        </p:spPr>
        <p:txBody>
          <a:bodyPr/>
          <a:lstStyle/>
          <a:p>
            <a:endParaRPr lang="en-US"/>
          </a:p>
        </p:txBody>
      </p:sp>
      <p:sp>
        <p:nvSpPr>
          <p:cNvPr id="166950" name="Line 38"/>
          <p:cNvSpPr>
            <a:spLocks noChangeShapeType="1"/>
          </p:cNvSpPr>
          <p:nvPr/>
        </p:nvSpPr>
        <p:spPr bwMode="auto">
          <a:xfrm flipV="1">
            <a:off x="4495800" y="4648199"/>
            <a:ext cx="609600" cy="1"/>
          </a:xfrm>
          <a:prstGeom prst="line">
            <a:avLst/>
          </a:prstGeom>
          <a:noFill/>
          <a:ln w="9525">
            <a:solidFill>
              <a:schemeClr val="tx1"/>
            </a:solidFill>
            <a:round/>
            <a:headEnd/>
            <a:tailEnd type="triangle" w="med" len="med"/>
          </a:ln>
          <a:effectLst/>
        </p:spPr>
        <p:txBody>
          <a:bodyPr/>
          <a:lstStyle/>
          <a:p>
            <a:endParaRPr lang="en-US"/>
          </a:p>
        </p:txBody>
      </p:sp>
      <p:sp>
        <p:nvSpPr>
          <p:cNvPr id="166951" name="Line 39"/>
          <p:cNvSpPr>
            <a:spLocks noChangeShapeType="1"/>
          </p:cNvSpPr>
          <p:nvPr/>
        </p:nvSpPr>
        <p:spPr bwMode="auto">
          <a:xfrm flipV="1">
            <a:off x="6248399" y="3124200"/>
            <a:ext cx="653383" cy="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166952" name="Line 40"/>
          <p:cNvSpPr>
            <a:spLocks noChangeShapeType="1"/>
          </p:cNvSpPr>
          <p:nvPr/>
        </p:nvSpPr>
        <p:spPr bwMode="auto">
          <a:xfrm>
            <a:off x="3314700" y="3124200"/>
            <a:ext cx="620579" cy="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13328" name="Rectangle 41"/>
          <p:cNvSpPr>
            <a:spLocks noChangeArrowheads="1"/>
          </p:cNvSpPr>
          <p:nvPr/>
        </p:nvSpPr>
        <p:spPr bwMode="auto">
          <a:xfrm>
            <a:off x="0" y="0"/>
            <a:ext cx="9144000" cy="1295400"/>
          </a:xfrm>
          <a:prstGeom prst="rect">
            <a:avLst/>
          </a:prstGeom>
          <a:solidFill>
            <a:schemeClr val="bg1"/>
          </a:solidFill>
          <a:ln w="38100">
            <a:solidFill>
              <a:schemeClr val="tx1"/>
            </a:solidFill>
            <a:miter lim="800000"/>
            <a:headEnd/>
            <a:tailEnd/>
          </a:ln>
          <a:effectLst/>
        </p:spPr>
        <p:txBody>
          <a:bodyPr wrap="none" anchor="ctr"/>
          <a:lstStyle/>
          <a:p>
            <a:pPr algn="ctr"/>
            <a:r>
              <a:rPr lang="en-US" altLang="en-US" sz="2400" b="1" smtClean="0">
                <a:solidFill>
                  <a:srgbClr val="00B0F0"/>
                </a:solidFill>
                <a:latin typeface="Times New Roman" panose="02020603050405020304" pitchFamily="18" charset="0"/>
                <a:cs typeface="Times New Roman" panose="02020603050405020304" pitchFamily="18" charset="0"/>
              </a:rPr>
              <a:t> </a:t>
            </a:r>
            <a:endParaRPr lang="en-US" altLang="en-US" sz="2400" b="1" dirty="0" smtClean="0">
              <a:latin typeface="Times New Roman" panose="02020603050405020304" pitchFamily="18" charset="0"/>
              <a:cs typeface="Times New Roman" panose="02020603050405020304" pitchFamily="18" charset="0"/>
            </a:endParaRPr>
          </a:p>
          <a:p>
            <a:pPr algn="ctr"/>
            <a:r>
              <a:rPr lang="en-US" altLang="en-US" sz="2000" b="1" dirty="0" smtClean="0">
                <a:latin typeface="Times New Roman" panose="02020603050405020304" pitchFamily="18" charset="0"/>
                <a:cs typeface="Times New Roman" panose="02020603050405020304" pitchFamily="18" charset="0"/>
              </a:rPr>
              <a:t>KHOA HỌC:          </a:t>
            </a:r>
            <a:endParaRPr lang="en-US" altLang="en-US" sz="2000" b="1" dirty="0">
              <a:latin typeface="Times New Roman" panose="02020603050405020304" pitchFamily="18" charset="0"/>
              <a:cs typeface="Times New Roman" panose="02020603050405020304" pitchFamily="18" charset="0"/>
            </a:endParaRPr>
          </a:p>
          <a:p>
            <a:pPr algn="ctr"/>
            <a:r>
              <a:rPr lang="en-US" altLang="en-US" sz="2400" b="1" dirty="0">
                <a:solidFill>
                  <a:srgbClr val="C00000"/>
                </a:solidFill>
                <a:latin typeface="Times New Roman" panose="02020603050405020304" pitchFamily="18" charset="0"/>
                <a:cs typeface="Times New Roman" panose="02020603050405020304" pitchFamily="18" charset="0"/>
              </a:rPr>
              <a:t>TÁC ĐỘNG CỦA CON NGƯỜI ĐẾN MÔI TRƯỜNG  ĐẤT</a:t>
            </a:r>
          </a:p>
        </p:txBody>
      </p:sp>
      <p:grpSp>
        <p:nvGrpSpPr>
          <p:cNvPr id="2" name="Group 16"/>
          <p:cNvGrpSpPr>
            <a:grpSpLocks/>
          </p:cNvGrpSpPr>
          <p:nvPr/>
        </p:nvGrpSpPr>
        <p:grpSpPr bwMode="auto">
          <a:xfrm>
            <a:off x="-7938" y="0"/>
            <a:ext cx="9250363" cy="6880225"/>
            <a:chOff x="1487540" y="0"/>
            <a:chExt cx="9250140" cy="6871909"/>
          </a:xfrm>
        </p:grpSpPr>
        <p:pic>
          <p:nvPicPr>
            <p:cNvPr id="13330" name="Picture 7" descr="lollipop[1]"/>
            <p:cNvPicPr>
              <a:picLocks noChangeAspect="1" noChangeArrowheads="1" noCrop="1"/>
            </p:cNvPicPr>
            <p:nvPr/>
          </p:nvPicPr>
          <p:blipFill>
            <a:blip r:embed="rId3"/>
            <a:srcRect/>
            <a:stretch>
              <a:fillRect/>
            </a:stretch>
          </p:blipFill>
          <p:spPr bwMode="auto">
            <a:xfrm rot="5400000" flipV="1">
              <a:off x="-1903360" y="3390900"/>
              <a:ext cx="6858000" cy="76200"/>
            </a:xfrm>
            <a:prstGeom prst="rect">
              <a:avLst/>
            </a:prstGeom>
            <a:noFill/>
            <a:ln w="9525">
              <a:noFill/>
              <a:miter lim="800000"/>
              <a:headEnd/>
              <a:tailEnd/>
            </a:ln>
          </p:spPr>
        </p:pic>
        <p:grpSp>
          <p:nvGrpSpPr>
            <p:cNvPr id="3" name="Group 18"/>
            <p:cNvGrpSpPr>
              <a:grpSpLocks/>
            </p:cNvGrpSpPr>
            <p:nvPr/>
          </p:nvGrpSpPr>
          <p:grpSpPr bwMode="auto">
            <a:xfrm>
              <a:off x="1502530" y="13909"/>
              <a:ext cx="9235150" cy="6858000"/>
              <a:chOff x="-54690" y="0"/>
              <a:chExt cx="9235150" cy="6858000"/>
            </a:xfrm>
          </p:grpSpPr>
          <p:pic>
            <p:nvPicPr>
              <p:cNvPr id="13332" name="Picture 19" descr="lollipop[1]"/>
              <p:cNvPicPr>
                <a:picLocks noChangeAspect="1" noChangeArrowheads="1" noCrop="1"/>
              </p:cNvPicPr>
              <p:nvPr/>
            </p:nvPicPr>
            <p:blipFill>
              <a:blip r:embed="rId3"/>
              <a:srcRect/>
              <a:stretch>
                <a:fillRect/>
              </a:stretch>
            </p:blipFill>
            <p:spPr bwMode="auto">
              <a:xfrm rot="5400000" flipV="1">
                <a:off x="5658670" y="3372670"/>
                <a:ext cx="6858000" cy="112660"/>
              </a:xfrm>
              <a:prstGeom prst="rect">
                <a:avLst/>
              </a:prstGeom>
              <a:noFill/>
              <a:ln w="9525">
                <a:noFill/>
                <a:miter lim="800000"/>
                <a:headEnd/>
                <a:tailEnd/>
              </a:ln>
            </p:spPr>
          </p:pic>
          <p:pic>
            <p:nvPicPr>
              <p:cNvPr id="13333" name="Picture 20" descr="lollipop[1]"/>
              <p:cNvPicPr>
                <a:picLocks noChangeAspect="1" noChangeArrowheads="1" noCrop="1"/>
              </p:cNvPicPr>
              <p:nvPr/>
            </p:nvPicPr>
            <p:blipFill>
              <a:blip r:embed="rId3"/>
              <a:srcRect/>
              <a:stretch>
                <a:fillRect/>
              </a:stretch>
            </p:blipFill>
            <p:spPr bwMode="auto">
              <a:xfrm flipV="1">
                <a:off x="-54690" y="0"/>
                <a:ext cx="9142360" cy="101582"/>
              </a:xfrm>
              <a:prstGeom prst="rect">
                <a:avLst/>
              </a:prstGeom>
              <a:noFill/>
              <a:ln w="9525">
                <a:noFill/>
                <a:miter lim="800000"/>
                <a:headEnd/>
                <a:tailEnd/>
              </a:ln>
            </p:spPr>
          </p:pic>
          <p:pic>
            <p:nvPicPr>
              <p:cNvPr id="13334" name="Picture 21" descr="lollipop[1]"/>
              <p:cNvPicPr>
                <a:picLocks noChangeAspect="1" noChangeArrowheads="1" noCrop="1"/>
              </p:cNvPicPr>
              <p:nvPr/>
            </p:nvPicPr>
            <p:blipFill>
              <a:blip r:embed="rId3"/>
              <a:srcRect/>
              <a:stretch>
                <a:fillRect/>
              </a:stretch>
            </p:blipFill>
            <p:spPr bwMode="auto">
              <a:xfrm flipV="1">
                <a:off x="38100" y="6756418"/>
                <a:ext cx="9142360" cy="101582"/>
              </a:xfrm>
              <a:prstGeom prst="rect">
                <a:avLst/>
              </a:prstGeom>
              <a:noFill/>
              <a:ln w="9525">
                <a:noFill/>
                <a:miter lim="800000"/>
                <a:headEnd/>
                <a:tailEnd/>
              </a:ln>
            </p:spPr>
          </p:pic>
        </p:grpSp>
      </p:grpSp>
      <p:sp>
        <p:nvSpPr>
          <p:cNvPr id="4" name="TextBox 3"/>
          <p:cNvSpPr txBox="1"/>
          <p:nvPr/>
        </p:nvSpPr>
        <p:spPr>
          <a:xfrm>
            <a:off x="5372302" y="4443760"/>
            <a:ext cx="3547766"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Xử</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lí</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rác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thải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không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hợp</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vệ</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sinh</a:t>
            </a:r>
            <a:r>
              <a:rPr lang="en-US" b="1" dirty="0" smtClean="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6936"/>
                                        </p:tgtEl>
                                        <p:attrNameLst>
                                          <p:attrName>style.visibility</p:attrName>
                                        </p:attrNameLst>
                                      </p:cBhvr>
                                      <p:to>
                                        <p:strVal val="visible"/>
                                      </p:to>
                                    </p:set>
                                    <p:animEffect transition="in" filter="box(in)">
                                      <p:cBhvr>
                                        <p:cTn id="7" dur="500"/>
                                        <p:tgtEl>
                                          <p:spTgt spid="1669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66940"/>
                                        </p:tgtEl>
                                        <p:attrNameLst>
                                          <p:attrName>style.visibility</p:attrName>
                                        </p:attrNameLst>
                                      </p:cBhvr>
                                      <p:to>
                                        <p:strVal val="visible"/>
                                      </p:to>
                                    </p:set>
                                    <p:animEffect transition="in" filter="box(in)">
                                      <p:cBhvr>
                                        <p:cTn id="12" dur="500"/>
                                        <p:tgtEl>
                                          <p:spTgt spid="166940"/>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166948"/>
                                        </p:tgtEl>
                                        <p:attrNameLst>
                                          <p:attrName>style.visibility</p:attrName>
                                        </p:attrNameLst>
                                      </p:cBhvr>
                                      <p:to>
                                        <p:strVal val="visible"/>
                                      </p:to>
                                    </p:set>
                                    <p:animEffect transition="in" filter="box(in)">
                                      <p:cBhvr>
                                        <p:cTn id="15" dur="500"/>
                                        <p:tgtEl>
                                          <p:spTgt spid="16694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6694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66937"/>
                                        </p:tgtEl>
                                        <p:attrNameLst>
                                          <p:attrName>style.visibility</p:attrName>
                                        </p:attrNameLst>
                                      </p:cBhvr>
                                      <p:to>
                                        <p:strVal val="visible"/>
                                      </p:to>
                                    </p:set>
                                    <p:animEffect transition="in" filter="circle(in)">
                                      <p:cBhvr>
                                        <p:cTn id="24" dur="2000"/>
                                        <p:tgtEl>
                                          <p:spTgt spid="166937"/>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166952"/>
                                        </p:tgtEl>
                                        <p:attrNameLst>
                                          <p:attrName>style.visibility</p:attrName>
                                        </p:attrNameLst>
                                      </p:cBhvr>
                                      <p:to>
                                        <p:strVal val="visible"/>
                                      </p:to>
                                    </p:set>
                                    <p:animEffect transition="in" filter="box(in)">
                                      <p:cBhvr>
                                        <p:cTn id="27" dur="500"/>
                                        <p:tgtEl>
                                          <p:spTgt spid="16695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66951"/>
                                        </p:tgtEl>
                                        <p:attrNameLst>
                                          <p:attrName>style.visibility</p:attrName>
                                        </p:attrNameLst>
                                      </p:cBhvr>
                                      <p:to>
                                        <p:strVal val="visible"/>
                                      </p:to>
                                    </p:set>
                                    <p:animEffect transition="in" filter="circle(in)">
                                      <p:cBhvr>
                                        <p:cTn id="32" dur="2000"/>
                                        <p:tgtEl>
                                          <p:spTgt spid="166951"/>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6942"/>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166944"/>
                                        </p:tgtEl>
                                        <p:attrNameLst>
                                          <p:attrName>style.visibility</p:attrName>
                                        </p:attrNameLst>
                                      </p:cBhvr>
                                      <p:to>
                                        <p:strVal val="visible"/>
                                      </p:to>
                                    </p:set>
                                    <p:animEffect transition="in" filter="box(in)">
                                      <p:cBhvr>
                                        <p:cTn id="41" dur="500"/>
                                        <p:tgtEl>
                                          <p:spTgt spid="166944"/>
                                        </p:tgtEl>
                                      </p:cBhvr>
                                    </p:animEffect>
                                  </p:childTnLst>
                                </p:cTn>
                              </p:par>
                              <p:par>
                                <p:cTn id="42" presetID="4" presetClass="entr" presetSubtype="16" fill="hold" grpId="0" nodeType="withEffect">
                                  <p:stCondLst>
                                    <p:cond delay="0"/>
                                  </p:stCondLst>
                                  <p:childTnLst>
                                    <p:set>
                                      <p:cBhvr>
                                        <p:cTn id="43" dur="1" fill="hold">
                                          <p:stCondLst>
                                            <p:cond delay="0"/>
                                          </p:stCondLst>
                                        </p:cTn>
                                        <p:tgtEl>
                                          <p:spTgt spid="166949"/>
                                        </p:tgtEl>
                                        <p:attrNameLst>
                                          <p:attrName>style.visibility</p:attrName>
                                        </p:attrNameLst>
                                      </p:cBhvr>
                                      <p:to>
                                        <p:strVal val="visible"/>
                                      </p:to>
                                    </p:set>
                                    <p:animEffect transition="in" filter="box(in)">
                                      <p:cBhvr>
                                        <p:cTn id="44" dur="500"/>
                                        <p:tgtEl>
                                          <p:spTgt spid="166949"/>
                                        </p:tgtEl>
                                      </p:cBhvr>
                                    </p:animEffect>
                                  </p:childTnLst>
                                </p:cTn>
                              </p:par>
                              <p:par>
                                <p:cTn id="45" presetID="4" presetClass="entr" presetSubtype="16" fill="hold" grpId="0" nodeType="withEffect">
                                  <p:stCondLst>
                                    <p:cond delay="0"/>
                                  </p:stCondLst>
                                  <p:childTnLst>
                                    <p:set>
                                      <p:cBhvr>
                                        <p:cTn id="46" dur="1" fill="hold">
                                          <p:stCondLst>
                                            <p:cond delay="0"/>
                                          </p:stCondLst>
                                        </p:cTn>
                                        <p:tgtEl>
                                          <p:spTgt spid="166950"/>
                                        </p:tgtEl>
                                        <p:attrNameLst>
                                          <p:attrName>style.visibility</p:attrName>
                                        </p:attrNameLst>
                                      </p:cBhvr>
                                      <p:to>
                                        <p:strVal val="visible"/>
                                      </p:to>
                                    </p:set>
                                    <p:animEffect transition="in" filter="box(in)">
                                      <p:cBhvr>
                                        <p:cTn id="47" dur="500"/>
                                        <p:tgtEl>
                                          <p:spTgt spid="166950"/>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36" grpId="0"/>
      <p:bldP spid="166937" grpId="0"/>
      <p:bldP spid="166940" grpId="0"/>
      <p:bldP spid="166941" grpId="0"/>
      <p:bldP spid="166942" grpId="0"/>
      <p:bldP spid="166944" grpId="0"/>
      <p:bldP spid="166948" grpId="0" animBg="1"/>
      <p:bldP spid="166949" grpId="0" animBg="1"/>
      <p:bldP spid="166950" grpId="0" animBg="1"/>
      <p:bldP spid="166951" grpId="0" animBg="1"/>
      <p:bldP spid="16695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60" name="Picture 4" descr="images1537593_A1"/>
          <p:cNvPicPr>
            <a:picLocks noChangeAspect="1" noChangeArrowheads="1"/>
          </p:cNvPicPr>
          <p:nvPr/>
        </p:nvPicPr>
        <p:blipFill>
          <a:blip r:embed="rId2"/>
          <a:srcRect/>
          <a:stretch>
            <a:fillRect/>
          </a:stretch>
        </p:blipFill>
        <p:spPr bwMode="auto">
          <a:xfrm>
            <a:off x="148432" y="2659318"/>
            <a:ext cx="4572000" cy="4208207"/>
          </a:xfrm>
          <a:prstGeom prst="rect">
            <a:avLst/>
          </a:prstGeom>
          <a:noFill/>
          <a:ln w="9525">
            <a:noFill/>
            <a:miter lim="800000"/>
            <a:headEnd/>
            <a:tailEnd/>
          </a:ln>
        </p:spPr>
      </p:pic>
      <p:sp>
        <p:nvSpPr>
          <p:cNvPr id="173062" name="AutoShape 6"/>
          <p:cNvSpPr>
            <a:spLocks noChangeArrowheads="1"/>
          </p:cNvSpPr>
          <p:nvPr/>
        </p:nvSpPr>
        <p:spPr bwMode="auto">
          <a:xfrm>
            <a:off x="99844" y="1357673"/>
            <a:ext cx="5029200" cy="1143000"/>
          </a:xfrm>
          <a:prstGeom prst="flowChartTerminator">
            <a:avLst/>
          </a:prstGeom>
          <a:solidFill>
            <a:srgbClr val="99FF99"/>
          </a:solidFill>
          <a:ln w="9525">
            <a:solidFill>
              <a:schemeClr val="tx1"/>
            </a:solidFill>
            <a:miter lim="800000"/>
            <a:headEnd/>
            <a:tailEnd/>
          </a:ln>
          <a:effectLst/>
        </p:spPr>
        <p:txBody>
          <a:bodyPr wrap="none" anchor="ctr"/>
          <a:lstStyle/>
          <a:p>
            <a:pPr marL="342900" indent="-342900" eaLnBrk="1" hangingPunct="1">
              <a:buFontTx/>
              <a:buChar char="-"/>
            </a:pPr>
            <a:r>
              <a:rPr lang="en-US" altLang="en-US" sz="2000" b="1" dirty="0" err="1" smtClean="0">
                <a:latin typeface="Times New Roman" panose="02020603050405020304" pitchFamily="18" charset="0"/>
                <a:cs typeface="Times New Roman" panose="02020603050405020304" pitchFamily="18" charset="0"/>
              </a:rPr>
              <a:t>Nêu</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tác</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hại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của</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rác</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thải</a:t>
            </a:r>
            <a:r>
              <a:rPr lang="en-US" altLang="en-US" sz="2000" b="1" dirty="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đối</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với</a:t>
            </a:r>
            <a:r>
              <a:rPr lang="en-US" altLang="en-US" sz="2000" b="1" dirty="0">
                <a:latin typeface="Times New Roman" panose="02020603050405020304" pitchFamily="18" charset="0"/>
                <a:cs typeface="Times New Roman" panose="02020603050405020304" pitchFamily="18" charset="0"/>
              </a:rPr>
              <a:t> </a:t>
            </a:r>
            <a:endParaRPr lang="en-US" altLang="en-US" sz="2000" b="1" dirty="0" smtClean="0">
              <a:latin typeface="Times New Roman" panose="02020603050405020304" pitchFamily="18" charset="0"/>
              <a:cs typeface="Times New Roman" panose="02020603050405020304" pitchFamily="18" charset="0"/>
            </a:endParaRPr>
          </a:p>
          <a:p>
            <a:pPr eaLnBrk="1" hangingPunct="1"/>
            <a:r>
              <a:rPr lang="en-US" altLang="en-US" sz="2000" b="1" dirty="0" err="1" smtClean="0">
                <a:latin typeface="Times New Roman" panose="02020603050405020304" pitchFamily="18" charset="0"/>
                <a:cs typeface="Times New Roman" panose="02020603050405020304" pitchFamily="18" charset="0"/>
              </a:rPr>
              <a:t>môi</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trường</a:t>
            </a:r>
            <a:r>
              <a:rPr lang="en-US" altLang="en-US" sz="2000" b="1" dirty="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đất</a:t>
            </a:r>
            <a:r>
              <a:rPr lang="en-US" altLang="en-US" sz="2000" b="1" dirty="0" smtClean="0">
                <a:latin typeface="Times New Roman" panose="02020603050405020304" pitchFamily="18" charset="0"/>
                <a:cs typeface="Times New Roman" panose="02020603050405020304" pitchFamily="18" charset="0"/>
              </a:rPr>
              <a:t>?</a:t>
            </a:r>
            <a:endParaRPr lang="en-US" altLang="en-US" sz="2000" b="1" dirty="0">
              <a:latin typeface="Times New Roman" panose="02020603050405020304" pitchFamily="18" charset="0"/>
              <a:cs typeface="Times New Roman" panose="02020603050405020304" pitchFamily="18" charset="0"/>
            </a:endParaRPr>
          </a:p>
        </p:txBody>
      </p:sp>
      <p:sp>
        <p:nvSpPr>
          <p:cNvPr id="173063" name="AutoShape 7"/>
          <p:cNvSpPr>
            <a:spLocks noChangeArrowheads="1"/>
          </p:cNvSpPr>
          <p:nvPr/>
        </p:nvSpPr>
        <p:spPr bwMode="auto">
          <a:xfrm rot="10800000">
            <a:off x="5095875" y="1600200"/>
            <a:ext cx="4048125" cy="990600"/>
          </a:xfrm>
          <a:prstGeom prst="cloudCallout">
            <a:avLst>
              <a:gd name="adj1" fmla="val 47407"/>
              <a:gd name="adj2" fmla="val -60898"/>
            </a:avLst>
          </a:prstGeom>
          <a:solidFill>
            <a:srgbClr val="FF99FF"/>
          </a:solidFill>
          <a:ln w="9525">
            <a:solidFill>
              <a:schemeClr val="tx1"/>
            </a:solidFill>
            <a:round/>
            <a:headEnd/>
            <a:tailEnd/>
          </a:ln>
          <a:effectLst/>
        </p:spPr>
        <p:txBody>
          <a:bodyPr rot="10800000"/>
          <a:lstStyle/>
          <a:p>
            <a:pPr algn="ctr" eaLnBrk="1" hangingPunct="1"/>
            <a:r>
              <a:rPr lang="en-US" altLang="en-US" sz="2000" b="1" dirty="0" err="1">
                <a:solidFill>
                  <a:srgbClr val="0070C0"/>
                </a:solidFill>
                <a:latin typeface="Times New Roman" panose="02020603050405020304" pitchFamily="18" charset="0"/>
                <a:cs typeface="Times New Roman" panose="02020603050405020304" pitchFamily="18" charset="0"/>
              </a:rPr>
              <a:t>Thảo</a:t>
            </a:r>
            <a:r>
              <a:rPr lang="en-US"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b="1" dirty="0" err="1">
                <a:solidFill>
                  <a:srgbClr val="0070C0"/>
                </a:solidFill>
                <a:latin typeface="Times New Roman" panose="02020603050405020304" pitchFamily="18" charset="0"/>
                <a:cs typeface="Times New Roman" panose="02020603050405020304" pitchFamily="18" charset="0"/>
              </a:rPr>
              <a:t>luận</a:t>
            </a:r>
            <a:r>
              <a:rPr lang="en-US"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b="1" dirty="0" err="1">
                <a:solidFill>
                  <a:srgbClr val="0070C0"/>
                </a:solidFill>
                <a:latin typeface="Times New Roman" panose="02020603050405020304" pitchFamily="18" charset="0"/>
                <a:cs typeface="Times New Roman" panose="02020603050405020304" pitchFamily="18" charset="0"/>
              </a:rPr>
              <a:t>nhóm</a:t>
            </a:r>
            <a:r>
              <a:rPr lang="en-US" altLang="en-US" sz="2000" b="1" dirty="0">
                <a:solidFill>
                  <a:srgbClr val="0070C0"/>
                </a:solidFill>
                <a:latin typeface="Times New Roman" panose="02020603050405020304" pitchFamily="18" charset="0"/>
                <a:cs typeface="Times New Roman" panose="02020603050405020304" pitchFamily="18" charset="0"/>
              </a:rPr>
              <a:t> 4/</a:t>
            </a:r>
          </a:p>
          <a:p>
            <a:pPr algn="ctr" eaLnBrk="1" hangingPunct="1"/>
            <a:r>
              <a:rPr lang="en-US" altLang="en-US" sz="2000" b="1" dirty="0">
                <a:solidFill>
                  <a:srgbClr val="0070C0"/>
                </a:solidFill>
                <a:latin typeface="Times New Roman" panose="02020603050405020304" pitchFamily="18" charset="0"/>
                <a:cs typeface="Times New Roman" panose="02020603050405020304" pitchFamily="18" charset="0"/>
              </a:rPr>
              <a:t>3 </a:t>
            </a:r>
            <a:r>
              <a:rPr lang="en-US" altLang="en-US" sz="2000" b="1" dirty="0" err="1">
                <a:solidFill>
                  <a:srgbClr val="0070C0"/>
                </a:solidFill>
                <a:latin typeface="Times New Roman" panose="02020603050405020304" pitchFamily="18" charset="0"/>
                <a:cs typeface="Times New Roman" panose="02020603050405020304" pitchFamily="18" charset="0"/>
              </a:rPr>
              <a:t>phút</a:t>
            </a:r>
            <a:endParaRPr lang="en-US" altLang="en-US" sz="2000" b="1" dirty="0">
              <a:solidFill>
                <a:srgbClr val="0070C0"/>
              </a:solidFill>
              <a:latin typeface="Times New Roman" panose="02020603050405020304" pitchFamily="18" charset="0"/>
              <a:cs typeface="Times New Roman" panose="02020603050405020304" pitchFamily="18" charset="0"/>
            </a:endParaRPr>
          </a:p>
        </p:txBody>
      </p:sp>
      <p:pic>
        <p:nvPicPr>
          <p:cNvPr id="173067" name="Picture 11" descr="rac-TPHCM25309"/>
          <p:cNvPicPr>
            <a:picLocks noChangeAspect="1" noChangeArrowheads="1"/>
          </p:cNvPicPr>
          <p:nvPr/>
        </p:nvPicPr>
        <p:blipFill>
          <a:blip r:embed="rId3"/>
          <a:srcRect/>
          <a:stretch>
            <a:fillRect/>
          </a:stretch>
        </p:blipFill>
        <p:spPr bwMode="auto">
          <a:xfrm>
            <a:off x="4800600" y="2649793"/>
            <a:ext cx="4191000" cy="4208207"/>
          </a:xfrm>
          <a:prstGeom prst="rect">
            <a:avLst/>
          </a:prstGeom>
          <a:noFill/>
          <a:ln w="9525">
            <a:noFill/>
            <a:miter lim="800000"/>
            <a:headEnd/>
            <a:tailEnd/>
          </a:ln>
        </p:spPr>
      </p:pic>
      <p:sp>
        <p:nvSpPr>
          <p:cNvPr id="173069" name="Oval 13"/>
          <p:cNvSpPr>
            <a:spLocks noChangeArrowheads="1"/>
          </p:cNvSpPr>
          <p:nvPr/>
        </p:nvSpPr>
        <p:spPr bwMode="auto">
          <a:xfrm>
            <a:off x="1612799" y="1309326"/>
            <a:ext cx="6172200" cy="1981200"/>
          </a:xfrm>
          <a:prstGeom prst="ellipse">
            <a:avLst/>
          </a:prstGeom>
          <a:solidFill>
            <a:srgbClr val="FF99FF"/>
          </a:solidFill>
          <a:ln w="9525">
            <a:solidFill>
              <a:schemeClr val="tx1"/>
            </a:solidFill>
            <a:round/>
            <a:headEnd/>
            <a:tailEnd/>
          </a:ln>
          <a:effectLst/>
        </p:spPr>
        <p:txBody>
          <a:bodyPr wrap="none" anchor="ctr"/>
          <a:lstStyle/>
          <a:p>
            <a:pPr algn="ctr" eaLnBrk="1" hangingPunct="1"/>
            <a:r>
              <a:rPr lang="en-US" altLang="en-US" b="1" dirty="0" smtClean="0">
                <a:latin typeface="Times New Roman" panose="02020603050405020304" pitchFamily="18" charset="0"/>
                <a:cs typeface="Times New Roman" panose="02020603050405020304" pitchFamily="18" charset="0"/>
              </a:rPr>
              <a:t>- </a:t>
            </a:r>
            <a:r>
              <a:rPr lang="en-US" altLang="en-US" b="1" dirty="0" err="1" smtClean="0">
                <a:latin typeface="Times New Roman" panose="02020603050405020304" pitchFamily="18" charset="0"/>
                <a:cs typeface="Times New Roman" panose="02020603050405020304" pitchFamily="18" charset="0"/>
              </a:rPr>
              <a:t>Rác</a:t>
            </a:r>
            <a:r>
              <a:rPr lang="en-US" altLang="en-US" b="1" dirty="0" smtClean="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khó</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phân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huỷ</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sẽ</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tồn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tại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trong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đất</a:t>
            </a:r>
            <a:r>
              <a:rPr lang="en-US" altLang="en-US" b="1" dirty="0">
                <a:latin typeface="Times New Roman" panose="02020603050405020304" pitchFamily="18" charset="0"/>
                <a:cs typeface="Times New Roman" panose="02020603050405020304" pitchFamily="18" charset="0"/>
              </a:rPr>
              <a:t>, </a:t>
            </a:r>
          </a:p>
          <a:p>
            <a:pPr algn="ctr" eaLnBrk="1" hangingPunct="1"/>
            <a:r>
              <a:rPr lang="en-US" altLang="en-US" b="1" dirty="0" err="1">
                <a:latin typeface="Times New Roman" panose="02020603050405020304" pitchFamily="18" charset="0"/>
                <a:cs typeface="Times New Roman" panose="02020603050405020304" pitchFamily="18" charset="0"/>
              </a:rPr>
              <a:t>làm</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cho</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đất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không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giữ</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được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nước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và</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chất</a:t>
            </a:r>
            <a:r>
              <a:rPr lang="en-US" altLang="en-US" b="1" dirty="0">
                <a:latin typeface="Times New Roman" panose="02020603050405020304" pitchFamily="18" charset="0"/>
                <a:cs typeface="Times New Roman" panose="02020603050405020304" pitchFamily="18" charset="0"/>
              </a:rPr>
              <a:t> </a:t>
            </a:r>
          </a:p>
          <a:p>
            <a:pPr algn="ctr" eaLnBrk="1" hangingPunct="1"/>
            <a:r>
              <a:rPr lang="en-US" altLang="en-US" b="1" dirty="0" err="1">
                <a:latin typeface="Times New Roman" panose="02020603050405020304" pitchFamily="18" charset="0"/>
                <a:cs typeface="Times New Roman" panose="02020603050405020304" pitchFamily="18" charset="0"/>
              </a:rPr>
              <a:t>dinh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dưỡng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dễ</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bị</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xói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mòn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dẫn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đến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đất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bị</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bạc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màu</a:t>
            </a:r>
            <a:r>
              <a:rPr lang="en-US" altLang="en-US" b="1" dirty="0">
                <a:latin typeface="Times New Roman" panose="02020603050405020304" pitchFamily="18" charset="0"/>
                <a:cs typeface="Times New Roman" panose="02020603050405020304" pitchFamily="18" charset="0"/>
              </a:rPr>
              <a:t>.</a:t>
            </a:r>
          </a:p>
          <a:p>
            <a:pPr algn="ctr" eaLnBrk="1" hangingPunct="1"/>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Các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loại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rác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dễ</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phân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huỷ</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gây</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hôi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thối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phát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triển</a:t>
            </a:r>
            <a:endParaRPr lang="en-US" altLang="en-US" b="1" dirty="0">
              <a:latin typeface="Times New Roman" panose="02020603050405020304" pitchFamily="18" charset="0"/>
              <a:cs typeface="Times New Roman" panose="02020603050405020304" pitchFamily="18" charset="0"/>
            </a:endParaRPr>
          </a:p>
          <a:p>
            <a:pPr algn="ctr" eaLnBrk="1" hangingPunct="1"/>
            <a:r>
              <a:rPr lang="en-US" altLang="en-US" b="1" dirty="0">
                <a:latin typeface="Times New Roman" panose="02020603050405020304" pitchFamily="18" charset="0"/>
                <a:cs typeface="Times New Roman" panose="02020603050405020304" pitchFamily="18" charset="0"/>
              </a:rPr>
              <a:t>vi </a:t>
            </a:r>
            <a:r>
              <a:rPr lang="en-US" altLang="en-US" b="1" dirty="0" err="1">
                <a:latin typeface="Times New Roman" panose="02020603050405020304" pitchFamily="18" charset="0"/>
                <a:cs typeface="Times New Roman" panose="02020603050405020304" pitchFamily="18" charset="0"/>
              </a:rPr>
              <a:t>khuẩn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làm</a:t>
            </a:r>
            <a:r>
              <a:rPr lang="en-US" altLang="en-US" b="1" dirty="0">
                <a:latin typeface="Times New Roman" panose="02020603050405020304" pitchFamily="18" charset="0"/>
                <a:cs typeface="Times New Roman" panose="02020603050405020304" pitchFamily="18" charset="0"/>
              </a:rPr>
              <a:t> ô </a:t>
            </a:r>
            <a:r>
              <a:rPr lang="en-US" altLang="en-US" b="1" dirty="0" err="1">
                <a:latin typeface="Times New Roman" panose="02020603050405020304" pitchFamily="18" charset="0"/>
                <a:cs typeface="Times New Roman" panose="02020603050405020304" pitchFamily="18" charset="0"/>
              </a:rPr>
              <a:t>nhiễm</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môi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trường</a:t>
            </a:r>
            <a:r>
              <a:rPr lang="en-US" altLang="en-US" b="1" dirty="0">
                <a:latin typeface="Times New Roman" panose="02020603050405020304" pitchFamily="18" charset="0"/>
                <a:cs typeface="Times New Roman" panose="02020603050405020304" pitchFamily="18" charset="0"/>
              </a:rPr>
              <a:t> </a:t>
            </a:r>
            <a:r>
              <a:rPr lang="en-US" altLang="en-US" b="1" dirty="0" err="1" smtClean="0">
                <a:latin typeface="Times New Roman" panose="02020603050405020304" pitchFamily="18" charset="0"/>
                <a:cs typeface="Times New Roman" panose="02020603050405020304" pitchFamily="18" charset="0"/>
              </a:rPr>
              <a:t>đất</a:t>
            </a:r>
            <a:r>
              <a:rPr lang="en-US" altLang="en-US" b="1" dirty="0" smtClean="0">
                <a:latin typeface="Times New Roman" panose="02020603050405020304" pitchFamily="18" charset="0"/>
                <a:cs typeface="Times New Roman" panose="02020603050405020304" pitchFamily="18" charset="0"/>
              </a:rPr>
              <a:t>.</a:t>
            </a:r>
            <a:endParaRPr lang="en-US" altLang="en-US" b="1" dirty="0">
              <a:latin typeface="Times New Roman" panose="02020603050405020304" pitchFamily="18" charset="0"/>
              <a:cs typeface="Times New Roman" panose="02020603050405020304" pitchFamily="18" charset="0"/>
            </a:endParaRPr>
          </a:p>
        </p:txBody>
      </p:sp>
      <p:sp>
        <p:nvSpPr>
          <p:cNvPr id="173071" name="AutoShape 15"/>
          <p:cNvSpPr>
            <a:spLocks noChangeArrowheads="1"/>
          </p:cNvSpPr>
          <p:nvPr/>
        </p:nvSpPr>
        <p:spPr bwMode="auto">
          <a:xfrm>
            <a:off x="1850333" y="3289803"/>
            <a:ext cx="5943600" cy="1143000"/>
          </a:xfrm>
          <a:prstGeom prst="flowChartTerminator">
            <a:avLst/>
          </a:prstGeom>
          <a:solidFill>
            <a:srgbClr val="FF99FF"/>
          </a:solidFill>
          <a:ln w="9525">
            <a:solidFill>
              <a:schemeClr val="tx1"/>
            </a:solidFill>
            <a:miter lim="800000"/>
            <a:headEnd/>
            <a:tailEnd/>
          </a:ln>
          <a:effectLst/>
        </p:spPr>
        <p:txBody>
          <a:bodyPr wrap="none" anchor="ctr"/>
          <a:lstStyle/>
          <a:p>
            <a:pPr algn="ctr" eaLnBrk="1" hangingPunct="1"/>
            <a:r>
              <a:rPr lang="en-US" altLang="en-US" b="1" dirty="0" smtClean="0">
                <a:latin typeface="Times New Roman" panose="02020603050405020304" pitchFamily="18" charset="0"/>
                <a:cs typeface="Times New Roman" panose="02020603050405020304" pitchFamily="18" charset="0"/>
              </a:rPr>
              <a:t>- </a:t>
            </a:r>
            <a:r>
              <a:rPr lang="en-US" altLang="en-US" b="1" dirty="0" err="1" smtClean="0">
                <a:latin typeface="Times New Roman" panose="02020603050405020304" pitchFamily="18" charset="0"/>
                <a:cs typeface="Times New Roman" panose="02020603050405020304" pitchFamily="18" charset="0"/>
              </a:rPr>
              <a:t>Nguyên</a:t>
            </a:r>
            <a:r>
              <a:rPr lang="en-US" altLang="en-US" b="1" dirty="0" smtClean="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nhân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nào</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dẫn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đến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tác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hại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này</a:t>
            </a:r>
            <a:r>
              <a:rPr lang="en-US" altLang="en-US" b="1" dirty="0">
                <a:latin typeface="Times New Roman" panose="02020603050405020304" pitchFamily="18" charset="0"/>
                <a:cs typeface="Times New Roman" panose="02020603050405020304" pitchFamily="18" charset="0"/>
              </a:rPr>
              <a:t>?</a:t>
            </a:r>
          </a:p>
        </p:txBody>
      </p:sp>
      <p:sp>
        <p:nvSpPr>
          <p:cNvPr id="173074" name="Oval 18"/>
          <p:cNvSpPr>
            <a:spLocks noChangeArrowheads="1"/>
          </p:cNvSpPr>
          <p:nvPr/>
        </p:nvSpPr>
        <p:spPr bwMode="auto">
          <a:xfrm>
            <a:off x="2256683" y="3291532"/>
            <a:ext cx="5029200" cy="1371600"/>
          </a:xfrm>
          <a:prstGeom prst="ellipse">
            <a:avLst/>
          </a:prstGeom>
          <a:solidFill>
            <a:srgbClr val="FF99FF"/>
          </a:solidFill>
          <a:ln w="9525">
            <a:solidFill>
              <a:schemeClr val="tx1"/>
            </a:solidFill>
            <a:round/>
            <a:headEnd/>
            <a:tailEnd/>
          </a:ln>
          <a:effectLst/>
        </p:spPr>
        <p:txBody>
          <a:bodyPr wrap="none" anchor="ctr"/>
          <a:lstStyle/>
          <a:p>
            <a:pPr algn="ctr" eaLnBrk="1" hangingPunct="1"/>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Xử</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lí</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rác</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không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hợp</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vệ</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sinh</a:t>
            </a:r>
            <a:r>
              <a:rPr lang="en-US" altLang="en-US" sz="2000" b="1" dirty="0">
                <a:latin typeface="Times New Roman" panose="02020603050405020304" pitchFamily="18" charset="0"/>
                <a:cs typeface="Times New Roman" panose="02020603050405020304" pitchFamily="18" charset="0"/>
              </a:rPr>
              <a:t>.</a:t>
            </a:r>
          </a:p>
        </p:txBody>
      </p:sp>
      <p:sp>
        <p:nvSpPr>
          <p:cNvPr id="14345" name="Rectangle 19"/>
          <p:cNvSpPr>
            <a:spLocks noChangeArrowheads="1"/>
          </p:cNvSpPr>
          <p:nvPr/>
        </p:nvSpPr>
        <p:spPr bwMode="auto">
          <a:xfrm>
            <a:off x="0" y="0"/>
            <a:ext cx="9144000" cy="1295400"/>
          </a:xfrm>
          <a:prstGeom prst="rect">
            <a:avLst/>
          </a:prstGeom>
          <a:solidFill>
            <a:schemeClr val="bg1"/>
          </a:solidFill>
          <a:ln w="38100">
            <a:solidFill>
              <a:schemeClr val="tx1"/>
            </a:solidFill>
            <a:miter lim="800000"/>
            <a:headEnd/>
            <a:tailEnd/>
          </a:ln>
          <a:effectLst/>
        </p:spPr>
        <p:txBody>
          <a:bodyPr wrap="none" anchor="ctr"/>
          <a:lstStyle/>
          <a:p>
            <a:pPr algn="ctr"/>
            <a:r>
              <a:rPr lang="en-US" altLang="en-US" sz="2400" b="1" smtClean="0">
                <a:solidFill>
                  <a:srgbClr val="00B0F0"/>
                </a:solidFill>
                <a:latin typeface="Times New Roman" panose="02020603050405020304" pitchFamily="18" charset="0"/>
                <a:cs typeface="Times New Roman" panose="02020603050405020304" pitchFamily="18" charset="0"/>
              </a:rPr>
              <a:t> </a:t>
            </a:r>
            <a:endParaRPr lang="en-US" altLang="en-US" sz="2400" b="1" dirty="0" smtClean="0">
              <a:solidFill>
                <a:srgbClr val="00B0F0"/>
              </a:solidFill>
              <a:latin typeface="Times New Roman" panose="02020603050405020304" pitchFamily="18" charset="0"/>
              <a:cs typeface="Times New Roman" panose="02020603050405020304" pitchFamily="18" charset="0"/>
            </a:endParaRPr>
          </a:p>
          <a:p>
            <a:pPr algn="ctr"/>
            <a:r>
              <a:rPr lang="en-US" altLang="en-US" sz="2000" b="1" dirty="0" smtClean="0">
                <a:latin typeface="Times New Roman" panose="02020603050405020304" pitchFamily="18" charset="0"/>
                <a:cs typeface="Times New Roman" panose="02020603050405020304" pitchFamily="18" charset="0"/>
              </a:rPr>
              <a:t>KHOA HỌC:          </a:t>
            </a:r>
            <a:endParaRPr lang="en-US" altLang="en-US" sz="2000" b="1" dirty="0">
              <a:latin typeface="Times New Roman" panose="02020603050405020304" pitchFamily="18" charset="0"/>
              <a:cs typeface="Times New Roman" panose="02020603050405020304" pitchFamily="18" charset="0"/>
            </a:endParaRPr>
          </a:p>
          <a:p>
            <a:pPr algn="ctr"/>
            <a:r>
              <a:rPr lang="en-US" altLang="en-US" sz="2400" b="1" dirty="0">
                <a:solidFill>
                  <a:srgbClr val="C00000"/>
                </a:solidFill>
                <a:latin typeface="Times New Roman" panose="02020603050405020304" pitchFamily="18" charset="0"/>
                <a:cs typeface="Times New Roman" panose="02020603050405020304" pitchFamily="18" charset="0"/>
              </a:rPr>
              <a:t>TÁC ĐỘNG CỦA CON NGƯỜI ĐẾN MÔI TRƯỜNG  ĐẤT</a:t>
            </a:r>
          </a:p>
        </p:txBody>
      </p:sp>
      <p:grpSp>
        <p:nvGrpSpPr>
          <p:cNvPr id="2" name="Group 9"/>
          <p:cNvGrpSpPr>
            <a:grpSpLocks/>
          </p:cNvGrpSpPr>
          <p:nvPr/>
        </p:nvGrpSpPr>
        <p:grpSpPr bwMode="auto">
          <a:xfrm>
            <a:off x="-7938" y="0"/>
            <a:ext cx="9250363" cy="6880225"/>
            <a:chOff x="1487540" y="0"/>
            <a:chExt cx="9250140" cy="6871909"/>
          </a:xfrm>
        </p:grpSpPr>
        <p:pic>
          <p:nvPicPr>
            <p:cNvPr id="14347" name="Picture 7" descr="lollipop[1]"/>
            <p:cNvPicPr>
              <a:picLocks noChangeAspect="1" noChangeArrowheads="1" noCrop="1"/>
            </p:cNvPicPr>
            <p:nvPr/>
          </p:nvPicPr>
          <p:blipFill>
            <a:blip r:embed="rId4"/>
            <a:srcRect/>
            <a:stretch>
              <a:fillRect/>
            </a:stretch>
          </p:blipFill>
          <p:spPr bwMode="auto">
            <a:xfrm rot="5400000" flipV="1">
              <a:off x="-1903360" y="3390900"/>
              <a:ext cx="6858000" cy="76200"/>
            </a:xfrm>
            <a:prstGeom prst="rect">
              <a:avLst/>
            </a:prstGeom>
            <a:noFill/>
            <a:ln w="9525">
              <a:noFill/>
              <a:miter lim="800000"/>
              <a:headEnd/>
              <a:tailEnd/>
            </a:ln>
          </p:spPr>
        </p:pic>
        <p:grpSp>
          <p:nvGrpSpPr>
            <p:cNvPr id="3" name="Group 11"/>
            <p:cNvGrpSpPr>
              <a:grpSpLocks/>
            </p:cNvGrpSpPr>
            <p:nvPr/>
          </p:nvGrpSpPr>
          <p:grpSpPr bwMode="auto">
            <a:xfrm>
              <a:off x="1502530" y="13909"/>
              <a:ext cx="9235150" cy="6858000"/>
              <a:chOff x="-54690" y="0"/>
              <a:chExt cx="9235150" cy="6858000"/>
            </a:xfrm>
          </p:grpSpPr>
          <p:pic>
            <p:nvPicPr>
              <p:cNvPr id="14349" name="Picture 12" descr="lollipop[1]"/>
              <p:cNvPicPr>
                <a:picLocks noChangeAspect="1" noChangeArrowheads="1" noCrop="1"/>
              </p:cNvPicPr>
              <p:nvPr/>
            </p:nvPicPr>
            <p:blipFill>
              <a:blip r:embed="rId4"/>
              <a:srcRect/>
              <a:stretch>
                <a:fillRect/>
              </a:stretch>
            </p:blipFill>
            <p:spPr bwMode="auto">
              <a:xfrm rot="5400000" flipV="1">
                <a:off x="5658670" y="3372670"/>
                <a:ext cx="6858000" cy="112660"/>
              </a:xfrm>
              <a:prstGeom prst="rect">
                <a:avLst/>
              </a:prstGeom>
              <a:noFill/>
              <a:ln w="9525">
                <a:noFill/>
                <a:miter lim="800000"/>
                <a:headEnd/>
                <a:tailEnd/>
              </a:ln>
            </p:spPr>
          </p:pic>
          <p:pic>
            <p:nvPicPr>
              <p:cNvPr id="14350" name="Picture 13" descr="lollipop[1]"/>
              <p:cNvPicPr>
                <a:picLocks noChangeAspect="1" noChangeArrowheads="1" noCrop="1"/>
              </p:cNvPicPr>
              <p:nvPr/>
            </p:nvPicPr>
            <p:blipFill>
              <a:blip r:embed="rId4"/>
              <a:srcRect/>
              <a:stretch>
                <a:fillRect/>
              </a:stretch>
            </p:blipFill>
            <p:spPr bwMode="auto">
              <a:xfrm flipV="1">
                <a:off x="-54690" y="0"/>
                <a:ext cx="9142360" cy="101582"/>
              </a:xfrm>
              <a:prstGeom prst="rect">
                <a:avLst/>
              </a:prstGeom>
              <a:noFill/>
              <a:ln w="9525">
                <a:noFill/>
                <a:miter lim="800000"/>
                <a:headEnd/>
                <a:tailEnd/>
              </a:ln>
            </p:spPr>
          </p:pic>
          <p:pic>
            <p:nvPicPr>
              <p:cNvPr id="14351" name="Picture 14" descr="lollipop[1]"/>
              <p:cNvPicPr>
                <a:picLocks noChangeAspect="1" noChangeArrowheads="1" noCrop="1"/>
              </p:cNvPicPr>
              <p:nvPr/>
            </p:nvPicPr>
            <p:blipFill>
              <a:blip r:embed="rId4"/>
              <a:srcRect/>
              <a:stretch>
                <a:fillRect/>
              </a:stretch>
            </p:blipFill>
            <p:spPr bwMode="auto">
              <a:xfrm flipV="1">
                <a:off x="38100" y="6756418"/>
                <a:ext cx="9142360" cy="101582"/>
              </a:xfrm>
              <a:prstGeom prst="rect">
                <a:avLst/>
              </a:prstGeom>
              <a:noFill/>
              <a:ln w="9525">
                <a:noFill/>
                <a:miter lim="800000"/>
                <a:headEnd/>
                <a:tailEnd/>
              </a:ln>
            </p:spPr>
          </p:pic>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73060"/>
                                        </p:tgtEl>
                                        <p:attrNameLst>
                                          <p:attrName>style.visibility</p:attrName>
                                        </p:attrNameLst>
                                      </p:cBhvr>
                                      <p:to>
                                        <p:strVal val="visible"/>
                                      </p:to>
                                    </p:set>
                                    <p:animEffect transition="in" filter="circle(in)">
                                      <p:cBhvr>
                                        <p:cTn id="7" dur="1000"/>
                                        <p:tgtEl>
                                          <p:spTgt spid="173060"/>
                                        </p:tgtEl>
                                      </p:cBhvr>
                                    </p:animEffect>
                                  </p:childTnLst>
                                </p:cTn>
                              </p:par>
                              <p:par>
                                <p:cTn id="8" presetID="6" presetClass="entr" presetSubtype="16" fill="hold" nodeType="withEffect">
                                  <p:stCondLst>
                                    <p:cond delay="0"/>
                                  </p:stCondLst>
                                  <p:childTnLst>
                                    <p:set>
                                      <p:cBhvr>
                                        <p:cTn id="9" dur="1" fill="hold">
                                          <p:stCondLst>
                                            <p:cond delay="0"/>
                                          </p:stCondLst>
                                        </p:cTn>
                                        <p:tgtEl>
                                          <p:spTgt spid="173067"/>
                                        </p:tgtEl>
                                        <p:attrNameLst>
                                          <p:attrName>style.visibility</p:attrName>
                                        </p:attrNameLst>
                                      </p:cBhvr>
                                      <p:to>
                                        <p:strVal val="visible"/>
                                      </p:to>
                                    </p:set>
                                    <p:animEffect transition="in" filter="circle(in)">
                                      <p:cBhvr>
                                        <p:cTn id="10" dur="1000"/>
                                        <p:tgtEl>
                                          <p:spTgt spid="173067"/>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73062"/>
                                        </p:tgtEl>
                                        <p:attrNameLst>
                                          <p:attrName>style.visibility</p:attrName>
                                        </p:attrNameLst>
                                      </p:cBhvr>
                                      <p:to>
                                        <p:strVal val="visible"/>
                                      </p:to>
                                    </p:set>
                                    <p:animEffect transition="in" filter="box(in)">
                                      <p:cBhvr>
                                        <p:cTn id="13" dur="500"/>
                                        <p:tgtEl>
                                          <p:spTgt spid="17306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73063"/>
                                        </p:tgtEl>
                                        <p:attrNameLst>
                                          <p:attrName>style.visibility</p:attrName>
                                        </p:attrNameLst>
                                      </p:cBhvr>
                                      <p:to>
                                        <p:strVal val="visible"/>
                                      </p:to>
                                    </p:set>
                                    <p:animEffect transition="in" filter="box(in)">
                                      <p:cBhvr>
                                        <p:cTn id="18" dur="500"/>
                                        <p:tgtEl>
                                          <p:spTgt spid="17306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xit" presetSubtype="4" fill="hold" grpId="1" nodeType="clickEffect">
                                  <p:stCondLst>
                                    <p:cond delay="0"/>
                                  </p:stCondLst>
                                  <p:childTnLst>
                                    <p:anim calcmode="lin" valueType="num">
                                      <p:cBhvr additive="base">
                                        <p:cTn id="22" dur="500"/>
                                        <p:tgtEl>
                                          <p:spTgt spid="173062"/>
                                        </p:tgtEl>
                                        <p:attrNameLst>
                                          <p:attrName>ppt_x</p:attrName>
                                        </p:attrNameLst>
                                      </p:cBhvr>
                                      <p:tavLst>
                                        <p:tav tm="0">
                                          <p:val>
                                            <p:strVal val="ppt_x"/>
                                          </p:val>
                                        </p:tav>
                                        <p:tav tm="100000">
                                          <p:val>
                                            <p:strVal val="ppt_x"/>
                                          </p:val>
                                        </p:tav>
                                      </p:tavLst>
                                    </p:anim>
                                    <p:anim calcmode="lin" valueType="num">
                                      <p:cBhvr additive="base">
                                        <p:cTn id="23" dur="500"/>
                                        <p:tgtEl>
                                          <p:spTgt spid="173062"/>
                                        </p:tgtEl>
                                        <p:attrNameLst>
                                          <p:attrName>ppt_y</p:attrName>
                                        </p:attrNameLst>
                                      </p:cBhvr>
                                      <p:tavLst>
                                        <p:tav tm="0">
                                          <p:val>
                                            <p:strVal val="ppt_y"/>
                                          </p:val>
                                        </p:tav>
                                        <p:tav tm="100000">
                                          <p:val>
                                            <p:strVal val="1+ppt_h/2"/>
                                          </p:val>
                                        </p:tav>
                                      </p:tavLst>
                                    </p:anim>
                                    <p:set>
                                      <p:cBhvr>
                                        <p:cTn id="24" dur="1" fill="hold">
                                          <p:stCondLst>
                                            <p:cond delay="499"/>
                                          </p:stCondLst>
                                        </p:cTn>
                                        <p:tgtEl>
                                          <p:spTgt spid="173062"/>
                                        </p:tgtEl>
                                        <p:attrNameLst>
                                          <p:attrName>style.visibility</p:attrName>
                                        </p:attrNameLst>
                                      </p:cBhvr>
                                      <p:to>
                                        <p:strVal val="hidden"/>
                                      </p:to>
                                    </p:set>
                                  </p:childTnLst>
                                </p:cTn>
                              </p:par>
                              <p:par>
                                <p:cTn id="25" presetID="2" presetClass="exit" presetSubtype="4" fill="hold" grpId="1" nodeType="withEffect">
                                  <p:stCondLst>
                                    <p:cond delay="0"/>
                                  </p:stCondLst>
                                  <p:childTnLst>
                                    <p:anim calcmode="lin" valueType="num">
                                      <p:cBhvr additive="base">
                                        <p:cTn id="26" dur="500"/>
                                        <p:tgtEl>
                                          <p:spTgt spid="173063"/>
                                        </p:tgtEl>
                                        <p:attrNameLst>
                                          <p:attrName>ppt_x</p:attrName>
                                        </p:attrNameLst>
                                      </p:cBhvr>
                                      <p:tavLst>
                                        <p:tav tm="0">
                                          <p:val>
                                            <p:strVal val="ppt_x"/>
                                          </p:val>
                                        </p:tav>
                                        <p:tav tm="100000">
                                          <p:val>
                                            <p:strVal val="ppt_x"/>
                                          </p:val>
                                        </p:tav>
                                      </p:tavLst>
                                    </p:anim>
                                    <p:anim calcmode="lin" valueType="num">
                                      <p:cBhvr additive="base">
                                        <p:cTn id="27" dur="500"/>
                                        <p:tgtEl>
                                          <p:spTgt spid="173063"/>
                                        </p:tgtEl>
                                        <p:attrNameLst>
                                          <p:attrName>ppt_y</p:attrName>
                                        </p:attrNameLst>
                                      </p:cBhvr>
                                      <p:tavLst>
                                        <p:tav tm="0">
                                          <p:val>
                                            <p:strVal val="ppt_y"/>
                                          </p:val>
                                        </p:tav>
                                        <p:tav tm="100000">
                                          <p:val>
                                            <p:strVal val="1+ppt_h/2"/>
                                          </p:val>
                                        </p:tav>
                                      </p:tavLst>
                                    </p:anim>
                                    <p:set>
                                      <p:cBhvr>
                                        <p:cTn id="28" dur="1" fill="hold">
                                          <p:stCondLst>
                                            <p:cond delay="499"/>
                                          </p:stCondLst>
                                        </p:cTn>
                                        <p:tgtEl>
                                          <p:spTgt spid="173063"/>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73069"/>
                                        </p:tgtEl>
                                        <p:attrNameLst>
                                          <p:attrName>style.visibility</p:attrName>
                                        </p:attrNameLst>
                                      </p:cBhvr>
                                      <p:to>
                                        <p:strVal val="visible"/>
                                      </p:to>
                                    </p:set>
                                    <p:animEffect transition="in" filter="circle(in)">
                                      <p:cBhvr>
                                        <p:cTn id="33" dur="2000"/>
                                        <p:tgtEl>
                                          <p:spTgt spid="17306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173071"/>
                                        </p:tgtEl>
                                        <p:attrNameLst>
                                          <p:attrName>style.visibility</p:attrName>
                                        </p:attrNameLst>
                                      </p:cBhvr>
                                      <p:to>
                                        <p:strVal val="visible"/>
                                      </p:to>
                                    </p:set>
                                    <p:animEffect transition="in" filter="box(in)">
                                      <p:cBhvr>
                                        <p:cTn id="38" dur="500"/>
                                        <p:tgtEl>
                                          <p:spTgt spid="173071"/>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fill="hold" grpId="1" nodeType="clickEffect">
                                  <p:stCondLst>
                                    <p:cond delay="0"/>
                                  </p:stCondLst>
                                  <p:childTnLst>
                                    <p:anim calcmode="lin" valueType="num">
                                      <p:cBhvr additive="base">
                                        <p:cTn id="42" dur="500"/>
                                        <p:tgtEl>
                                          <p:spTgt spid="173071"/>
                                        </p:tgtEl>
                                        <p:attrNameLst>
                                          <p:attrName>ppt_x</p:attrName>
                                        </p:attrNameLst>
                                      </p:cBhvr>
                                      <p:tavLst>
                                        <p:tav tm="0">
                                          <p:val>
                                            <p:strVal val="ppt_x"/>
                                          </p:val>
                                        </p:tav>
                                        <p:tav tm="100000">
                                          <p:val>
                                            <p:strVal val="ppt_x"/>
                                          </p:val>
                                        </p:tav>
                                      </p:tavLst>
                                    </p:anim>
                                    <p:anim calcmode="lin" valueType="num">
                                      <p:cBhvr additive="base">
                                        <p:cTn id="43" dur="500"/>
                                        <p:tgtEl>
                                          <p:spTgt spid="173071"/>
                                        </p:tgtEl>
                                        <p:attrNameLst>
                                          <p:attrName>ppt_y</p:attrName>
                                        </p:attrNameLst>
                                      </p:cBhvr>
                                      <p:tavLst>
                                        <p:tav tm="0">
                                          <p:val>
                                            <p:strVal val="ppt_y"/>
                                          </p:val>
                                        </p:tav>
                                        <p:tav tm="100000">
                                          <p:val>
                                            <p:strVal val="1+ppt_h/2"/>
                                          </p:val>
                                        </p:tav>
                                      </p:tavLst>
                                    </p:anim>
                                    <p:set>
                                      <p:cBhvr>
                                        <p:cTn id="44" dur="1" fill="hold">
                                          <p:stCondLst>
                                            <p:cond delay="499"/>
                                          </p:stCondLst>
                                        </p:cTn>
                                        <p:tgtEl>
                                          <p:spTgt spid="173071"/>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7" presetClass="entr" presetSubtype="4" fill="hold" grpId="0" nodeType="clickEffect">
                                  <p:stCondLst>
                                    <p:cond delay="0"/>
                                  </p:stCondLst>
                                  <p:childTnLst>
                                    <p:set>
                                      <p:cBhvr>
                                        <p:cTn id="48" dur="1" fill="hold">
                                          <p:stCondLst>
                                            <p:cond delay="0"/>
                                          </p:stCondLst>
                                        </p:cTn>
                                        <p:tgtEl>
                                          <p:spTgt spid="173074"/>
                                        </p:tgtEl>
                                        <p:attrNameLst>
                                          <p:attrName>style.visibility</p:attrName>
                                        </p:attrNameLst>
                                      </p:cBhvr>
                                      <p:to>
                                        <p:strVal val="visible"/>
                                      </p:to>
                                    </p:set>
                                    <p:anim calcmode="lin" valueType="num">
                                      <p:cBhvr additive="base">
                                        <p:cTn id="49" dur="1000" fill="hold"/>
                                        <p:tgtEl>
                                          <p:spTgt spid="173074"/>
                                        </p:tgtEl>
                                        <p:attrNameLst>
                                          <p:attrName>ppt_x</p:attrName>
                                        </p:attrNameLst>
                                      </p:cBhvr>
                                      <p:tavLst>
                                        <p:tav tm="0">
                                          <p:val>
                                            <p:strVal val="#ppt_x"/>
                                          </p:val>
                                        </p:tav>
                                        <p:tav tm="100000">
                                          <p:val>
                                            <p:strVal val="#ppt_x"/>
                                          </p:val>
                                        </p:tav>
                                      </p:tavLst>
                                    </p:anim>
                                    <p:anim calcmode="lin" valueType="num">
                                      <p:cBhvr additive="base">
                                        <p:cTn id="50" dur="1000" fill="hold"/>
                                        <p:tgtEl>
                                          <p:spTgt spid="17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2" grpId="0" animBg="1"/>
      <p:bldP spid="173062" grpId="1" animBg="1"/>
      <p:bldP spid="173063" grpId="0" animBg="1"/>
      <p:bldP spid="173063" grpId="1" animBg="1"/>
      <p:bldP spid="173069" grpId="0" animBg="1"/>
      <p:bldP spid="173071" grpId="0" animBg="1"/>
      <p:bldP spid="173071" grpId="1" animBg="1"/>
      <p:bldP spid="17307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3" name="Text Box 3"/>
          <p:cNvSpPr txBox="1">
            <a:spLocks noChangeArrowheads="1"/>
          </p:cNvSpPr>
          <p:nvPr/>
        </p:nvSpPr>
        <p:spPr bwMode="auto">
          <a:xfrm>
            <a:off x="457200" y="1600200"/>
            <a:ext cx="6629400" cy="457200"/>
          </a:xfrm>
          <a:prstGeom prst="rect">
            <a:avLst/>
          </a:prstGeom>
          <a:noFill/>
          <a:ln w="9525">
            <a:noFill/>
            <a:miter lim="800000"/>
            <a:headEnd/>
            <a:tailEnd/>
          </a:ln>
          <a:effectLst/>
        </p:spPr>
        <p:txBody>
          <a:bodyPr>
            <a:spAutoFit/>
          </a:bodyPr>
          <a:lstStyle/>
          <a:p>
            <a:pPr>
              <a:spcBef>
                <a:spcPct val="50000"/>
              </a:spcBef>
            </a:pPr>
            <a:r>
              <a:rPr lang="en-US" altLang="en-US" sz="2400" b="1" dirty="0">
                <a:solidFill>
                  <a:srgbClr val="800000"/>
                </a:solidFill>
                <a:latin typeface="Times New Roman" panose="02020603050405020304" pitchFamily="18" charset="0"/>
                <a:cs typeface="Times New Roman" panose="02020603050405020304" pitchFamily="18" charset="0"/>
              </a:rPr>
              <a:t>II. </a:t>
            </a:r>
            <a:r>
              <a:rPr lang="en-US" altLang="en-US" sz="2400" b="1" dirty="0" err="1">
                <a:solidFill>
                  <a:srgbClr val="800000"/>
                </a:solidFill>
                <a:latin typeface="Times New Roman" panose="02020603050405020304" pitchFamily="18" charset="0"/>
                <a:cs typeface="Times New Roman" panose="02020603050405020304" pitchFamily="18" charset="0"/>
              </a:rPr>
              <a:t>Nguyên</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nhân</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đất</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trồng</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bị</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suy</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smtClean="0">
                <a:solidFill>
                  <a:srgbClr val="800000"/>
                </a:solidFill>
                <a:latin typeface="Times New Roman" panose="02020603050405020304" pitchFamily="18" charset="0"/>
                <a:cs typeface="Times New Roman" panose="02020603050405020304" pitchFamily="18" charset="0"/>
              </a:rPr>
              <a:t>thoái</a:t>
            </a:r>
            <a:r>
              <a:rPr lang="en-US" altLang="en-US" sz="2400" b="1" dirty="0" smtClean="0">
                <a:solidFill>
                  <a:srgbClr val="800000"/>
                </a:solidFill>
              </a:rPr>
              <a:t>.</a:t>
            </a:r>
            <a:endParaRPr lang="en-US" altLang="en-US" sz="2400" b="1" dirty="0">
              <a:solidFill>
                <a:srgbClr val="800000"/>
              </a:solidFill>
            </a:endParaRPr>
          </a:p>
        </p:txBody>
      </p:sp>
      <p:sp>
        <p:nvSpPr>
          <p:cNvPr id="15364" name="Rectangle 5"/>
          <p:cNvSpPr>
            <a:spLocks noChangeArrowheads="1"/>
          </p:cNvSpPr>
          <p:nvPr/>
        </p:nvSpPr>
        <p:spPr bwMode="auto">
          <a:xfrm>
            <a:off x="3657600" y="2362200"/>
            <a:ext cx="1987550" cy="1200329"/>
          </a:xfrm>
          <a:prstGeom prst="rect">
            <a:avLst/>
          </a:prstGeom>
          <a:noFill/>
          <a:ln w="9525">
            <a:noFill/>
            <a:miter lim="800000"/>
            <a:headEnd/>
            <a:tailEnd/>
          </a:ln>
          <a:effectLst/>
        </p:spPr>
        <p:txBody>
          <a:bodyPr>
            <a:spAutoFit/>
          </a:bodyPr>
          <a:lstStyle/>
          <a:p>
            <a:pPr>
              <a:spcBef>
                <a:spcPct val="50000"/>
              </a:spcBef>
            </a:pPr>
            <a:r>
              <a:rPr lang="en-US" altLang="en-US" b="1" dirty="0" err="1">
                <a:latin typeface="Times New Roman" panose="02020603050405020304" pitchFamily="18" charset="0"/>
                <a:cs typeface="Times New Roman" panose="02020603050405020304" pitchFamily="18" charset="0"/>
              </a:rPr>
              <a:t>T</a:t>
            </a:r>
            <a:r>
              <a:rPr lang="en-US" altLang="en-US" b="1" dirty="0" err="1" smtClean="0">
                <a:latin typeface="Times New Roman" panose="02020603050405020304" pitchFamily="18" charset="0"/>
                <a:cs typeface="Times New Roman" panose="02020603050405020304" pitchFamily="18" charset="0"/>
              </a:rPr>
              <a:t>ăng</a:t>
            </a:r>
            <a:r>
              <a:rPr lang="en-US" altLang="en-US" b="1" dirty="0" smtClean="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năng</a:t>
            </a:r>
            <a:r>
              <a:rPr lang="en-US" altLang="en-US" b="1" dirty="0">
                <a:latin typeface="Times New Roman" panose="02020603050405020304" pitchFamily="18" charset="0"/>
                <a:cs typeface="Times New Roman" panose="02020603050405020304" pitchFamily="18" charset="0"/>
              </a:rPr>
              <a:t> </a:t>
            </a:r>
            <a:r>
              <a:rPr lang="en-US" altLang="en-US" b="1" dirty="0" err="1" smtClean="0">
                <a:latin typeface="Times New Roman" panose="02020603050405020304" pitchFamily="18" charset="0"/>
                <a:cs typeface="Times New Roman" panose="02020603050405020304" pitchFamily="18" charset="0"/>
              </a:rPr>
              <a:t>xuất</a:t>
            </a:r>
            <a:endParaRPr lang="en-US" altLang="en-US" b="1" dirty="0" smtClean="0">
              <a:latin typeface="Times New Roman" panose="02020603050405020304" pitchFamily="18" charset="0"/>
              <a:cs typeface="Times New Roman" panose="02020603050405020304" pitchFamily="18" charset="0"/>
            </a:endParaRPr>
          </a:p>
          <a:p>
            <a:pPr>
              <a:spcBef>
                <a:spcPct val="50000"/>
              </a:spcBef>
            </a:pPr>
            <a:r>
              <a:rPr lang="en-US" altLang="en-US" b="1" dirty="0" err="1" smtClean="0">
                <a:latin typeface="Times New Roman" panose="02020603050405020304" pitchFamily="18" charset="0"/>
                <a:cs typeface="Times New Roman" panose="02020603050405020304" pitchFamily="18" charset="0"/>
              </a:rPr>
              <a:t>Cây</a:t>
            </a:r>
            <a:r>
              <a:rPr lang="en-US" altLang="en-US" b="1" dirty="0" smtClean="0">
                <a:latin typeface="Times New Roman" panose="02020603050405020304" pitchFamily="18" charset="0"/>
                <a:cs typeface="Times New Roman" panose="02020603050405020304" pitchFamily="18" charset="0"/>
              </a:rPr>
              <a:t> </a:t>
            </a:r>
            <a:r>
              <a:rPr lang="en-US" altLang="en-US" b="1" dirty="0" err="1" smtClean="0">
                <a:latin typeface="Times New Roman" panose="02020603050405020304" pitchFamily="18" charset="0"/>
                <a:cs typeface="Times New Roman" panose="02020603050405020304" pitchFamily="18" charset="0"/>
              </a:rPr>
              <a:t>trồng</a:t>
            </a:r>
            <a:r>
              <a:rPr lang="en-US" altLang="en-US" b="1" dirty="0" smtClean="0">
                <a:latin typeface="Times New Roman" panose="02020603050405020304" pitchFamily="18" charset="0"/>
                <a:cs typeface="Times New Roman" panose="02020603050405020304" pitchFamily="18" charset="0"/>
              </a:rPr>
              <a:t>. </a:t>
            </a:r>
            <a:endParaRPr lang="en-US" altLang="en-US" b="1" dirty="0">
              <a:latin typeface="Times New Roman" panose="02020603050405020304" pitchFamily="18" charset="0"/>
              <a:cs typeface="Times New Roman" panose="02020603050405020304" pitchFamily="18" charset="0"/>
            </a:endParaRPr>
          </a:p>
          <a:p>
            <a:pPr>
              <a:spcBef>
                <a:spcPct val="50000"/>
              </a:spcBef>
            </a:pPr>
            <a:endParaRPr lang="en-US" altLang="en-US" b="1" dirty="0"/>
          </a:p>
        </p:txBody>
      </p:sp>
      <p:sp>
        <p:nvSpPr>
          <p:cNvPr id="15367" name="Rectangle 8"/>
          <p:cNvSpPr>
            <a:spLocks noChangeArrowheads="1"/>
          </p:cNvSpPr>
          <p:nvPr/>
        </p:nvSpPr>
        <p:spPr bwMode="auto">
          <a:xfrm>
            <a:off x="0" y="3048000"/>
            <a:ext cx="1486304" cy="369332"/>
          </a:xfrm>
          <a:prstGeom prst="rect">
            <a:avLst/>
          </a:prstGeom>
          <a:noFill/>
          <a:ln w="9525">
            <a:noFill/>
            <a:miter lim="800000"/>
            <a:headEnd/>
            <a:tailEnd/>
          </a:ln>
          <a:effectLst/>
        </p:spPr>
        <p:txBody>
          <a:bodyPr wrap="none">
            <a:spAutoFit/>
          </a:bodyPr>
          <a:lstStyle/>
          <a:p>
            <a:r>
              <a:rPr lang="en-US" altLang="en-US" b="1" dirty="0" smtClean="0">
                <a:solidFill>
                  <a:srgbClr val="C00000"/>
                </a:solidFill>
                <a:latin typeface="Times New Roman" panose="02020603050405020304" pitchFamily="18" charset="0"/>
                <a:cs typeface="Times New Roman" panose="02020603050405020304" pitchFamily="18" charset="0"/>
              </a:rPr>
              <a:t>- </a:t>
            </a:r>
            <a:r>
              <a:rPr lang="en-US" altLang="en-US" b="1" dirty="0" err="1" smtClean="0">
                <a:solidFill>
                  <a:srgbClr val="C00000"/>
                </a:solidFill>
                <a:latin typeface="Times New Roman" panose="02020603050405020304" pitchFamily="18" charset="0"/>
                <a:cs typeface="Times New Roman" panose="02020603050405020304" pitchFamily="18" charset="0"/>
              </a:rPr>
              <a:t>Dân</a:t>
            </a:r>
            <a:r>
              <a:rPr lang="en-US" altLang="en-US" b="1" dirty="0" smtClean="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số</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tăng</a:t>
            </a:r>
            <a:endParaRPr lang="en-US" altLang="en-US" b="1" dirty="0">
              <a:solidFill>
                <a:srgbClr val="C00000"/>
              </a:solidFill>
              <a:latin typeface="Times New Roman" panose="02020603050405020304" pitchFamily="18" charset="0"/>
              <a:cs typeface="Times New Roman" panose="02020603050405020304" pitchFamily="18" charset="0"/>
            </a:endParaRPr>
          </a:p>
        </p:txBody>
      </p:sp>
      <p:sp>
        <p:nvSpPr>
          <p:cNvPr id="15368" name="Rectangle 9"/>
          <p:cNvSpPr>
            <a:spLocks noChangeArrowheads="1"/>
          </p:cNvSpPr>
          <p:nvPr/>
        </p:nvSpPr>
        <p:spPr bwMode="auto">
          <a:xfrm>
            <a:off x="1676400" y="2438400"/>
            <a:ext cx="1462036" cy="923330"/>
          </a:xfrm>
          <a:prstGeom prst="rect">
            <a:avLst/>
          </a:prstGeom>
          <a:noFill/>
          <a:ln w="9525">
            <a:noFill/>
            <a:miter lim="800000"/>
            <a:headEnd/>
            <a:tailEnd/>
          </a:ln>
          <a:effectLst/>
        </p:spPr>
        <p:txBody>
          <a:bodyPr wrap="square">
            <a:spAutoFit/>
          </a:bodyPr>
          <a:lstStyle/>
          <a:p>
            <a:pPr algn="ctr">
              <a:spcBef>
                <a:spcPct val="50000"/>
              </a:spcBef>
            </a:pPr>
            <a:r>
              <a:rPr lang="en-US" altLang="en-US" b="1" dirty="0" err="1">
                <a:latin typeface="Times New Roman" panose="02020603050405020304" pitchFamily="18" charset="0"/>
                <a:cs typeface="Times New Roman" panose="02020603050405020304" pitchFamily="18" charset="0"/>
              </a:rPr>
              <a:t>N</a:t>
            </a:r>
            <a:r>
              <a:rPr lang="en-US" altLang="en-US" b="1" dirty="0" err="1" smtClean="0">
                <a:latin typeface="Times New Roman" panose="02020603050405020304" pitchFamily="18" charset="0"/>
                <a:cs typeface="Times New Roman" panose="02020603050405020304" pitchFamily="18" charset="0"/>
              </a:rPr>
              <a:t>hu</a:t>
            </a:r>
            <a:r>
              <a:rPr lang="en-US" altLang="en-US" b="1" dirty="0" smtClean="0">
                <a:latin typeface="Times New Roman" panose="02020603050405020304" pitchFamily="18" charset="0"/>
                <a:cs typeface="Times New Roman" panose="02020603050405020304" pitchFamily="18" charset="0"/>
              </a:rPr>
              <a:t> </a:t>
            </a:r>
            <a:r>
              <a:rPr lang="en-US" altLang="en-US" b="1" dirty="0" err="1" smtClean="0">
                <a:latin typeface="Times New Roman" panose="02020603050405020304" pitchFamily="18" charset="0"/>
                <a:cs typeface="Times New Roman" panose="02020603050405020304" pitchFamily="18" charset="0"/>
              </a:rPr>
              <a:t>cầu</a:t>
            </a:r>
            <a:r>
              <a:rPr lang="en-US" altLang="en-US" b="1" dirty="0" smtClean="0">
                <a:latin typeface="Times New Roman" panose="02020603050405020304" pitchFamily="18" charset="0"/>
                <a:cs typeface="Times New Roman" panose="02020603050405020304" pitchFamily="18" charset="0"/>
              </a:rPr>
              <a:t> </a:t>
            </a:r>
            <a:r>
              <a:rPr lang="en-US" altLang="en-US" b="1" dirty="0" err="1" smtClean="0">
                <a:latin typeface="Times New Roman" panose="02020603050405020304" pitchFamily="18" charset="0"/>
                <a:cs typeface="Times New Roman" panose="02020603050405020304" pitchFamily="18" charset="0"/>
              </a:rPr>
              <a:t>lương</a:t>
            </a:r>
            <a:r>
              <a:rPr lang="en-US" altLang="en-US" b="1" dirty="0" smtClean="0">
                <a:latin typeface="Times New Roman" panose="02020603050405020304" pitchFamily="18" charset="0"/>
                <a:cs typeface="Times New Roman" panose="02020603050405020304" pitchFamily="18" charset="0"/>
              </a:rPr>
              <a:t> </a:t>
            </a:r>
            <a:r>
              <a:rPr lang="en-US" altLang="en-US" b="1" dirty="0" err="1" smtClean="0">
                <a:latin typeface="Times New Roman" panose="02020603050405020304" pitchFamily="18" charset="0"/>
                <a:cs typeface="Times New Roman" panose="02020603050405020304" pitchFamily="18" charset="0"/>
              </a:rPr>
              <a:t>thực</a:t>
            </a:r>
            <a:r>
              <a:rPr lang="en-US" altLang="en-US" b="1" dirty="0" smtClean="0">
                <a:latin typeface="Times New Roman" panose="02020603050405020304" pitchFamily="18" charset="0"/>
                <a:cs typeface="Times New Roman" panose="02020603050405020304" pitchFamily="18" charset="0"/>
              </a:rPr>
              <a:t> </a:t>
            </a:r>
            <a:r>
              <a:rPr lang="en-US" altLang="en-US" b="1" dirty="0" err="1" smtClean="0">
                <a:latin typeface="Times New Roman" panose="02020603050405020304" pitchFamily="18" charset="0"/>
                <a:cs typeface="Times New Roman" panose="02020603050405020304" pitchFamily="18" charset="0"/>
              </a:rPr>
              <a:t>tăng</a:t>
            </a:r>
            <a:r>
              <a:rPr lang="en-US" altLang="en-US" b="1" dirty="0" smtClean="0">
                <a:latin typeface="Times New Roman" panose="02020603050405020304" pitchFamily="18" charset="0"/>
                <a:cs typeface="Times New Roman" panose="02020603050405020304" pitchFamily="18" charset="0"/>
              </a:rPr>
              <a:t>.</a:t>
            </a:r>
            <a:endParaRPr lang="en-US" altLang="en-US" b="1" dirty="0">
              <a:latin typeface="Times New Roman" panose="02020603050405020304" pitchFamily="18" charset="0"/>
              <a:cs typeface="Times New Roman" panose="02020603050405020304" pitchFamily="18" charset="0"/>
            </a:endParaRPr>
          </a:p>
        </p:txBody>
      </p:sp>
      <p:sp>
        <p:nvSpPr>
          <p:cNvPr id="15369" name="Text Box 10"/>
          <p:cNvSpPr txBox="1">
            <a:spLocks noChangeArrowheads="1"/>
          </p:cNvSpPr>
          <p:nvPr/>
        </p:nvSpPr>
        <p:spPr bwMode="auto">
          <a:xfrm>
            <a:off x="5715000" y="2286000"/>
            <a:ext cx="1905000" cy="1200329"/>
          </a:xfrm>
          <a:prstGeom prst="rect">
            <a:avLst/>
          </a:prstGeom>
          <a:noFill/>
          <a:ln w="9525">
            <a:noFill/>
            <a:miter lim="800000"/>
            <a:headEnd/>
            <a:tailEnd/>
          </a:ln>
          <a:effectLst/>
        </p:spPr>
        <p:txBody>
          <a:bodyPr>
            <a:spAutoFit/>
          </a:bodyPr>
          <a:lstStyle/>
          <a:p>
            <a:pPr>
              <a:spcBef>
                <a:spcPct val="50000"/>
              </a:spcBef>
            </a:pPr>
            <a:r>
              <a:rPr lang="en-US" altLang="en-US" b="1" dirty="0" err="1">
                <a:solidFill>
                  <a:schemeClr val="accent5">
                    <a:lumMod val="50000"/>
                  </a:schemeClr>
                </a:solidFill>
                <a:latin typeface="Times New Roman" panose="02020603050405020304" pitchFamily="18" charset="0"/>
                <a:cs typeface="Times New Roman" panose="02020603050405020304" pitchFamily="18" charset="0"/>
              </a:rPr>
              <a:t>Sử</a:t>
            </a:r>
            <a:r>
              <a:rPr lang="en-US" altLang="en-US"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b="1" dirty="0" err="1">
                <a:solidFill>
                  <a:schemeClr val="accent5">
                    <a:lumMod val="50000"/>
                  </a:schemeClr>
                </a:solidFill>
                <a:latin typeface="Times New Roman" panose="02020603050405020304" pitchFamily="18" charset="0"/>
                <a:cs typeface="Times New Roman" panose="02020603050405020304" pitchFamily="18" charset="0"/>
              </a:rPr>
              <a:t>dụng</a:t>
            </a:r>
            <a:r>
              <a:rPr lang="en-US" altLang="en-US"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b="1" dirty="0" err="1">
                <a:solidFill>
                  <a:schemeClr val="accent5">
                    <a:lumMod val="50000"/>
                  </a:schemeClr>
                </a:solidFill>
                <a:latin typeface="Times New Roman" panose="02020603050405020304" pitchFamily="18" charset="0"/>
                <a:cs typeface="Times New Roman" panose="02020603050405020304" pitchFamily="18" charset="0"/>
              </a:rPr>
              <a:t>phân</a:t>
            </a:r>
            <a:r>
              <a:rPr lang="en-US" altLang="en-US"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b="1" dirty="0" err="1" smtClean="0">
                <a:solidFill>
                  <a:schemeClr val="accent5">
                    <a:lumMod val="50000"/>
                  </a:schemeClr>
                </a:solidFill>
                <a:latin typeface="Times New Roman" panose="02020603050405020304" pitchFamily="18" charset="0"/>
                <a:cs typeface="Times New Roman" panose="02020603050405020304" pitchFamily="18" charset="0"/>
              </a:rPr>
              <a:t>bón</a:t>
            </a:r>
            <a:r>
              <a:rPr lang="en-US" altLang="en-US"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altLang="en-US" b="1" dirty="0" err="1" smtClean="0">
                <a:solidFill>
                  <a:schemeClr val="accent5">
                    <a:lumMod val="50000"/>
                  </a:schemeClr>
                </a:solidFill>
                <a:latin typeface="Times New Roman" panose="02020603050405020304" pitchFamily="18" charset="0"/>
                <a:cs typeface="Times New Roman" panose="02020603050405020304" pitchFamily="18" charset="0"/>
              </a:rPr>
              <a:t>hóa</a:t>
            </a:r>
            <a:r>
              <a:rPr lang="en-US" altLang="en-US"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altLang="en-US" b="1" dirty="0" err="1" smtClean="0">
                <a:solidFill>
                  <a:schemeClr val="accent5">
                    <a:lumMod val="50000"/>
                  </a:schemeClr>
                </a:solidFill>
                <a:latin typeface="Times New Roman" panose="02020603050405020304" pitchFamily="18" charset="0"/>
                <a:cs typeface="Times New Roman" panose="02020603050405020304" pitchFamily="18" charset="0"/>
              </a:rPr>
              <a:t>học</a:t>
            </a:r>
            <a:r>
              <a:rPr lang="en-US" altLang="en-US"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altLang="en-US" b="1" dirty="0" err="1">
                <a:solidFill>
                  <a:schemeClr val="accent5">
                    <a:lumMod val="50000"/>
                  </a:schemeClr>
                </a:solidFill>
                <a:latin typeface="Times New Roman" panose="02020603050405020304" pitchFamily="18" charset="0"/>
                <a:cs typeface="Times New Roman" panose="02020603050405020304" pitchFamily="18" charset="0"/>
              </a:rPr>
              <a:t>thuốc</a:t>
            </a:r>
            <a:r>
              <a:rPr lang="en-US" altLang="en-US"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b="1" dirty="0" err="1">
                <a:solidFill>
                  <a:schemeClr val="accent5">
                    <a:lumMod val="50000"/>
                  </a:schemeClr>
                </a:solidFill>
                <a:latin typeface="Times New Roman" panose="02020603050405020304" pitchFamily="18" charset="0"/>
                <a:cs typeface="Times New Roman" panose="02020603050405020304" pitchFamily="18" charset="0"/>
              </a:rPr>
              <a:t>trừ</a:t>
            </a:r>
            <a:r>
              <a:rPr lang="en-US" altLang="en-US"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b="1" dirty="0" err="1" smtClean="0">
                <a:solidFill>
                  <a:schemeClr val="accent5">
                    <a:lumMod val="50000"/>
                  </a:schemeClr>
                </a:solidFill>
                <a:latin typeface="Times New Roman" panose="02020603050405020304" pitchFamily="18" charset="0"/>
                <a:cs typeface="Times New Roman" panose="02020603050405020304" pitchFamily="18" charset="0"/>
              </a:rPr>
              <a:t>sâu</a:t>
            </a:r>
            <a:r>
              <a:rPr lang="en-US" altLang="en-US"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altLang="en-US" b="1" dirty="0" err="1" smtClean="0">
                <a:solidFill>
                  <a:schemeClr val="accent5">
                    <a:lumMod val="50000"/>
                  </a:schemeClr>
                </a:solidFill>
                <a:latin typeface="Times New Roman" panose="02020603050405020304" pitchFamily="18" charset="0"/>
                <a:cs typeface="Times New Roman" panose="02020603050405020304" pitchFamily="18" charset="0"/>
              </a:rPr>
              <a:t>thuốc</a:t>
            </a:r>
            <a:r>
              <a:rPr lang="en-US" altLang="en-US"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altLang="en-US" b="1" dirty="0" err="1" smtClean="0">
                <a:solidFill>
                  <a:schemeClr val="accent5">
                    <a:lumMod val="50000"/>
                  </a:schemeClr>
                </a:solidFill>
                <a:latin typeface="Times New Roman" panose="02020603050405020304" pitchFamily="18" charset="0"/>
                <a:cs typeface="Times New Roman" panose="02020603050405020304" pitchFamily="18" charset="0"/>
              </a:rPr>
              <a:t>trừ</a:t>
            </a:r>
            <a:r>
              <a:rPr lang="en-US" altLang="en-US" b="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altLang="en-US" b="1" dirty="0" err="1" smtClean="0">
                <a:solidFill>
                  <a:schemeClr val="accent5">
                    <a:lumMod val="50000"/>
                  </a:schemeClr>
                </a:solidFill>
                <a:latin typeface="Times New Roman" panose="02020603050405020304" pitchFamily="18" charset="0"/>
                <a:cs typeface="Times New Roman" panose="02020603050405020304" pitchFamily="18" charset="0"/>
              </a:rPr>
              <a:t>cỏ</a:t>
            </a:r>
            <a:r>
              <a:rPr lang="en-US" altLang="en-US" b="1" dirty="0" smtClean="0">
                <a:solidFill>
                  <a:schemeClr val="accent5">
                    <a:lumMod val="50000"/>
                  </a:schemeClr>
                </a:solidFill>
                <a:latin typeface="Times New Roman" panose="02020603050405020304" pitchFamily="18" charset="0"/>
                <a:cs typeface="Times New Roman" panose="02020603050405020304" pitchFamily="18" charset="0"/>
              </a:rPr>
              <a:t>…</a:t>
            </a:r>
            <a:endParaRPr lang="en-US" altLang="en-US"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74091" name="AutoShape 11"/>
          <p:cNvSpPr>
            <a:spLocks/>
          </p:cNvSpPr>
          <p:nvPr/>
        </p:nvSpPr>
        <p:spPr bwMode="auto">
          <a:xfrm>
            <a:off x="7774883" y="2286000"/>
            <a:ext cx="302317" cy="1881662"/>
          </a:xfrm>
          <a:prstGeom prst="rightBrace">
            <a:avLst>
              <a:gd name="adj1" fmla="val 69444"/>
              <a:gd name="adj2" fmla="val 50000"/>
            </a:avLst>
          </a:prstGeom>
          <a:noFill/>
          <a:ln w="28575">
            <a:solidFill>
              <a:schemeClr val="tx1"/>
            </a:solidFill>
            <a:round/>
            <a:headEnd/>
            <a:tailEnd/>
          </a:ln>
          <a:effectLst/>
        </p:spPr>
        <p:txBody>
          <a:bodyPr wrap="none" anchor="ctr"/>
          <a:lstStyle/>
          <a:p>
            <a:pPr algn="ctr"/>
            <a:endParaRPr lang="en-US" altLang="en-US" b="1"/>
          </a:p>
        </p:txBody>
      </p:sp>
      <p:sp>
        <p:nvSpPr>
          <p:cNvPr id="15371" name="Text Box 12"/>
          <p:cNvSpPr txBox="1">
            <a:spLocks noChangeArrowheads="1"/>
          </p:cNvSpPr>
          <p:nvPr/>
        </p:nvSpPr>
        <p:spPr bwMode="auto">
          <a:xfrm>
            <a:off x="1697832" y="3800950"/>
            <a:ext cx="2362200" cy="366713"/>
          </a:xfrm>
          <a:prstGeom prst="rect">
            <a:avLst/>
          </a:prstGeom>
          <a:noFill/>
          <a:ln w="9525">
            <a:noFill/>
            <a:miter lim="800000"/>
            <a:headEnd/>
            <a:tailEnd/>
          </a:ln>
          <a:effectLst/>
        </p:spPr>
        <p:txBody>
          <a:bodyPr>
            <a:spAutoFit/>
          </a:bodyPr>
          <a:lstStyle/>
          <a:p>
            <a:pPr algn="ctr">
              <a:spcBef>
                <a:spcPct val="50000"/>
              </a:spcBef>
            </a:pPr>
            <a:r>
              <a:rPr lang="en-US" altLang="en-US" b="1" dirty="0" err="1">
                <a:latin typeface="Times New Roman" panose="02020603050405020304" pitchFamily="18" charset="0"/>
                <a:cs typeface="Times New Roman" panose="02020603050405020304" pitchFamily="18" charset="0"/>
              </a:rPr>
              <a:t>Lượng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rác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thải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tăng</a:t>
            </a:r>
            <a:endParaRPr lang="en-US" altLang="en-US" b="1" dirty="0">
              <a:latin typeface="Times New Roman" panose="02020603050405020304" pitchFamily="18" charset="0"/>
              <a:cs typeface="Times New Roman" panose="02020603050405020304" pitchFamily="18" charset="0"/>
            </a:endParaRPr>
          </a:p>
        </p:txBody>
      </p:sp>
      <p:sp>
        <p:nvSpPr>
          <p:cNvPr id="15372" name="Text Box 13"/>
          <p:cNvSpPr txBox="1">
            <a:spLocks noChangeArrowheads="1"/>
          </p:cNvSpPr>
          <p:nvPr/>
        </p:nvSpPr>
        <p:spPr bwMode="auto">
          <a:xfrm>
            <a:off x="4724400" y="3276600"/>
            <a:ext cx="2073275" cy="366713"/>
          </a:xfrm>
          <a:prstGeom prst="rect">
            <a:avLst/>
          </a:prstGeom>
          <a:noFill/>
          <a:ln w="9525">
            <a:noFill/>
            <a:miter lim="800000"/>
            <a:headEnd/>
            <a:tailEnd/>
          </a:ln>
          <a:effectLst/>
        </p:spPr>
        <p:txBody>
          <a:bodyPr>
            <a:spAutoFit/>
          </a:bodyPr>
          <a:lstStyle/>
          <a:p>
            <a:endParaRPr lang="en-US" altLang="en-US"/>
          </a:p>
        </p:txBody>
      </p:sp>
      <p:sp>
        <p:nvSpPr>
          <p:cNvPr id="174094" name="Text Box 14"/>
          <p:cNvSpPr txBox="1">
            <a:spLocks noChangeArrowheads="1"/>
          </p:cNvSpPr>
          <p:nvPr/>
        </p:nvSpPr>
        <p:spPr bwMode="auto">
          <a:xfrm>
            <a:off x="4428433" y="3770114"/>
            <a:ext cx="3276600" cy="366713"/>
          </a:xfrm>
          <a:prstGeom prst="rect">
            <a:avLst/>
          </a:prstGeom>
          <a:noFill/>
          <a:ln w="9525">
            <a:noFill/>
            <a:miter lim="800000"/>
            <a:headEnd/>
            <a:tailEnd/>
          </a:ln>
          <a:effectLst/>
        </p:spPr>
        <p:txBody>
          <a:bodyPr>
            <a:spAutoFit/>
          </a:bodyPr>
          <a:lstStyle/>
          <a:p>
            <a:pPr algn="ctr">
              <a:spcBef>
                <a:spcPct val="50000"/>
              </a:spcBef>
            </a:pPr>
            <a:r>
              <a:rPr lang="en-US" altLang="en-US" b="1" dirty="0" err="1">
                <a:solidFill>
                  <a:schemeClr val="tx1">
                    <a:lumMod val="95000"/>
                    <a:lumOff val="5000"/>
                  </a:schemeClr>
                </a:solidFill>
                <a:latin typeface="Times New Roman" panose="02020603050405020304" pitchFamily="18" charset="0"/>
                <a:cs typeface="Times New Roman" panose="02020603050405020304" pitchFamily="18" charset="0"/>
              </a:rPr>
              <a:t>Xử</a:t>
            </a:r>
            <a:r>
              <a:rPr lang="en-US" alt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b="1" dirty="0" err="1">
                <a:solidFill>
                  <a:schemeClr val="tx1">
                    <a:lumMod val="95000"/>
                    <a:lumOff val="5000"/>
                  </a:schemeClr>
                </a:solidFill>
                <a:latin typeface="Times New Roman" panose="02020603050405020304" pitchFamily="18" charset="0"/>
                <a:cs typeface="Times New Roman" panose="02020603050405020304" pitchFamily="18" charset="0"/>
              </a:rPr>
              <a:t>lí</a:t>
            </a:r>
            <a:r>
              <a:rPr lang="en-US" alt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b="1" dirty="0" err="1">
                <a:solidFill>
                  <a:schemeClr val="tx1">
                    <a:lumMod val="95000"/>
                    <a:lumOff val="5000"/>
                  </a:schemeClr>
                </a:solidFill>
                <a:latin typeface="Times New Roman" panose="02020603050405020304" pitchFamily="18" charset="0"/>
                <a:cs typeface="Times New Roman" panose="02020603050405020304" pitchFamily="18" charset="0"/>
              </a:rPr>
              <a:t>rác</a:t>
            </a:r>
            <a:r>
              <a:rPr lang="en-US" alt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b="1"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alt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b="1" dirty="0" err="1">
                <a:solidFill>
                  <a:schemeClr val="tx1">
                    <a:lumMod val="95000"/>
                    <a:lumOff val="5000"/>
                  </a:schemeClr>
                </a:solidFill>
                <a:latin typeface="Times New Roman" panose="02020603050405020304" pitchFamily="18" charset="0"/>
                <a:cs typeface="Times New Roman" panose="02020603050405020304" pitchFamily="18" charset="0"/>
              </a:rPr>
              <a:t>hợp</a:t>
            </a:r>
            <a:r>
              <a:rPr lang="en-US" alt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b="1" dirty="0" err="1">
                <a:solidFill>
                  <a:schemeClr val="tx1">
                    <a:lumMod val="95000"/>
                    <a:lumOff val="5000"/>
                  </a:schemeClr>
                </a:solidFill>
                <a:latin typeface="Times New Roman" panose="02020603050405020304" pitchFamily="18" charset="0"/>
                <a:cs typeface="Times New Roman" panose="02020603050405020304" pitchFamily="18" charset="0"/>
              </a:rPr>
              <a:t>vệ</a:t>
            </a:r>
            <a:r>
              <a:rPr lang="en-US" alt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b="1" dirty="0" err="1">
                <a:solidFill>
                  <a:schemeClr val="tx1">
                    <a:lumMod val="95000"/>
                    <a:lumOff val="5000"/>
                  </a:schemeClr>
                </a:solidFill>
                <a:latin typeface="Times New Roman" panose="02020603050405020304" pitchFamily="18" charset="0"/>
                <a:cs typeface="Times New Roman" panose="02020603050405020304" pitchFamily="18" charset="0"/>
              </a:rPr>
              <a:t>sinh</a:t>
            </a:r>
            <a:endParaRPr lang="en-US" altLang="en-US"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74095" name="Text Box 15"/>
          <p:cNvSpPr txBox="1">
            <a:spLocks noChangeArrowheads="1"/>
          </p:cNvSpPr>
          <p:nvPr/>
        </p:nvSpPr>
        <p:spPr bwMode="auto">
          <a:xfrm>
            <a:off x="8153400" y="2133600"/>
            <a:ext cx="990600" cy="1465263"/>
          </a:xfrm>
          <a:prstGeom prst="rect">
            <a:avLst/>
          </a:prstGeom>
          <a:noFill/>
          <a:ln w="9525">
            <a:noFill/>
            <a:miter lim="800000"/>
            <a:headEnd/>
            <a:tailEnd/>
          </a:ln>
          <a:effectLst/>
        </p:spPr>
        <p:txBody>
          <a:bodyPr>
            <a:spAutoFit/>
          </a:bodyPr>
          <a:lstStyle/>
          <a:p>
            <a:pPr algn="ctr">
              <a:spcBef>
                <a:spcPct val="50000"/>
              </a:spcBef>
            </a:pPr>
            <a:r>
              <a:rPr lang="en-US" altLang="en-US" b="1" dirty="0">
                <a:solidFill>
                  <a:srgbClr val="FF0000"/>
                </a:solidFill>
                <a:latin typeface="Times New Roman" panose="02020603050405020304" pitchFamily="18" charset="0"/>
                <a:cs typeface="Times New Roman" panose="02020603050405020304" pitchFamily="18" charset="0"/>
              </a:rPr>
              <a:t>Ô </a:t>
            </a:r>
            <a:r>
              <a:rPr lang="en-US" altLang="en-US" b="1" dirty="0" err="1">
                <a:solidFill>
                  <a:srgbClr val="FF0000"/>
                </a:solidFill>
                <a:latin typeface="Times New Roman" panose="02020603050405020304" pitchFamily="18" charset="0"/>
                <a:cs typeface="Times New Roman" panose="02020603050405020304" pitchFamily="18" charset="0"/>
              </a:rPr>
              <a:t>nhiễm</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môi</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trường</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đất</a:t>
            </a:r>
            <a:r>
              <a:rPr lang="en-US" altLang="en-US" b="1" dirty="0">
                <a:solidFill>
                  <a:srgbClr val="FF0000"/>
                </a:solidFill>
                <a:latin typeface="Times New Roman" panose="02020603050405020304" pitchFamily="18" charset="0"/>
                <a:cs typeface="Times New Roman" panose="02020603050405020304" pitchFamily="18" charset="0"/>
              </a:rPr>
              <a:t> </a:t>
            </a:r>
          </a:p>
        </p:txBody>
      </p:sp>
      <p:sp>
        <p:nvSpPr>
          <p:cNvPr id="15375" name="Line 16"/>
          <p:cNvSpPr>
            <a:spLocks noChangeShapeType="1"/>
          </p:cNvSpPr>
          <p:nvPr/>
        </p:nvSpPr>
        <p:spPr bwMode="auto">
          <a:xfrm flipV="1">
            <a:off x="1447800" y="2971800"/>
            <a:ext cx="228600" cy="228600"/>
          </a:xfrm>
          <a:prstGeom prst="line">
            <a:avLst/>
          </a:prstGeom>
          <a:noFill/>
          <a:ln w="9525">
            <a:solidFill>
              <a:schemeClr val="tx1"/>
            </a:solidFill>
            <a:round/>
            <a:headEnd/>
            <a:tailEnd type="triangle" w="med" len="med"/>
          </a:ln>
          <a:effectLst/>
        </p:spPr>
        <p:txBody>
          <a:bodyPr/>
          <a:lstStyle/>
          <a:p>
            <a:endParaRPr lang="en-US"/>
          </a:p>
        </p:txBody>
      </p:sp>
      <p:sp>
        <p:nvSpPr>
          <p:cNvPr id="15376" name="Line 17"/>
          <p:cNvSpPr>
            <a:spLocks noChangeShapeType="1"/>
          </p:cNvSpPr>
          <p:nvPr/>
        </p:nvSpPr>
        <p:spPr bwMode="auto">
          <a:xfrm>
            <a:off x="1447800" y="3352800"/>
            <a:ext cx="152400" cy="304800"/>
          </a:xfrm>
          <a:prstGeom prst="line">
            <a:avLst/>
          </a:prstGeom>
          <a:noFill/>
          <a:ln w="9525">
            <a:solidFill>
              <a:schemeClr val="tx1"/>
            </a:solidFill>
            <a:round/>
            <a:headEnd/>
            <a:tailEnd type="triangle" w="med" len="med"/>
          </a:ln>
          <a:effectLst/>
        </p:spPr>
        <p:txBody>
          <a:bodyPr/>
          <a:lstStyle/>
          <a:p>
            <a:endParaRPr lang="en-US"/>
          </a:p>
        </p:txBody>
      </p:sp>
      <p:sp>
        <p:nvSpPr>
          <p:cNvPr id="15377" name="Line 18"/>
          <p:cNvSpPr>
            <a:spLocks noChangeShapeType="1"/>
          </p:cNvSpPr>
          <p:nvPr/>
        </p:nvSpPr>
        <p:spPr bwMode="auto">
          <a:xfrm>
            <a:off x="4060032" y="3997702"/>
            <a:ext cx="511968" cy="0"/>
          </a:xfrm>
          <a:prstGeom prst="line">
            <a:avLst/>
          </a:prstGeom>
          <a:noFill/>
          <a:ln w="9525">
            <a:solidFill>
              <a:schemeClr val="tx1"/>
            </a:solidFill>
            <a:round/>
            <a:headEnd/>
            <a:tailEnd type="triangle" w="med" len="med"/>
          </a:ln>
          <a:effectLst/>
        </p:spPr>
        <p:txBody>
          <a:bodyPr/>
          <a:lstStyle/>
          <a:p>
            <a:endParaRPr lang="en-US"/>
          </a:p>
        </p:txBody>
      </p:sp>
      <p:sp>
        <p:nvSpPr>
          <p:cNvPr id="15378" name="Line 19"/>
          <p:cNvSpPr>
            <a:spLocks noChangeShapeType="1"/>
          </p:cNvSpPr>
          <p:nvPr/>
        </p:nvSpPr>
        <p:spPr bwMode="auto">
          <a:xfrm>
            <a:off x="5410200" y="2743200"/>
            <a:ext cx="304800" cy="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15379" name="Line 20"/>
          <p:cNvSpPr>
            <a:spLocks noChangeShapeType="1"/>
          </p:cNvSpPr>
          <p:nvPr/>
        </p:nvSpPr>
        <p:spPr bwMode="auto">
          <a:xfrm>
            <a:off x="3200400" y="2667000"/>
            <a:ext cx="304800" cy="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174101" name="AutoShape 21"/>
          <p:cNvSpPr>
            <a:spLocks noChangeArrowheads="1"/>
          </p:cNvSpPr>
          <p:nvPr/>
        </p:nvSpPr>
        <p:spPr bwMode="auto">
          <a:xfrm>
            <a:off x="381000" y="4572000"/>
            <a:ext cx="8458200" cy="1600200"/>
          </a:xfrm>
          <a:prstGeom prst="flowChartTerminator">
            <a:avLst/>
          </a:prstGeom>
          <a:solidFill>
            <a:schemeClr val="folHlink"/>
          </a:solidFill>
          <a:ln w="9525">
            <a:solidFill>
              <a:schemeClr val="tx1"/>
            </a:solidFill>
            <a:miter lim="800000"/>
            <a:headEnd/>
            <a:tailEnd/>
          </a:ln>
          <a:effectLst/>
        </p:spPr>
        <p:txBody>
          <a:bodyPr wrap="none" anchor="ctr"/>
          <a:lstStyle/>
          <a:p>
            <a:pPr algn="ctr" eaLnBrk="1" hangingPunct="1"/>
            <a:r>
              <a:rPr lang="en-US" altLang="en-US" sz="2000" b="1" dirty="0" smtClean="0">
                <a:solidFill>
                  <a:srgbClr val="FFFF00"/>
                </a:solidFill>
                <a:latin typeface="Times New Roman" panose="02020603050405020304" pitchFamily="18" charset="0"/>
                <a:cs typeface="Times New Roman" panose="02020603050405020304" pitchFamily="18" charset="0"/>
              </a:rPr>
              <a:t>- </a:t>
            </a:r>
            <a:r>
              <a:rPr lang="en-US" altLang="en-US" sz="2000" b="1" dirty="0" err="1" smtClean="0">
                <a:solidFill>
                  <a:srgbClr val="FFFF00"/>
                </a:solidFill>
                <a:latin typeface="Times New Roman" panose="02020603050405020304" pitchFamily="18" charset="0"/>
                <a:cs typeface="Times New Roman" panose="02020603050405020304" pitchFamily="18" charset="0"/>
              </a:rPr>
              <a:t>Việc</a:t>
            </a:r>
            <a:r>
              <a:rPr lang="en-US" altLang="en-US" sz="2000" b="1" dirty="0" smtClean="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sử</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dụng</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phân</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bón</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thuốc</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trừ</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sâu</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và</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xử</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lí</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rác</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không</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hợp</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vệ</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sinh</a:t>
            </a:r>
            <a:endParaRPr lang="en-US" altLang="en-US" sz="2000" b="1" dirty="0">
              <a:solidFill>
                <a:srgbClr val="FFFF00"/>
              </a:solidFill>
              <a:latin typeface="Times New Roman" panose="02020603050405020304" pitchFamily="18" charset="0"/>
              <a:cs typeface="Times New Roman" panose="02020603050405020304" pitchFamily="18" charset="0"/>
            </a:endParaRPr>
          </a:p>
          <a:p>
            <a:pPr algn="ctr" eaLnBrk="1" hangingPunct="1"/>
            <a:r>
              <a:rPr lang="en-US" altLang="en-US" sz="2000" b="1" dirty="0" err="1">
                <a:solidFill>
                  <a:srgbClr val="FFFF00"/>
                </a:solidFill>
                <a:latin typeface="Times New Roman" panose="02020603050405020304" pitchFamily="18" charset="0"/>
                <a:cs typeface="Times New Roman" panose="02020603050405020304" pitchFamily="18" charset="0"/>
              </a:rPr>
              <a:t>có</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ảnh</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hưởng</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gì</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đến</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môi</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trường</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đất</a:t>
            </a:r>
            <a:r>
              <a:rPr lang="en-US" altLang="en-US" sz="2000" b="1" dirty="0">
                <a:solidFill>
                  <a:srgbClr val="FFFF00"/>
                </a:solidFill>
                <a:latin typeface="Times New Roman" panose="02020603050405020304" pitchFamily="18" charset="0"/>
                <a:cs typeface="Times New Roman" panose="02020603050405020304" pitchFamily="18" charset="0"/>
              </a:rPr>
              <a:t>?</a:t>
            </a:r>
          </a:p>
        </p:txBody>
      </p:sp>
      <p:sp>
        <p:nvSpPr>
          <p:cNvPr id="15381" name="Rectangle 22"/>
          <p:cNvSpPr>
            <a:spLocks noChangeArrowheads="1"/>
          </p:cNvSpPr>
          <p:nvPr/>
        </p:nvSpPr>
        <p:spPr bwMode="auto">
          <a:xfrm>
            <a:off x="0" y="0"/>
            <a:ext cx="9144000" cy="1295400"/>
          </a:xfrm>
          <a:prstGeom prst="rect">
            <a:avLst/>
          </a:prstGeom>
          <a:solidFill>
            <a:schemeClr val="bg1"/>
          </a:solidFill>
          <a:ln w="38100">
            <a:solidFill>
              <a:schemeClr val="tx1"/>
            </a:solidFill>
            <a:miter lim="800000"/>
            <a:headEnd/>
            <a:tailEnd/>
          </a:ln>
          <a:effectLst/>
        </p:spPr>
        <p:txBody>
          <a:bodyPr wrap="none" anchor="ctr"/>
          <a:lstStyle/>
          <a:p>
            <a:pPr algn="ctr"/>
            <a:r>
              <a:rPr lang="en-US" altLang="en-US" sz="2400" b="1" smtClean="0">
                <a:solidFill>
                  <a:srgbClr val="00B0F0"/>
                </a:solidFill>
                <a:latin typeface="Times New Roman" panose="02020603050405020304" pitchFamily="18" charset="0"/>
                <a:cs typeface="Times New Roman" panose="02020603050405020304" pitchFamily="18" charset="0"/>
              </a:rPr>
              <a:t> </a:t>
            </a:r>
            <a:endParaRPr lang="en-US" altLang="en-US" sz="2400" b="1" dirty="0" smtClean="0">
              <a:solidFill>
                <a:srgbClr val="00B0F0"/>
              </a:solidFill>
              <a:latin typeface="Times New Roman" panose="02020603050405020304" pitchFamily="18" charset="0"/>
              <a:cs typeface="Times New Roman" panose="02020603050405020304" pitchFamily="18" charset="0"/>
            </a:endParaRPr>
          </a:p>
          <a:p>
            <a:pPr algn="ctr"/>
            <a:r>
              <a:rPr lang="en-US" altLang="en-US" sz="2000" b="1" dirty="0" smtClean="0">
                <a:solidFill>
                  <a:srgbClr val="C00000"/>
                </a:solidFill>
                <a:latin typeface="Times New Roman" panose="02020603050405020304" pitchFamily="18" charset="0"/>
                <a:cs typeface="Times New Roman" panose="02020603050405020304" pitchFamily="18" charset="0"/>
              </a:rPr>
              <a:t>KHOA HỌC:          </a:t>
            </a:r>
          </a:p>
          <a:p>
            <a:pPr algn="ctr"/>
            <a:r>
              <a:rPr lang="en-US" altLang="en-US" sz="2400" b="1" dirty="0" smtClean="0">
                <a:solidFill>
                  <a:srgbClr val="C00000"/>
                </a:solidFill>
                <a:latin typeface="Times New Roman" panose="02020603050405020304" pitchFamily="18" charset="0"/>
                <a:cs typeface="Times New Roman" panose="02020603050405020304" pitchFamily="18" charset="0"/>
              </a:rPr>
              <a:t>TÁC </a:t>
            </a:r>
            <a:r>
              <a:rPr lang="en-US" altLang="en-US" sz="2400" b="1" dirty="0">
                <a:solidFill>
                  <a:srgbClr val="C00000"/>
                </a:solidFill>
                <a:latin typeface="Times New Roman" panose="02020603050405020304" pitchFamily="18" charset="0"/>
                <a:cs typeface="Times New Roman" panose="02020603050405020304" pitchFamily="18" charset="0"/>
              </a:rPr>
              <a:t>ĐỘNG CỦA CON NGƯỜI ĐẾN MÔI TRƯỜNG  ĐẤT</a:t>
            </a:r>
          </a:p>
        </p:txBody>
      </p:sp>
      <p:grpSp>
        <p:nvGrpSpPr>
          <p:cNvPr id="2" name="Group 21"/>
          <p:cNvGrpSpPr>
            <a:grpSpLocks/>
          </p:cNvGrpSpPr>
          <p:nvPr/>
        </p:nvGrpSpPr>
        <p:grpSpPr bwMode="auto">
          <a:xfrm>
            <a:off x="-7938" y="0"/>
            <a:ext cx="9250363" cy="6880225"/>
            <a:chOff x="1487540" y="0"/>
            <a:chExt cx="9250140" cy="6871909"/>
          </a:xfrm>
        </p:grpSpPr>
        <p:pic>
          <p:nvPicPr>
            <p:cNvPr id="15383" name="Picture 7" descr="lollipop[1]"/>
            <p:cNvPicPr>
              <a:picLocks noChangeAspect="1" noChangeArrowheads="1" noCrop="1"/>
            </p:cNvPicPr>
            <p:nvPr/>
          </p:nvPicPr>
          <p:blipFill>
            <a:blip r:embed="rId2"/>
            <a:srcRect/>
            <a:stretch>
              <a:fillRect/>
            </a:stretch>
          </p:blipFill>
          <p:spPr bwMode="auto">
            <a:xfrm rot="5400000" flipV="1">
              <a:off x="-1903360" y="3390900"/>
              <a:ext cx="6858000" cy="76200"/>
            </a:xfrm>
            <a:prstGeom prst="rect">
              <a:avLst/>
            </a:prstGeom>
            <a:noFill/>
            <a:ln w="9525">
              <a:noFill/>
              <a:miter lim="800000"/>
              <a:headEnd/>
              <a:tailEnd/>
            </a:ln>
          </p:spPr>
        </p:pic>
        <p:grpSp>
          <p:nvGrpSpPr>
            <p:cNvPr id="3" name="Group 23"/>
            <p:cNvGrpSpPr>
              <a:grpSpLocks/>
            </p:cNvGrpSpPr>
            <p:nvPr/>
          </p:nvGrpSpPr>
          <p:grpSpPr bwMode="auto">
            <a:xfrm>
              <a:off x="1502530" y="13909"/>
              <a:ext cx="9235150" cy="6858000"/>
              <a:chOff x="-54690" y="0"/>
              <a:chExt cx="9235150" cy="6858000"/>
            </a:xfrm>
          </p:grpSpPr>
          <p:pic>
            <p:nvPicPr>
              <p:cNvPr id="15385" name="Picture 24" descr="lollipop[1]"/>
              <p:cNvPicPr>
                <a:picLocks noChangeAspect="1" noChangeArrowheads="1" noCrop="1"/>
              </p:cNvPicPr>
              <p:nvPr/>
            </p:nvPicPr>
            <p:blipFill>
              <a:blip r:embed="rId2"/>
              <a:srcRect/>
              <a:stretch>
                <a:fillRect/>
              </a:stretch>
            </p:blipFill>
            <p:spPr bwMode="auto">
              <a:xfrm rot="5400000" flipV="1">
                <a:off x="5658670" y="3372670"/>
                <a:ext cx="6858000" cy="112660"/>
              </a:xfrm>
              <a:prstGeom prst="rect">
                <a:avLst/>
              </a:prstGeom>
              <a:noFill/>
              <a:ln w="9525">
                <a:noFill/>
                <a:miter lim="800000"/>
                <a:headEnd/>
                <a:tailEnd/>
              </a:ln>
            </p:spPr>
          </p:pic>
          <p:pic>
            <p:nvPicPr>
              <p:cNvPr id="15386" name="Picture 25" descr="lollipop[1]"/>
              <p:cNvPicPr>
                <a:picLocks noChangeAspect="1" noChangeArrowheads="1" noCrop="1"/>
              </p:cNvPicPr>
              <p:nvPr/>
            </p:nvPicPr>
            <p:blipFill>
              <a:blip r:embed="rId2"/>
              <a:srcRect/>
              <a:stretch>
                <a:fillRect/>
              </a:stretch>
            </p:blipFill>
            <p:spPr bwMode="auto">
              <a:xfrm flipV="1">
                <a:off x="-54690" y="0"/>
                <a:ext cx="9142360" cy="101582"/>
              </a:xfrm>
              <a:prstGeom prst="rect">
                <a:avLst/>
              </a:prstGeom>
              <a:noFill/>
              <a:ln w="9525">
                <a:noFill/>
                <a:miter lim="800000"/>
                <a:headEnd/>
                <a:tailEnd/>
              </a:ln>
            </p:spPr>
          </p:pic>
          <p:pic>
            <p:nvPicPr>
              <p:cNvPr id="15387" name="Picture 26" descr="lollipop[1]"/>
              <p:cNvPicPr>
                <a:picLocks noChangeAspect="1" noChangeArrowheads="1" noCrop="1"/>
              </p:cNvPicPr>
              <p:nvPr/>
            </p:nvPicPr>
            <p:blipFill>
              <a:blip r:embed="rId2"/>
              <a:srcRect/>
              <a:stretch>
                <a:fillRect/>
              </a:stretch>
            </p:blipFill>
            <p:spPr bwMode="auto">
              <a:xfrm flipV="1">
                <a:off x="38100" y="6756418"/>
                <a:ext cx="9142360" cy="101582"/>
              </a:xfrm>
              <a:prstGeom prst="rect">
                <a:avLst/>
              </a:prstGeom>
              <a:noFill/>
              <a:ln w="9525">
                <a:noFill/>
                <a:miter lim="800000"/>
                <a:headEnd/>
                <a:tailEnd/>
              </a:ln>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4083">
                                            <p:txEl>
                                              <p:pRg st="0" end="0"/>
                                            </p:txEl>
                                          </p:spTgt>
                                        </p:tgtEl>
                                        <p:attrNameLst>
                                          <p:attrName>style.visibility</p:attrName>
                                        </p:attrNameLst>
                                      </p:cBhvr>
                                      <p:to>
                                        <p:strVal val="visible"/>
                                      </p:to>
                                    </p:set>
                                    <p:animEffect transition="in" filter="circle(in)">
                                      <p:cBhvr>
                                        <p:cTn id="7" dur="500"/>
                                        <p:tgtEl>
                                          <p:spTgt spid="1740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36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537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36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537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536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37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536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537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5371"/>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537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55" presetClass="entr" presetSubtype="0" fill="hold" grpId="0" nodeType="clickEffect">
                                  <p:stCondLst>
                                    <p:cond delay="0"/>
                                  </p:stCondLst>
                                  <p:childTnLst>
                                    <p:set>
                                      <p:cBhvr>
                                        <p:cTn id="51" dur="1" fill="hold">
                                          <p:stCondLst>
                                            <p:cond delay="0"/>
                                          </p:stCondLst>
                                        </p:cTn>
                                        <p:tgtEl>
                                          <p:spTgt spid="174094"/>
                                        </p:tgtEl>
                                        <p:attrNameLst>
                                          <p:attrName>style.visibility</p:attrName>
                                        </p:attrNameLst>
                                      </p:cBhvr>
                                      <p:to>
                                        <p:strVal val="visible"/>
                                      </p:to>
                                    </p:set>
                                    <p:anim calcmode="lin" valueType="num">
                                      <p:cBhvr>
                                        <p:cTn id="52" dur="1000" fill="hold"/>
                                        <p:tgtEl>
                                          <p:spTgt spid="174094"/>
                                        </p:tgtEl>
                                        <p:attrNameLst>
                                          <p:attrName>ppt_w</p:attrName>
                                        </p:attrNameLst>
                                      </p:cBhvr>
                                      <p:tavLst>
                                        <p:tav tm="0">
                                          <p:val>
                                            <p:strVal val="#ppt_w*0.70"/>
                                          </p:val>
                                        </p:tav>
                                        <p:tav tm="100000">
                                          <p:val>
                                            <p:strVal val="#ppt_w"/>
                                          </p:val>
                                        </p:tav>
                                      </p:tavLst>
                                    </p:anim>
                                    <p:anim calcmode="lin" valueType="num">
                                      <p:cBhvr>
                                        <p:cTn id="53" dur="1000" fill="hold"/>
                                        <p:tgtEl>
                                          <p:spTgt spid="174094"/>
                                        </p:tgtEl>
                                        <p:attrNameLst>
                                          <p:attrName>ppt_h</p:attrName>
                                        </p:attrNameLst>
                                      </p:cBhvr>
                                      <p:tavLst>
                                        <p:tav tm="0">
                                          <p:val>
                                            <p:strVal val="#ppt_h"/>
                                          </p:val>
                                        </p:tav>
                                        <p:tav tm="100000">
                                          <p:val>
                                            <p:strVal val="#ppt_h"/>
                                          </p:val>
                                        </p:tav>
                                      </p:tavLst>
                                    </p:anim>
                                    <p:animEffect transition="in" filter="fade">
                                      <p:cBhvr>
                                        <p:cTn id="54" dur="1000"/>
                                        <p:tgtEl>
                                          <p:spTgt spid="174094"/>
                                        </p:tgtEl>
                                      </p:cBhvr>
                                    </p:animEffect>
                                  </p:childTnLst>
                                </p:cTn>
                              </p:par>
                              <p:par>
                                <p:cTn id="55" presetID="4" presetClass="entr" presetSubtype="16" fill="hold" grpId="0" nodeType="withEffect">
                                  <p:stCondLst>
                                    <p:cond delay="0"/>
                                  </p:stCondLst>
                                  <p:childTnLst>
                                    <p:set>
                                      <p:cBhvr>
                                        <p:cTn id="56" dur="1" fill="hold">
                                          <p:stCondLst>
                                            <p:cond delay="0"/>
                                          </p:stCondLst>
                                        </p:cTn>
                                        <p:tgtEl>
                                          <p:spTgt spid="174091"/>
                                        </p:tgtEl>
                                        <p:attrNameLst>
                                          <p:attrName>style.visibility</p:attrName>
                                        </p:attrNameLst>
                                      </p:cBhvr>
                                      <p:to>
                                        <p:strVal val="visible"/>
                                      </p:to>
                                    </p:set>
                                    <p:animEffect transition="in" filter="box(in)">
                                      <p:cBhvr>
                                        <p:cTn id="57" dur="500"/>
                                        <p:tgtEl>
                                          <p:spTgt spid="174091"/>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174095"/>
                                        </p:tgtEl>
                                        <p:attrNameLst>
                                          <p:attrName>style.visibility</p:attrName>
                                        </p:attrNameLst>
                                      </p:cBhvr>
                                      <p:to>
                                        <p:strVal val="visible"/>
                                      </p:to>
                                    </p:set>
                                    <p:animEffect transition="in" filter="box(in)">
                                      <p:cBhvr>
                                        <p:cTn id="62" dur="500"/>
                                        <p:tgtEl>
                                          <p:spTgt spid="174095"/>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174101"/>
                                        </p:tgtEl>
                                        <p:attrNameLst>
                                          <p:attrName>style.visibility</p:attrName>
                                        </p:attrNameLst>
                                      </p:cBhvr>
                                      <p:to>
                                        <p:strVal val="visible"/>
                                      </p:to>
                                    </p:set>
                                    <p:animEffect transition="in" filter="box(in)">
                                      <p:cBhvr>
                                        <p:cTn id="67" dur="500"/>
                                        <p:tgtEl>
                                          <p:spTgt spid="17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3" grpId="0" build="allAtOnce"/>
      <p:bldP spid="15364" grpId="0"/>
      <p:bldP spid="15367" grpId="0"/>
      <p:bldP spid="15368" grpId="0"/>
      <p:bldP spid="15369" grpId="0"/>
      <p:bldP spid="174091" grpId="0" animBg="1"/>
      <p:bldP spid="15371" grpId="0"/>
      <p:bldP spid="174094" grpId="0"/>
      <p:bldP spid="174095" grpId="0"/>
      <p:bldP spid="15375" grpId="0" animBg="1"/>
      <p:bldP spid="15376" grpId="0" animBg="1"/>
      <p:bldP spid="15377" grpId="0" animBg="1"/>
      <p:bldP spid="15378" grpId="0" animBg="1"/>
      <p:bldP spid="15379" grpId="0" animBg="1"/>
      <p:bldP spid="17410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7"/>
          <p:cNvSpPr txBox="1">
            <a:spLocks noChangeArrowheads="1"/>
          </p:cNvSpPr>
          <p:nvPr/>
        </p:nvSpPr>
        <p:spPr bwMode="auto">
          <a:xfrm>
            <a:off x="0" y="2209800"/>
            <a:ext cx="9448800" cy="1604963"/>
          </a:xfrm>
          <a:prstGeom prst="rect">
            <a:avLst/>
          </a:prstGeom>
          <a:noFill/>
          <a:ln w="9525">
            <a:noFill/>
            <a:miter lim="800000"/>
            <a:headEnd/>
            <a:tailEnd/>
          </a:ln>
          <a:effectLst/>
        </p:spPr>
        <p:txBody>
          <a:bodyPr>
            <a:spAutoFit/>
          </a:bodyPr>
          <a:lstStyle/>
          <a:p>
            <a:pPr>
              <a:spcBef>
                <a:spcPct val="50000"/>
              </a:spcBef>
            </a:pPr>
            <a:r>
              <a:rPr lang="en-US" altLang="en-US" b="1" dirty="0"/>
              <a:t> </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Dân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số</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tăng</a:t>
            </a:r>
            <a:r>
              <a:rPr lang="en-US" altLang="en-US" b="1" dirty="0">
                <a:latin typeface="Times New Roman" panose="02020603050405020304" pitchFamily="18" charset="0"/>
                <a:cs typeface="Times New Roman" panose="02020603050405020304" pitchFamily="18" charset="0"/>
              </a:rPr>
              <a:t>           </a:t>
            </a:r>
          </a:p>
          <a:p>
            <a:pPr>
              <a:spcBef>
                <a:spcPct val="50000"/>
              </a:spcBef>
            </a:pPr>
            <a:r>
              <a:rPr lang="en-US" altLang="en-US" b="1" dirty="0">
                <a:latin typeface="Times New Roman" panose="02020603050405020304" pitchFamily="18" charset="0"/>
                <a:cs typeface="Times New Roman" panose="02020603050405020304" pitchFamily="18" charset="0"/>
              </a:rPr>
              <a:t> +  </a:t>
            </a:r>
            <a:r>
              <a:rPr lang="en-US" altLang="en-US" b="1" dirty="0" err="1">
                <a:latin typeface="Times New Roman" panose="02020603050405020304" pitchFamily="18" charset="0"/>
                <a:cs typeface="Times New Roman" panose="02020603050405020304" pitchFamily="18" charset="0"/>
              </a:rPr>
              <a:t>Khoa</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học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kĩ</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thuật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phát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triển</a:t>
            </a:r>
            <a:r>
              <a:rPr lang="en-US" altLang="en-US" b="1" dirty="0">
                <a:latin typeface="Times New Roman" panose="02020603050405020304" pitchFamily="18" charset="0"/>
                <a:cs typeface="Times New Roman" panose="02020603050405020304" pitchFamily="18" charset="0"/>
              </a:rPr>
              <a:t>        </a:t>
            </a:r>
          </a:p>
          <a:p>
            <a:pPr>
              <a:spcBef>
                <a:spcPct val="50000"/>
              </a:spcBef>
            </a:pPr>
            <a:endParaRPr lang="en-US" altLang="en-US" b="1" dirty="0"/>
          </a:p>
          <a:p>
            <a:pPr>
              <a:spcBef>
                <a:spcPct val="50000"/>
              </a:spcBef>
            </a:pPr>
            <a:r>
              <a:rPr lang="en-US" altLang="en-US" b="1" dirty="0">
                <a:latin typeface="Times New Roman" panose="02020603050405020304" pitchFamily="18" charset="0"/>
                <a:cs typeface="Times New Roman" panose="02020603050405020304" pitchFamily="18" charset="0"/>
              </a:rPr>
              <a:t> +  </a:t>
            </a:r>
            <a:r>
              <a:rPr lang="en-US" altLang="en-US" b="1" dirty="0" err="1">
                <a:latin typeface="Times New Roman" panose="02020603050405020304" pitchFamily="18" charset="0"/>
                <a:cs typeface="Times New Roman" panose="02020603050405020304" pitchFamily="18" charset="0"/>
              </a:rPr>
              <a:t>Đời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sống</a:t>
            </a:r>
            <a:r>
              <a:rPr lang="en-US" altLang="en-US" b="1" dirty="0">
                <a:latin typeface="Times New Roman" panose="02020603050405020304" pitchFamily="18" charset="0"/>
                <a:cs typeface="Times New Roman" panose="02020603050405020304" pitchFamily="18" charset="0"/>
              </a:rPr>
              <a:t> </a:t>
            </a:r>
            <a:r>
              <a:rPr lang="en-US" altLang="en-US" b="1" dirty="0" err="1" smtClean="0">
                <a:latin typeface="Times New Roman" panose="02020603050405020304" pitchFamily="18" charset="0"/>
                <a:cs typeface="Times New Roman" panose="02020603050405020304" pitchFamily="18" charset="0"/>
              </a:rPr>
              <a:t>cần</a:t>
            </a:r>
            <a:r>
              <a:rPr lang="en-US" altLang="en-US" b="1" dirty="0" smtClean="0">
                <a:latin typeface="Times New Roman" panose="02020603050405020304" pitchFamily="18" charset="0"/>
                <a:cs typeface="Times New Roman" panose="02020603050405020304" pitchFamily="18" charset="0"/>
              </a:rPr>
              <a:t> </a:t>
            </a:r>
            <a:r>
              <a:rPr lang="en-US" altLang="en-US" b="1" dirty="0" err="1" smtClean="0">
                <a:latin typeface="Times New Roman" panose="02020603050405020304" pitchFamily="18" charset="0"/>
                <a:cs typeface="Times New Roman" panose="02020603050405020304" pitchFamily="18" charset="0"/>
              </a:rPr>
              <a:t>được</a:t>
            </a:r>
            <a:r>
              <a:rPr lang="en-US" altLang="en-US" b="1" dirty="0" smtClean="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nâng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cao</a:t>
            </a:r>
            <a:endParaRPr lang="en-US" altLang="en-US" b="1" dirty="0">
              <a:latin typeface="Times New Roman" panose="02020603050405020304" pitchFamily="18" charset="0"/>
              <a:cs typeface="Times New Roman" panose="02020603050405020304" pitchFamily="18" charset="0"/>
            </a:endParaRPr>
          </a:p>
        </p:txBody>
      </p:sp>
      <p:sp>
        <p:nvSpPr>
          <p:cNvPr id="17411" name="Line 8"/>
          <p:cNvSpPr>
            <a:spLocks noChangeShapeType="1"/>
          </p:cNvSpPr>
          <p:nvPr/>
        </p:nvSpPr>
        <p:spPr bwMode="auto">
          <a:xfrm>
            <a:off x="3505200" y="2438400"/>
            <a:ext cx="228600" cy="0"/>
          </a:xfrm>
          <a:prstGeom prst="line">
            <a:avLst/>
          </a:prstGeom>
          <a:noFill/>
          <a:ln w="9525">
            <a:solidFill>
              <a:schemeClr val="tx1"/>
            </a:solidFill>
            <a:round/>
            <a:headEnd/>
            <a:tailEnd type="triangle" w="med" len="med"/>
          </a:ln>
          <a:effectLst/>
        </p:spPr>
        <p:txBody>
          <a:bodyPr/>
          <a:lstStyle/>
          <a:p>
            <a:endParaRPr lang="en-US"/>
          </a:p>
        </p:txBody>
      </p:sp>
      <p:sp>
        <p:nvSpPr>
          <p:cNvPr id="17412" name="Line 9"/>
          <p:cNvSpPr>
            <a:spLocks noChangeShapeType="1"/>
          </p:cNvSpPr>
          <p:nvPr/>
        </p:nvSpPr>
        <p:spPr bwMode="auto">
          <a:xfrm>
            <a:off x="3505200" y="2819400"/>
            <a:ext cx="304800" cy="0"/>
          </a:xfrm>
          <a:prstGeom prst="line">
            <a:avLst/>
          </a:prstGeom>
          <a:noFill/>
          <a:ln w="9525">
            <a:solidFill>
              <a:schemeClr val="tx1"/>
            </a:solidFill>
            <a:round/>
            <a:headEnd/>
            <a:tailEnd type="triangle" w="med" len="med"/>
          </a:ln>
          <a:effectLst/>
        </p:spPr>
        <p:txBody>
          <a:bodyPr/>
          <a:lstStyle/>
          <a:p>
            <a:endParaRPr lang="en-US"/>
          </a:p>
        </p:txBody>
      </p:sp>
      <p:sp>
        <p:nvSpPr>
          <p:cNvPr id="17413" name="Line 10"/>
          <p:cNvSpPr>
            <a:spLocks noChangeShapeType="1"/>
          </p:cNvSpPr>
          <p:nvPr/>
        </p:nvSpPr>
        <p:spPr bwMode="auto">
          <a:xfrm>
            <a:off x="3429000" y="3657600"/>
            <a:ext cx="228600" cy="0"/>
          </a:xfrm>
          <a:prstGeom prst="line">
            <a:avLst/>
          </a:prstGeom>
          <a:noFill/>
          <a:ln w="9525">
            <a:solidFill>
              <a:schemeClr val="tx1"/>
            </a:solidFill>
            <a:round/>
            <a:headEnd/>
            <a:tailEnd type="triangle" w="med" len="med"/>
          </a:ln>
          <a:effectLst/>
        </p:spPr>
        <p:txBody>
          <a:bodyPr/>
          <a:lstStyle/>
          <a:p>
            <a:endParaRPr lang="en-US"/>
          </a:p>
        </p:txBody>
      </p:sp>
      <p:sp>
        <p:nvSpPr>
          <p:cNvPr id="17414" name="AutoShape 11"/>
          <p:cNvSpPr>
            <a:spLocks/>
          </p:cNvSpPr>
          <p:nvPr/>
        </p:nvSpPr>
        <p:spPr bwMode="auto">
          <a:xfrm>
            <a:off x="7086600" y="2133600"/>
            <a:ext cx="152400" cy="1447800"/>
          </a:xfrm>
          <a:prstGeom prst="rightBrace">
            <a:avLst>
              <a:gd name="adj1" fmla="val 79167"/>
              <a:gd name="adj2" fmla="val 50000"/>
            </a:avLst>
          </a:prstGeom>
          <a:noFill/>
          <a:ln w="9525">
            <a:solidFill>
              <a:schemeClr val="tx1"/>
            </a:solidFill>
            <a:round/>
            <a:headEnd/>
            <a:tailEnd/>
          </a:ln>
          <a:effectLst/>
        </p:spPr>
        <p:txBody>
          <a:bodyPr wrap="none" anchor="ctr"/>
          <a:lstStyle/>
          <a:p>
            <a:pPr eaLnBrk="1" hangingPunct="1"/>
            <a:endParaRPr lang="en-US" altLang="en-US"/>
          </a:p>
        </p:txBody>
      </p:sp>
      <p:sp>
        <p:nvSpPr>
          <p:cNvPr id="17415" name="Text Box 12"/>
          <p:cNvSpPr txBox="1">
            <a:spLocks noChangeArrowheads="1"/>
          </p:cNvSpPr>
          <p:nvPr/>
        </p:nvSpPr>
        <p:spPr bwMode="auto">
          <a:xfrm>
            <a:off x="7543800" y="2209800"/>
            <a:ext cx="914400" cy="1311275"/>
          </a:xfrm>
          <a:prstGeom prst="rect">
            <a:avLst/>
          </a:prstGeom>
          <a:noFill/>
          <a:ln w="9525">
            <a:noFill/>
            <a:miter lim="800000"/>
            <a:headEnd/>
            <a:tailEnd/>
          </a:ln>
          <a:effectLst/>
        </p:spPr>
        <p:txBody>
          <a:bodyPr>
            <a:spAutoFit/>
          </a:bodyPr>
          <a:lstStyle/>
          <a:p>
            <a:pPr>
              <a:spcBef>
                <a:spcPct val="50000"/>
              </a:spcBef>
            </a:pPr>
            <a:r>
              <a:rPr lang="en-US" altLang="en-US" sz="2000" b="1" dirty="0" err="1">
                <a:solidFill>
                  <a:srgbClr val="FF0000"/>
                </a:solidFill>
                <a:latin typeface="Times New Roman" panose="02020603050405020304" pitchFamily="18" charset="0"/>
                <a:cs typeface="Times New Roman" panose="02020603050405020304" pitchFamily="18" charset="0"/>
              </a:rPr>
              <a:t>Đất</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smtClean="0">
                <a:solidFill>
                  <a:srgbClr val="FF0000"/>
                </a:solidFill>
                <a:latin typeface="Times New Roman" panose="02020603050405020304" pitchFamily="18" charset="0"/>
                <a:cs typeface="Times New Roman" panose="02020603050405020304" pitchFamily="18" charset="0"/>
              </a:rPr>
              <a:t>trồng</a:t>
            </a:r>
            <a:r>
              <a:rPr lang="en-US" altLang="en-US" sz="2000" b="1" dirty="0" smtClean="0">
                <a:solidFill>
                  <a:srgbClr val="FF0000"/>
                </a:solidFill>
                <a:latin typeface="Times New Roman" panose="02020603050405020304" pitchFamily="18" charset="0"/>
                <a:cs typeface="Times New Roman" panose="02020603050405020304" pitchFamily="18" charset="0"/>
              </a:rPr>
              <a:t> </a:t>
            </a:r>
            <a:r>
              <a:rPr lang="en-US" altLang="en-US" sz="2000" b="1" dirty="0" err="1" smtClean="0">
                <a:solidFill>
                  <a:srgbClr val="FF0000"/>
                </a:solidFill>
                <a:latin typeface="Times New Roman" panose="02020603050405020304" pitchFamily="18" charset="0"/>
                <a:cs typeface="Times New Roman" panose="02020603050405020304" pitchFamily="18" charset="0"/>
              </a:rPr>
              <a:t>bị</a:t>
            </a:r>
            <a:r>
              <a:rPr lang="en-US" altLang="en-US" sz="2000" b="1" dirty="0" smtClean="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thu</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hẹp</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17416" name="Rectangle 13"/>
          <p:cNvSpPr>
            <a:spLocks noChangeArrowheads="1"/>
          </p:cNvSpPr>
          <p:nvPr/>
        </p:nvSpPr>
        <p:spPr bwMode="auto">
          <a:xfrm>
            <a:off x="3810000" y="2209800"/>
            <a:ext cx="2365375" cy="366713"/>
          </a:xfrm>
          <a:prstGeom prst="rect">
            <a:avLst/>
          </a:prstGeom>
          <a:noFill/>
          <a:ln w="9525">
            <a:noFill/>
            <a:miter lim="800000"/>
            <a:headEnd/>
            <a:tailEnd/>
          </a:ln>
          <a:effectLst/>
        </p:spPr>
        <p:txBody>
          <a:bodyPr>
            <a:spAutoFit/>
          </a:bodyPr>
          <a:lstStyle/>
          <a:p>
            <a:pPr>
              <a:spcBef>
                <a:spcPct val="50000"/>
              </a:spcBef>
            </a:pPr>
            <a:r>
              <a:rPr lang="en-US" altLang="en-US" b="1" dirty="0" err="1">
                <a:latin typeface="Times New Roman" panose="02020603050405020304" pitchFamily="18" charset="0"/>
                <a:cs typeface="Times New Roman" panose="02020603050405020304" pitchFamily="18" charset="0"/>
              </a:rPr>
              <a:t>N</a:t>
            </a:r>
            <a:r>
              <a:rPr lang="en-US" altLang="en-US" b="1" dirty="0" err="1" smtClean="0">
                <a:latin typeface="Times New Roman" panose="02020603050405020304" pitchFamily="18" charset="0"/>
                <a:cs typeface="Times New Roman" panose="02020603050405020304" pitchFamily="18" charset="0"/>
              </a:rPr>
              <a:t>hu</a:t>
            </a:r>
            <a:r>
              <a:rPr lang="en-US" altLang="en-US" b="1" dirty="0" smtClean="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cầu</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chỗ</a:t>
            </a:r>
            <a:r>
              <a:rPr lang="en-US" altLang="en-US" b="1" dirty="0">
                <a:latin typeface="Times New Roman" panose="02020603050405020304" pitchFamily="18" charset="0"/>
                <a:cs typeface="Times New Roman" panose="02020603050405020304" pitchFamily="18" charset="0"/>
              </a:rPr>
              <a:t> ở </a:t>
            </a:r>
            <a:r>
              <a:rPr lang="en-US" altLang="en-US" b="1" dirty="0" err="1">
                <a:latin typeface="Times New Roman" panose="02020603050405020304" pitchFamily="18" charset="0"/>
                <a:cs typeface="Times New Roman" panose="02020603050405020304" pitchFamily="18" charset="0"/>
              </a:rPr>
              <a:t>tăng</a:t>
            </a:r>
            <a:r>
              <a:rPr lang="en-US" altLang="en-US" b="1" dirty="0">
                <a:latin typeface="Times New Roman" panose="02020603050405020304" pitchFamily="18" charset="0"/>
                <a:cs typeface="Times New Roman" panose="02020603050405020304" pitchFamily="18" charset="0"/>
              </a:rPr>
              <a:t>.</a:t>
            </a:r>
          </a:p>
        </p:txBody>
      </p:sp>
      <p:sp>
        <p:nvSpPr>
          <p:cNvPr id="17417" name="Rectangle 14"/>
          <p:cNvSpPr>
            <a:spLocks noChangeArrowheads="1"/>
          </p:cNvSpPr>
          <p:nvPr/>
        </p:nvSpPr>
        <p:spPr bwMode="auto">
          <a:xfrm>
            <a:off x="3816350" y="2590800"/>
            <a:ext cx="2889250" cy="779463"/>
          </a:xfrm>
          <a:prstGeom prst="rect">
            <a:avLst/>
          </a:prstGeom>
          <a:noFill/>
          <a:ln w="9525">
            <a:noFill/>
            <a:miter lim="800000"/>
            <a:headEnd/>
            <a:tailEnd/>
          </a:ln>
          <a:effectLst/>
        </p:spPr>
        <p:txBody>
          <a:bodyPr wrap="square">
            <a:spAutoFit/>
          </a:bodyPr>
          <a:lstStyle/>
          <a:p>
            <a:pPr>
              <a:spcBef>
                <a:spcPct val="50000"/>
              </a:spcBef>
            </a:pPr>
            <a:r>
              <a:rPr lang="en-US" altLang="en-US" b="1" dirty="0" err="1">
                <a:latin typeface="Times New Roman" panose="02020603050405020304" pitchFamily="18" charset="0"/>
                <a:cs typeface="Times New Roman" panose="02020603050405020304" pitchFamily="18" charset="0"/>
              </a:rPr>
              <a:t>N</a:t>
            </a:r>
            <a:r>
              <a:rPr lang="en-US" altLang="en-US" b="1" dirty="0" err="1" smtClean="0">
                <a:latin typeface="Times New Roman" panose="02020603050405020304" pitchFamily="18" charset="0"/>
                <a:cs typeface="Times New Roman" panose="02020603050405020304" pitchFamily="18" charset="0"/>
              </a:rPr>
              <a:t>hiều</a:t>
            </a:r>
            <a:r>
              <a:rPr lang="en-US" altLang="en-US" b="1" dirty="0" smtClean="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nhà</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máy</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xí</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nghiệp</a:t>
            </a:r>
            <a:r>
              <a:rPr lang="en-US" altLang="en-US" b="1" dirty="0">
                <a:latin typeface="Times New Roman" panose="02020603050405020304" pitchFamily="18" charset="0"/>
                <a:cs typeface="Times New Roman" panose="02020603050405020304" pitchFamily="18" charset="0"/>
              </a:rPr>
              <a:t>                                      </a:t>
            </a:r>
          </a:p>
          <a:p>
            <a:pPr>
              <a:spcBef>
                <a:spcPct val="50000"/>
              </a:spcBef>
            </a:pP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mọc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lên</a:t>
            </a:r>
            <a:endParaRPr lang="en-US" altLang="en-US" b="1" dirty="0">
              <a:latin typeface="Times New Roman" panose="02020603050405020304" pitchFamily="18" charset="0"/>
              <a:cs typeface="Times New Roman" panose="02020603050405020304" pitchFamily="18" charset="0"/>
            </a:endParaRPr>
          </a:p>
        </p:txBody>
      </p:sp>
      <p:sp>
        <p:nvSpPr>
          <p:cNvPr id="17418" name="Rectangle 15"/>
          <p:cNvSpPr>
            <a:spLocks noChangeArrowheads="1"/>
          </p:cNvSpPr>
          <p:nvPr/>
        </p:nvSpPr>
        <p:spPr bwMode="auto">
          <a:xfrm>
            <a:off x="3657600" y="3429000"/>
            <a:ext cx="3198311" cy="369332"/>
          </a:xfrm>
          <a:prstGeom prst="rect">
            <a:avLst/>
          </a:prstGeom>
          <a:noFill/>
          <a:ln w="9525">
            <a:noFill/>
            <a:miter lim="800000"/>
            <a:headEnd/>
            <a:tailEnd/>
          </a:ln>
          <a:effectLst/>
        </p:spPr>
        <p:txBody>
          <a:bodyPr wrap="none">
            <a:spAutoFit/>
          </a:bodyPr>
          <a:lstStyle/>
          <a:p>
            <a:pPr>
              <a:spcBef>
                <a:spcPct val="50000"/>
              </a:spcBef>
            </a:pPr>
            <a:r>
              <a:rPr lang="en-US" altLang="en-US" b="1" dirty="0" err="1">
                <a:latin typeface="Times New Roman" panose="02020603050405020304" pitchFamily="18" charset="0"/>
                <a:cs typeface="Times New Roman" panose="02020603050405020304" pitchFamily="18" charset="0"/>
              </a:rPr>
              <a:t>C</a:t>
            </a:r>
            <a:r>
              <a:rPr lang="en-US" altLang="en-US" b="1" dirty="0" err="1" smtClean="0">
                <a:latin typeface="Times New Roman" panose="02020603050405020304" pitchFamily="18" charset="0"/>
                <a:cs typeface="Times New Roman" panose="02020603050405020304" pitchFamily="18" charset="0"/>
              </a:rPr>
              <a:t>ó</a:t>
            </a:r>
            <a:r>
              <a:rPr lang="en-US" altLang="en-US" b="1" dirty="0" smtClean="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nhiều</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khu</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vui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chơi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giải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trí</a:t>
            </a:r>
            <a:r>
              <a:rPr lang="en-US" altLang="en-US" b="1" dirty="0">
                <a:latin typeface="Times New Roman" panose="02020603050405020304" pitchFamily="18" charset="0"/>
                <a:cs typeface="Times New Roman" panose="02020603050405020304" pitchFamily="18" charset="0"/>
              </a:rPr>
              <a:t>.</a:t>
            </a:r>
          </a:p>
        </p:txBody>
      </p:sp>
      <p:sp>
        <p:nvSpPr>
          <p:cNvPr id="17419" name="Text Box 16"/>
          <p:cNvSpPr txBox="1">
            <a:spLocks noChangeArrowheads="1"/>
          </p:cNvSpPr>
          <p:nvPr/>
        </p:nvSpPr>
        <p:spPr bwMode="auto">
          <a:xfrm>
            <a:off x="114300" y="1536700"/>
            <a:ext cx="4991100" cy="461665"/>
          </a:xfrm>
          <a:prstGeom prst="rect">
            <a:avLst/>
          </a:prstGeom>
          <a:noFill/>
          <a:ln w="9525">
            <a:noFill/>
            <a:miter lim="800000"/>
            <a:headEnd/>
            <a:tailEnd/>
          </a:ln>
          <a:effectLst/>
        </p:spPr>
        <p:txBody>
          <a:bodyPr wrap="square">
            <a:spAutoFit/>
          </a:bodyPr>
          <a:lstStyle/>
          <a:p>
            <a:pPr>
              <a:spcBef>
                <a:spcPct val="50000"/>
              </a:spcBef>
            </a:pPr>
            <a:r>
              <a:rPr lang="en-US" altLang="en-US" sz="2400" b="1" dirty="0">
                <a:solidFill>
                  <a:srgbClr val="800000"/>
                </a:solidFill>
                <a:latin typeface="Times New Roman" panose="02020603050405020304" pitchFamily="18" charset="0"/>
                <a:cs typeface="Times New Roman" panose="02020603050405020304" pitchFamily="18" charset="0"/>
              </a:rPr>
              <a:t>I. </a:t>
            </a:r>
            <a:r>
              <a:rPr lang="en-US" altLang="en-US" sz="2400" b="1" dirty="0" err="1">
                <a:solidFill>
                  <a:srgbClr val="800000"/>
                </a:solidFill>
                <a:latin typeface="Times New Roman" panose="02020603050405020304" pitchFamily="18" charset="0"/>
                <a:cs typeface="Times New Roman" panose="02020603050405020304" pitchFamily="18" charset="0"/>
              </a:rPr>
              <a:t>Nguyên</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nhân</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đất</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trồng</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bị</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thu</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hẹp</a:t>
            </a:r>
            <a:r>
              <a:rPr lang="en-US" altLang="en-US" sz="2400" b="1" dirty="0">
                <a:solidFill>
                  <a:srgbClr val="800000"/>
                </a:solidFill>
              </a:rPr>
              <a:t>.</a:t>
            </a:r>
          </a:p>
        </p:txBody>
      </p:sp>
      <p:sp>
        <p:nvSpPr>
          <p:cNvPr id="17421" name="Text Box 18"/>
          <p:cNvSpPr txBox="1">
            <a:spLocks noChangeArrowheads="1"/>
          </p:cNvSpPr>
          <p:nvPr/>
        </p:nvSpPr>
        <p:spPr bwMode="auto">
          <a:xfrm>
            <a:off x="76200" y="4038600"/>
            <a:ext cx="6629400" cy="457200"/>
          </a:xfrm>
          <a:prstGeom prst="rect">
            <a:avLst/>
          </a:prstGeom>
          <a:noFill/>
          <a:ln w="9525">
            <a:noFill/>
            <a:miter lim="800000"/>
            <a:headEnd/>
            <a:tailEnd/>
          </a:ln>
          <a:effectLst/>
        </p:spPr>
        <p:txBody>
          <a:bodyPr>
            <a:spAutoFit/>
          </a:bodyPr>
          <a:lstStyle/>
          <a:p>
            <a:pPr>
              <a:spcBef>
                <a:spcPct val="50000"/>
              </a:spcBef>
            </a:pPr>
            <a:r>
              <a:rPr lang="en-US" altLang="en-US" sz="2400" b="1" dirty="0">
                <a:solidFill>
                  <a:srgbClr val="800000"/>
                </a:solidFill>
                <a:latin typeface="Times New Roman" panose="02020603050405020304" pitchFamily="18" charset="0"/>
                <a:cs typeface="Times New Roman" panose="02020603050405020304" pitchFamily="18" charset="0"/>
              </a:rPr>
              <a:t>II. </a:t>
            </a:r>
            <a:r>
              <a:rPr lang="en-US" altLang="en-US" sz="2400" b="1" dirty="0" err="1">
                <a:solidFill>
                  <a:srgbClr val="800000"/>
                </a:solidFill>
                <a:latin typeface="Times New Roman" panose="02020603050405020304" pitchFamily="18" charset="0"/>
                <a:cs typeface="Times New Roman" panose="02020603050405020304" pitchFamily="18" charset="0"/>
              </a:rPr>
              <a:t>Nguyên</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nhân</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đất</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trồng</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bị</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suy</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smtClean="0">
                <a:solidFill>
                  <a:srgbClr val="800000"/>
                </a:solidFill>
                <a:latin typeface="Times New Roman" panose="02020603050405020304" pitchFamily="18" charset="0"/>
                <a:cs typeface="Times New Roman" panose="02020603050405020304" pitchFamily="18" charset="0"/>
              </a:rPr>
              <a:t>thoái</a:t>
            </a:r>
            <a:r>
              <a:rPr lang="en-US" altLang="en-US" sz="2400" b="1" dirty="0">
                <a:solidFill>
                  <a:srgbClr val="800000"/>
                </a:solidFill>
                <a:latin typeface="Times New Roman" panose="02020603050405020304" pitchFamily="18" charset="0"/>
                <a:cs typeface="Times New Roman" panose="02020603050405020304" pitchFamily="18" charset="0"/>
              </a:rPr>
              <a:t>.</a:t>
            </a:r>
          </a:p>
        </p:txBody>
      </p:sp>
      <p:sp>
        <p:nvSpPr>
          <p:cNvPr id="17422" name="Text Box 19"/>
          <p:cNvSpPr txBox="1">
            <a:spLocks noChangeArrowheads="1"/>
          </p:cNvSpPr>
          <p:nvPr/>
        </p:nvSpPr>
        <p:spPr bwMode="auto">
          <a:xfrm>
            <a:off x="381000" y="4876800"/>
            <a:ext cx="5334000" cy="366713"/>
          </a:xfrm>
          <a:prstGeom prst="rect">
            <a:avLst/>
          </a:prstGeom>
          <a:noFill/>
          <a:ln w="9525">
            <a:noFill/>
            <a:miter lim="800000"/>
            <a:headEnd/>
            <a:tailEnd/>
          </a:ln>
          <a:effectLst/>
        </p:spPr>
        <p:txBody>
          <a:bodyPr>
            <a:spAutoFit/>
          </a:bodyPr>
          <a:lstStyle/>
          <a:p>
            <a:pPr>
              <a:spcBef>
                <a:spcPct val="50000"/>
              </a:spcBef>
            </a:pPr>
            <a:endParaRPr lang="en-US" altLang="en-US"/>
          </a:p>
        </p:txBody>
      </p:sp>
      <p:sp>
        <p:nvSpPr>
          <p:cNvPr id="17423" name="Rectangle 20"/>
          <p:cNvSpPr>
            <a:spLocks noChangeArrowheads="1"/>
          </p:cNvSpPr>
          <p:nvPr/>
        </p:nvSpPr>
        <p:spPr bwMode="auto">
          <a:xfrm>
            <a:off x="3657600" y="4648200"/>
            <a:ext cx="1987550" cy="1200329"/>
          </a:xfrm>
          <a:prstGeom prst="rect">
            <a:avLst/>
          </a:prstGeom>
          <a:noFill/>
          <a:ln w="9525">
            <a:noFill/>
            <a:miter lim="800000"/>
            <a:headEnd/>
            <a:tailEnd/>
          </a:ln>
          <a:effectLst/>
        </p:spPr>
        <p:txBody>
          <a:bodyPr>
            <a:spAutoFit/>
          </a:bodyPr>
          <a:lstStyle/>
          <a:p>
            <a:pPr>
              <a:spcBef>
                <a:spcPct val="50000"/>
              </a:spcBef>
            </a:pPr>
            <a:r>
              <a:rPr lang="en-US" altLang="en-US" b="1" dirty="0" err="1">
                <a:latin typeface="Times New Roman" panose="02020603050405020304" pitchFamily="18" charset="0"/>
                <a:cs typeface="Times New Roman" panose="02020603050405020304" pitchFamily="18" charset="0"/>
              </a:rPr>
              <a:t>T</a:t>
            </a:r>
            <a:r>
              <a:rPr lang="en-US" altLang="en-US" b="1" dirty="0" err="1" smtClean="0">
                <a:latin typeface="Times New Roman" panose="02020603050405020304" pitchFamily="18" charset="0"/>
                <a:cs typeface="Times New Roman" panose="02020603050405020304" pitchFamily="18" charset="0"/>
              </a:rPr>
              <a:t>ăng</a:t>
            </a:r>
            <a:r>
              <a:rPr lang="en-US" altLang="en-US" b="1" dirty="0" smtClean="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năng</a:t>
            </a:r>
            <a:r>
              <a:rPr lang="en-US" altLang="en-US" b="1" dirty="0">
                <a:latin typeface="Times New Roman" panose="02020603050405020304" pitchFamily="18" charset="0"/>
                <a:cs typeface="Times New Roman" panose="02020603050405020304" pitchFamily="18" charset="0"/>
              </a:rPr>
              <a:t> </a:t>
            </a:r>
            <a:r>
              <a:rPr lang="en-US" altLang="en-US" b="1" dirty="0" err="1" smtClean="0">
                <a:latin typeface="Times New Roman" panose="02020603050405020304" pitchFamily="18" charset="0"/>
                <a:cs typeface="Times New Roman" panose="02020603050405020304" pitchFamily="18" charset="0"/>
              </a:rPr>
              <a:t>xuất</a:t>
            </a:r>
            <a:r>
              <a:rPr lang="en-US" altLang="en-US" b="1" dirty="0" smtClean="0">
                <a:latin typeface="Times New Roman" panose="02020603050405020304" pitchFamily="18" charset="0"/>
                <a:cs typeface="Times New Roman" panose="02020603050405020304" pitchFamily="18" charset="0"/>
              </a:rPr>
              <a:t> </a:t>
            </a:r>
          </a:p>
          <a:p>
            <a:pPr>
              <a:spcBef>
                <a:spcPct val="50000"/>
              </a:spcBef>
            </a:pPr>
            <a:r>
              <a:rPr lang="en-US" altLang="en-US" b="1" dirty="0" err="1" smtClean="0">
                <a:latin typeface="Times New Roman" panose="02020603050405020304" pitchFamily="18" charset="0"/>
                <a:cs typeface="Times New Roman" panose="02020603050405020304" pitchFamily="18" charset="0"/>
              </a:rPr>
              <a:t>cây</a:t>
            </a:r>
            <a:r>
              <a:rPr lang="en-US" altLang="en-US" b="1" dirty="0" smtClean="0">
                <a:latin typeface="Times New Roman" panose="02020603050405020304" pitchFamily="18" charset="0"/>
                <a:cs typeface="Times New Roman" panose="02020603050405020304" pitchFamily="18" charset="0"/>
              </a:rPr>
              <a:t> </a:t>
            </a:r>
            <a:r>
              <a:rPr lang="en-US" altLang="en-US" b="1" dirty="0" err="1" smtClean="0">
                <a:latin typeface="Times New Roman" panose="02020603050405020304" pitchFamily="18" charset="0"/>
                <a:cs typeface="Times New Roman" panose="02020603050405020304" pitchFamily="18" charset="0"/>
              </a:rPr>
              <a:t>trồng</a:t>
            </a:r>
            <a:r>
              <a:rPr lang="en-US" altLang="en-US" b="1" dirty="0" smtClean="0">
                <a:latin typeface="Times New Roman" panose="02020603050405020304" pitchFamily="18" charset="0"/>
                <a:cs typeface="Times New Roman" panose="02020603050405020304" pitchFamily="18" charset="0"/>
              </a:rPr>
              <a:t> </a:t>
            </a:r>
            <a:endParaRPr lang="en-US" altLang="en-US" b="1" dirty="0">
              <a:latin typeface="Times New Roman" panose="02020603050405020304" pitchFamily="18" charset="0"/>
              <a:cs typeface="Times New Roman" panose="02020603050405020304" pitchFamily="18" charset="0"/>
            </a:endParaRPr>
          </a:p>
          <a:p>
            <a:pPr>
              <a:spcBef>
                <a:spcPct val="50000"/>
              </a:spcBef>
            </a:pPr>
            <a:endParaRPr lang="en-US" altLang="en-US" b="1" dirty="0"/>
          </a:p>
        </p:txBody>
      </p:sp>
      <p:sp>
        <p:nvSpPr>
          <p:cNvPr id="17425" name="Rectangle 22"/>
          <p:cNvSpPr>
            <a:spLocks noChangeArrowheads="1"/>
          </p:cNvSpPr>
          <p:nvPr/>
        </p:nvSpPr>
        <p:spPr bwMode="auto">
          <a:xfrm>
            <a:off x="1716086" y="4696980"/>
            <a:ext cx="1981200" cy="646331"/>
          </a:xfrm>
          <a:prstGeom prst="rect">
            <a:avLst/>
          </a:prstGeom>
          <a:noFill/>
          <a:ln w="9525">
            <a:noFill/>
            <a:miter lim="800000"/>
            <a:headEnd/>
            <a:tailEnd/>
          </a:ln>
          <a:effectLst/>
        </p:spPr>
        <p:txBody>
          <a:bodyPr>
            <a:spAutoFit/>
          </a:bodyPr>
          <a:lstStyle/>
          <a:p>
            <a:r>
              <a:rPr lang="en-US" altLang="en-US" b="1" dirty="0" err="1" smtClean="0">
                <a:latin typeface="Times New Roman" panose="02020603050405020304" pitchFamily="18" charset="0"/>
                <a:cs typeface="Times New Roman" panose="02020603050405020304" pitchFamily="18" charset="0"/>
              </a:rPr>
              <a:t>Nhu</a:t>
            </a:r>
            <a:r>
              <a:rPr lang="en-US" altLang="en-US" b="1" dirty="0" smtClean="0">
                <a:latin typeface="Times New Roman" panose="02020603050405020304" pitchFamily="18" charset="0"/>
                <a:cs typeface="Times New Roman" panose="02020603050405020304" pitchFamily="18" charset="0"/>
              </a:rPr>
              <a:t> </a:t>
            </a:r>
            <a:r>
              <a:rPr lang="en-US" altLang="en-US" b="1" dirty="0" err="1" smtClean="0">
                <a:latin typeface="Times New Roman" panose="02020603050405020304" pitchFamily="18" charset="0"/>
                <a:cs typeface="Times New Roman" panose="02020603050405020304" pitchFamily="18" charset="0"/>
              </a:rPr>
              <a:t>cầu</a:t>
            </a:r>
            <a:r>
              <a:rPr lang="en-US" altLang="en-US" b="1" dirty="0" smtClean="0">
                <a:latin typeface="Times New Roman" panose="02020603050405020304" pitchFamily="18" charset="0"/>
                <a:cs typeface="Times New Roman" panose="02020603050405020304" pitchFamily="18" charset="0"/>
              </a:rPr>
              <a:t> </a:t>
            </a:r>
            <a:r>
              <a:rPr lang="en-US" altLang="en-US" b="1" dirty="0" err="1" smtClean="0">
                <a:latin typeface="Times New Roman" panose="02020603050405020304" pitchFamily="18" charset="0"/>
                <a:cs typeface="Times New Roman" panose="02020603050405020304" pitchFamily="18" charset="0"/>
              </a:rPr>
              <a:t>lương</a:t>
            </a:r>
            <a:r>
              <a:rPr lang="en-US" altLang="en-US" b="1" dirty="0" smtClean="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thực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tăng</a:t>
            </a:r>
            <a:endParaRPr lang="en-US" altLang="en-US" b="1" dirty="0">
              <a:latin typeface="Times New Roman" panose="02020603050405020304" pitchFamily="18" charset="0"/>
              <a:cs typeface="Times New Roman" panose="02020603050405020304" pitchFamily="18" charset="0"/>
            </a:endParaRPr>
          </a:p>
        </p:txBody>
      </p:sp>
      <p:sp>
        <p:nvSpPr>
          <p:cNvPr id="17426" name="Rectangle 23"/>
          <p:cNvSpPr>
            <a:spLocks noChangeArrowheads="1"/>
          </p:cNvSpPr>
          <p:nvPr/>
        </p:nvSpPr>
        <p:spPr bwMode="auto">
          <a:xfrm>
            <a:off x="0" y="5334000"/>
            <a:ext cx="1486304" cy="369332"/>
          </a:xfrm>
          <a:prstGeom prst="rect">
            <a:avLst/>
          </a:prstGeom>
          <a:noFill/>
          <a:ln w="9525">
            <a:noFill/>
            <a:miter lim="800000"/>
            <a:headEnd/>
            <a:tailEnd/>
          </a:ln>
          <a:effectLst/>
        </p:spPr>
        <p:txBody>
          <a:bodyPr wrap="none">
            <a:spAutoFit/>
          </a:bodyPr>
          <a:lstStyle/>
          <a:p>
            <a:r>
              <a:rPr lang="en-US" altLang="en-US" b="1" dirty="0" smtClean="0">
                <a:latin typeface="Times New Roman" panose="02020603050405020304" pitchFamily="18" charset="0"/>
                <a:cs typeface="Times New Roman" panose="02020603050405020304" pitchFamily="18" charset="0"/>
              </a:rPr>
              <a:t>- </a:t>
            </a:r>
            <a:r>
              <a:rPr lang="en-US" altLang="en-US" b="1" dirty="0" err="1" smtClean="0">
                <a:latin typeface="Times New Roman" panose="02020603050405020304" pitchFamily="18" charset="0"/>
                <a:cs typeface="Times New Roman" panose="02020603050405020304" pitchFamily="18" charset="0"/>
              </a:rPr>
              <a:t>Dân</a:t>
            </a:r>
            <a:r>
              <a:rPr lang="en-US" altLang="en-US" b="1" dirty="0" smtClean="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số</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tăng</a:t>
            </a:r>
            <a:endParaRPr lang="en-US" altLang="en-US" b="1" dirty="0">
              <a:latin typeface="Times New Roman" panose="02020603050405020304" pitchFamily="18" charset="0"/>
              <a:cs typeface="Times New Roman" panose="02020603050405020304" pitchFamily="18" charset="0"/>
            </a:endParaRPr>
          </a:p>
        </p:txBody>
      </p:sp>
      <p:sp>
        <p:nvSpPr>
          <p:cNvPr id="17428" name="Text Box 25"/>
          <p:cNvSpPr txBox="1">
            <a:spLocks noChangeArrowheads="1"/>
          </p:cNvSpPr>
          <p:nvPr/>
        </p:nvSpPr>
        <p:spPr bwMode="auto">
          <a:xfrm>
            <a:off x="5714999" y="4572000"/>
            <a:ext cx="2097139" cy="923330"/>
          </a:xfrm>
          <a:prstGeom prst="rect">
            <a:avLst/>
          </a:prstGeom>
          <a:noFill/>
          <a:ln w="9525">
            <a:noFill/>
            <a:miter lim="800000"/>
            <a:headEnd/>
            <a:tailEnd/>
          </a:ln>
          <a:effectLst/>
        </p:spPr>
        <p:txBody>
          <a:bodyPr wrap="square">
            <a:spAutoFit/>
          </a:bodyPr>
          <a:lstStyle/>
          <a:p>
            <a:pPr>
              <a:spcBef>
                <a:spcPct val="50000"/>
              </a:spcBef>
            </a:pPr>
            <a:r>
              <a:rPr lang="en-US" altLang="en-US" b="1" dirty="0" err="1">
                <a:solidFill>
                  <a:srgbClr val="002060"/>
                </a:solidFill>
                <a:latin typeface="Times New Roman" panose="02020603050405020304" pitchFamily="18" charset="0"/>
                <a:cs typeface="Times New Roman" panose="02020603050405020304" pitchFamily="18" charset="0"/>
              </a:rPr>
              <a:t>Sử</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dụng</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phân</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bón</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thuốc</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trừ</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smtClean="0">
                <a:solidFill>
                  <a:srgbClr val="002060"/>
                </a:solidFill>
                <a:latin typeface="Times New Roman" panose="02020603050405020304" pitchFamily="18" charset="0"/>
                <a:cs typeface="Times New Roman" panose="02020603050405020304" pitchFamily="18" charset="0"/>
              </a:rPr>
              <a:t>sâu</a:t>
            </a:r>
            <a:r>
              <a:rPr lang="en-US" altLang="en-US" b="1" dirty="0" smtClean="0">
                <a:solidFill>
                  <a:srgbClr val="002060"/>
                </a:solidFill>
                <a:latin typeface="Times New Roman" panose="02020603050405020304" pitchFamily="18" charset="0"/>
                <a:cs typeface="Times New Roman" panose="02020603050405020304" pitchFamily="18" charset="0"/>
              </a:rPr>
              <a:t>, </a:t>
            </a:r>
            <a:r>
              <a:rPr lang="en-US" altLang="en-US" b="1" dirty="0" err="1" smtClean="0">
                <a:solidFill>
                  <a:srgbClr val="002060"/>
                </a:solidFill>
                <a:latin typeface="Times New Roman" panose="02020603050405020304" pitchFamily="18" charset="0"/>
                <a:cs typeface="Times New Roman" panose="02020603050405020304" pitchFamily="18" charset="0"/>
              </a:rPr>
              <a:t>thuốc</a:t>
            </a:r>
            <a:r>
              <a:rPr lang="en-US" altLang="en-US" b="1" dirty="0" smtClean="0">
                <a:solidFill>
                  <a:srgbClr val="002060"/>
                </a:solidFill>
                <a:latin typeface="Times New Roman" panose="02020603050405020304" pitchFamily="18" charset="0"/>
                <a:cs typeface="Times New Roman" panose="02020603050405020304" pitchFamily="18" charset="0"/>
              </a:rPr>
              <a:t> </a:t>
            </a:r>
            <a:r>
              <a:rPr lang="en-US" altLang="en-US" b="1" dirty="0" err="1" smtClean="0">
                <a:solidFill>
                  <a:srgbClr val="002060"/>
                </a:solidFill>
                <a:latin typeface="Times New Roman" panose="02020603050405020304" pitchFamily="18" charset="0"/>
                <a:cs typeface="Times New Roman" panose="02020603050405020304" pitchFamily="18" charset="0"/>
              </a:rPr>
              <a:t>trừ</a:t>
            </a:r>
            <a:r>
              <a:rPr lang="en-US" altLang="en-US" b="1" dirty="0" smtClean="0">
                <a:solidFill>
                  <a:srgbClr val="002060"/>
                </a:solidFill>
                <a:latin typeface="Times New Roman" panose="02020603050405020304" pitchFamily="18" charset="0"/>
                <a:cs typeface="Times New Roman" panose="02020603050405020304" pitchFamily="18" charset="0"/>
              </a:rPr>
              <a:t> </a:t>
            </a:r>
            <a:r>
              <a:rPr lang="en-US" altLang="en-US" b="1" dirty="0" err="1" smtClean="0">
                <a:solidFill>
                  <a:srgbClr val="002060"/>
                </a:solidFill>
                <a:latin typeface="Times New Roman" panose="02020603050405020304" pitchFamily="18" charset="0"/>
                <a:cs typeface="Times New Roman" panose="02020603050405020304" pitchFamily="18" charset="0"/>
              </a:rPr>
              <a:t>cỏ</a:t>
            </a:r>
            <a:r>
              <a:rPr lang="en-US" altLang="en-US" b="1" dirty="0" smtClean="0">
                <a:solidFill>
                  <a:srgbClr val="002060"/>
                </a:solidFill>
                <a:latin typeface="Times New Roman" panose="02020603050405020304" pitchFamily="18" charset="0"/>
                <a:cs typeface="Times New Roman" panose="02020603050405020304" pitchFamily="18" charset="0"/>
              </a:rPr>
              <a:t>…</a:t>
            </a:r>
            <a:endParaRPr lang="en-US" altLang="en-US" b="1" dirty="0">
              <a:solidFill>
                <a:srgbClr val="002060"/>
              </a:solidFill>
              <a:latin typeface="Times New Roman" panose="02020603050405020304" pitchFamily="18" charset="0"/>
              <a:cs typeface="Times New Roman" panose="02020603050405020304" pitchFamily="18" charset="0"/>
            </a:endParaRPr>
          </a:p>
        </p:txBody>
      </p:sp>
      <p:sp>
        <p:nvSpPr>
          <p:cNvPr id="17429" name="AutoShape 26"/>
          <p:cNvSpPr>
            <a:spLocks/>
          </p:cNvSpPr>
          <p:nvPr/>
        </p:nvSpPr>
        <p:spPr bwMode="auto">
          <a:xfrm>
            <a:off x="7848600" y="4267200"/>
            <a:ext cx="228600" cy="1905000"/>
          </a:xfrm>
          <a:prstGeom prst="rightBrace">
            <a:avLst>
              <a:gd name="adj1" fmla="val 69444"/>
              <a:gd name="adj2" fmla="val 50000"/>
            </a:avLst>
          </a:prstGeom>
          <a:noFill/>
          <a:ln w="28575">
            <a:solidFill>
              <a:schemeClr val="tx1"/>
            </a:solidFill>
            <a:round/>
            <a:headEnd/>
            <a:tailEnd/>
          </a:ln>
          <a:effectLst/>
        </p:spPr>
        <p:txBody>
          <a:bodyPr wrap="none" anchor="ctr"/>
          <a:lstStyle/>
          <a:p>
            <a:pPr algn="ctr"/>
            <a:endParaRPr lang="en-US" altLang="en-US" b="1"/>
          </a:p>
        </p:txBody>
      </p:sp>
      <p:sp>
        <p:nvSpPr>
          <p:cNvPr id="17430" name="Text Box 27"/>
          <p:cNvSpPr txBox="1">
            <a:spLocks noChangeArrowheads="1"/>
          </p:cNvSpPr>
          <p:nvPr/>
        </p:nvSpPr>
        <p:spPr bwMode="auto">
          <a:xfrm>
            <a:off x="1676400" y="5791200"/>
            <a:ext cx="2362200" cy="366713"/>
          </a:xfrm>
          <a:prstGeom prst="rect">
            <a:avLst/>
          </a:prstGeom>
          <a:noFill/>
          <a:ln w="9525">
            <a:noFill/>
            <a:miter lim="800000"/>
            <a:headEnd/>
            <a:tailEnd/>
          </a:ln>
          <a:effectLst/>
        </p:spPr>
        <p:txBody>
          <a:bodyPr>
            <a:spAutoFit/>
          </a:bodyPr>
          <a:lstStyle/>
          <a:p>
            <a:pPr>
              <a:spcBef>
                <a:spcPct val="50000"/>
              </a:spcBef>
            </a:pPr>
            <a:r>
              <a:rPr lang="en-US" altLang="en-US" b="1" dirty="0" err="1">
                <a:latin typeface="Times New Roman" panose="02020603050405020304" pitchFamily="18" charset="0"/>
                <a:cs typeface="Times New Roman" panose="02020603050405020304" pitchFamily="18" charset="0"/>
              </a:rPr>
              <a:t>Lượng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rác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thải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tăng</a:t>
            </a:r>
            <a:endParaRPr lang="en-US" altLang="en-US" b="1" dirty="0">
              <a:latin typeface="Times New Roman" panose="02020603050405020304" pitchFamily="18" charset="0"/>
              <a:cs typeface="Times New Roman" panose="02020603050405020304" pitchFamily="18" charset="0"/>
            </a:endParaRPr>
          </a:p>
        </p:txBody>
      </p:sp>
      <p:sp>
        <p:nvSpPr>
          <p:cNvPr id="17431" name="Text Box 28"/>
          <p:cNvSpPr txBox="1">
            <a:spLocks noChangeArrowheads="1"/>
          </p:cNvSpPr>
          <p:nvPr/>
        </p:nvSpPr>
        <p:spPr bwMode="auto">
          <a:xfrm>
            <a:off x="4724400" y="5562600"/>
            <a:ext cx="2073275" cy="366713"/>
          </a:xfrm>
          <a:prstGeom prst="rect">
            <a:avLst/>
          </a:prstGeom>
          <a:noFill/>
          <a:ln w="9525">
            <a:noFill/>
            <a:miter lim="800000"/>
            <a:headEnd/>
            <a:tailEnd/>
          </a:ln>
          <a:effectLst/>
        </p:spPr>
        <p:txBody>
          <a:bodyPr>
            <a:spAutoFit/>
          </a:bodyPr>
          <a:lstStyle/>
          <a:p>
            <a:endParaRPr lang="en-US" altLang="en-US"/>
          </a:p>
        </p:txBody>
      </p:sp>
      <p:sp>
        <p:nvSpPr>
          <p:cNvPr id="17432" name="Text Box 29"/>
          <p:cNvSpPr txBox="1">
            <a:spLocks noChangeArrowheads="1"/>
          </p:cNvSpPr>
          <p:nvPr/>
        </p:nvSpPr>
        <p:spPr bwMode="auto">
          <a:xfrm>
            <a:off x="4419600" y="5791200"/>
            <a:ext cx="3276600" cy="366713"/>
          </a:xfrm>
          <a:prstGeom prst="rect">
            <a:avLst/>
          </a:prstGeom>
          <a:noFill/>
          <a:ln w="9525">
            <a:noFill/>
            <a:miter lim="800000"/>
            <a:headEnd/>
            <a:tailEnd/>
          </a:ln>
          <a:effectLst/>
        </p:spPr>
        <p:txBody>
          <a:bodyPr>
            <a:spAutoFit/>
          </a:bodyPr>
          <a:lstStyle/>
          <a:p>
            <a:pPr>
              <a:spcBef>
                <a:spcPct val="50000"/>
              </a:spcBef>
            </a:pPr>
            <a:r>
              <a:rPr lang="en-US" altLang="en-US" b="1" dirty="0" err="1">
                <a:solidFill>
                  <a:srgbClr val="002060"/>
                </a:solidFill>
                <a:latin typeface="Times New Roman" panose="02020603050405020304" pitchFamily="18" charset="0"/>
                <a:cs typeface="Times New Roman" panose="02020603050405020304" pitchFamily="18" charset="0"/>
              </a:rPr>
              <a:t>Xử</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lí</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rác</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không</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hợp</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vệ</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sinh</a:t>
            </a:r>
            <a:endParaRPr lang="en-US" altLang="en-US" b="1" dirty="0">
              <a:solidFill>
                <a:srgbClr val="002060"/>
              </a:solidFill>
              <a:latin typeface="Times New Roman" panose="02020603050405020304" pitchFamily="18" charset="0"/>
              <a:cs typeface="Times New Roman" panose="02020603050405020304" pitchFamily="18" charset="0"/>
            </a:endParaRPr>
          </a:p>
        </p:txBody>
      </p:sp>
      <p:sp>
        <p:nvSpPr>
          <p:cNvPr id="17433" name="Text Box 30"/>
          <p:cNvSpPr txBox="1">
            <a:spLocks noChangeArrowheads="1"/>
          </p:cNvSpPr>
          <p:nvPr/>
        </p:nvSpPr>
        <p:spPr bwMode="auto">
          <a:xfrm>
            <a:off x="8153400" y="4419600"/>
            <a:ext cx="990600" cy="1465263"/>
          </a:xfrm>
          <a:prstGeom prst="rect">
            <a:avLst/>
          </a:prstGeom>
          <a:noFill/>
          <a:ln w="9525">
            <a:noFill/>
            <a:miter lim="800000"/>
            <a:headEnd/>
            <a:tailEnd/>
          </a:ln>
          <a:effectLst/>
        </p:spPr>
        <p:txBody>
          <a:bodyPr>
            <a:spAutoFit/>
          </a:bodyPr>
          <a:lstStyle/>
          <a:p>
            <a:pPr>
              <a:spcBef>
                <a:spcPct val="50000"/>
              </a:spcBef>
            </a:pPr>
            <a:r>
              <a:rPr lang="en-US" altLang="en-US" b="1" dirty="0">
                <a:solidFill>
                  <a:srgbClr val="FF0000"/>
                </a:solidFill>
                <a:latin typeface="Times New Roman" panose="02020603050405020304" pitchFamily="18" charset="0"/>
                <a:cs typeface="Times New Roman" panose="02020603050405020304" pitchFamily="18" charset="0"/>
              </a:rPr>
              <a:t>Ô </a:t>
            </a:r>
            <a:r>
              <a:rPr lang="en-US" altLang="en-US" b="1" dirty="0" err="1">
                <a:solidFill>
                  <a:srgbClr val="FF0000"/>
                </a:solidFill>
                <a:latin typeface="Times New Roman" panose="02020603050405020304" pitchFamily="18" charset="0"/>
                <a:cs typeface="Times New Roman" panose="02020603050405020304" pitchFamily="18" charset="0"/>
              </a:rPr>
              <a:t>nhiễm</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môi</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trường</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đất</a:t>
            </a:r>
            <a:r>
              <a:rPr lang="en-US" altLang="en-US" b="1" dirty="0">
                <a:solidFill>
                  <a:srgbClr val="FF0000"/>
                </a:solidFill>
                <a:latin typeface="Times New Roman" panose="02020603050405020304" pitchFamily="18" charset="0"/>
                <a:cs typeface="Times New Roman" panose="02020603050405020304" pitchFamily="18" charset="0"/>
              </a:rPr>
              <a:t> </a:t>
            </a:r>
          </a:p>
        </p:txBody>
      </p:sp>
      <p:sp>
        <p:nvSpPr>
          <p:cNvPr id="17434" name="Line 31"/>
          <p:cNvSpPr>
            <a:spLocks noChangeShapeType="1"/>
          </p:cNvSpPr>
          <p:nvPr/>
        </p:nvSpPr>
        <p:spPr bwMode="auto">
          <a:xfrm flipV="1">
            <a:off x="1447800" y="5257800"/>
            <a:ext cx="228600" cy="228600"/>
          </a:xfrm>
          <a:prstGeom prst="line">
            <a:avLst/>
          </a:prstGeom>
          <a:noFill/>
          <a:ln w="9525">
            <a:solidFill>
              <a:schemeClr val="tx1"/>
            </a:solidFill>
            <a:round/>
            <a:headEnd/>
            <a:tailEnd type="triangle" w="med" len="med"/>
          </a:ln>
          <a:effectLst/>
        </p:spPr>
        <p:txBody>
          <a:bodyPr/>
          <a:lstStyle/>
          <a:p>
            <a:endParaRPr lang="en-US"/>
          </a:p>
        </p:txBody>
      </p:sp>
      <p:sp>
        <p:nvSpPr>
          <p:cNvPr id="17435" name="Line 32"/>
          <p:cNvSpPr>
            <a:spLocks noChangeShapeType="1"/>
          </p:cNvSpPr>
          <p:nvPr/>
        </p:nvSpPr>
        <p:spPr bwMode="auto">
          <a:xfrm>
            <a:off x="1447800" y="5638800"/>
            <a:ext cx="152400" cy="304800"/>
          </a:xfrm>
          <a:prstGeom prst="line">
            <a:avLst/>
          </a:prstGeom>
          <a:noFill/>
          <a:ln w="9525">
            <a:solidFill>
              <a:schemeClr val="tx1"/>
            </a:solidFill>
            <a:round/>
            <a:headEnd/>
            <a:tailEnd type="triangle" w="med" len="med"/>
          </a:ln>
          <a:effectLst/>
        </p:spPr>
        <p:txBody>
          <a:bodyPr/>
          <a:lstStyle/>
          <a:p>
            <a:endParaRPr lang="en-US"/>
          </a:p>
        </p:txBody>
      </p:sp>
      <p:sp>
        <p:nvSpPr>
          <p:cNvPr id="17436" name="Line 33"/>
          <p:cNvSpPr>
            <a:spLocks noChangeShapeType="1"/>
          </p:cNvSpPr>
          <p:nvPr/>
        </p:nvSpPr>
        <p:spPr bwMode="auto">
          <a:xfrm>
            <a:off x="4114800" y="6019800"/>
            <a:ext cx="228600" cy="0"/>
          </a:xfrm>
          <a:prstGeom prst="line">
            <a:avLst/>
          </a:prstGeom>
          <a:noFill/>
          <a:ln w="9525">
            <a:solidFill>
              <a:schemeClr val="tx1"/>
            </a:solidFill>
            <a:round/>
            <a:headEnd/>
            <a:tailEnd type="triangle" w="med" len="med"/>
          </a:ln>
          <a:effectLst/>
        </p:spPr>
        <p:txBody>
          <a:bodyPr/>
          <a:lstStyle/>
          <a:p>
            <a:endParaRPr lang="en-US"/>
          </a:p>
        </p:txBody>
      </p:sp>
      <p:sp>
        <p:nvSpPr>
          <p:cNvPr id="17437" name="Line 34"/>
          <p:cNvSpPr>
            <a:spLocks noChangeShapeType="1"/>
          </p:cNvSpPr>
          <p:nvPr/>
        </p:nvSpPr>
        <p:spPr bwMode="auto">
          <a:xfrm>
            <a:off x="5410200" y="5029200"/>
            <a:ext cx="304800" cy="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17438" name="Line 35"/>
          <p:cNvSpPr>
            <a:spLocks noChangeShapeType="1"/>
          </p:cNvSpPr>
          <p:nvPr/>
        </p:nvSpPr>
        <p:spPr bwMode="auto">
          <a:xfrm>
            <a:off x="3314700" y="4876800"/>
            <a:ext cx="304800" cy="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17439" name="Rectangle 36"/>
          <p:cNvSpPr>
            <a:spLocks noChangeArrowheads="1"/>
          </p:cNvSpPr>
          <p:nvPr/>
        </p:nvSpPr>
        <p:spPr bwMode="auto">
          <a:xfrm>
            <a:off x="0" y="0"/>
            <a:ext cx="9144000" cy="1295400"/>
          </a:xfrm>
          <a:prstGeom prst="rect">
            <a:avLst/>
          </a:prstGeom>
          <a:solidFill>
            <a:schemeClr val="bg1"/>
          </a:solidFill>
          <a:ln w="38100">
            <a:solidFill>
              <a:schemeClr val="tx1"/>
            </a:solidFill>
            <a:miter lim="800000"/>
            <a:headEnd/>
            <a:tailEnd/>
          </a:ln>
          <a:effectLst/>
        </p:spPr>
        <p:txBody>
          <a:bodyPr wrap="none" anchor="ctr"/>
          <a:lstStyle/>
          <a:p>
            <a:pPr algn="ctr"/>
            <a:r>
              <a:rPr lang="en-US" altLang="en-US" sz="2000" b="1">
                <a:solidFill>
                  <a:srgbClr val="00B0F0"/>
                </a:solidFill>
                <a:latin typeface="Times New Roman" panose="02020603050405020304" pitchFamily="18" charset="0"/>
                <a:cs typeface="Times New Roman" panose="02020603050405020304" pitchFamily="18" charset="0"/>
              </a:rPr>
              <a:t>  </a:t>
            </a:r>
            <a:r>
              <a:rPr lang="en-US" altLang="en-US" sz="2000" b="1" smtClean="0">
                <a:solidFill>
                  <a:srgbClr val="00B0F0"/>
                </a:solidFill>
                <a:latin typeface="Times New Roman" panose="02020603050405020304" pitchFamily="18" charset="0"/>
                <a:cs typeface="Times New Roman" panose="02020603050405020304" pitchFamily="18" charset="0"/>
              </a:rPr>
              <a:t> </a:t>
            </a:r>
            <a:endParaRPr lang="en-US" altLang="en-US" sz="2000" b="1" dirty="0" smtClean="0">
              <a:latin typeface="Times New Roman" panose="02020603050405020304" pitchFamily="18" charset="0"/>
              <a:cs typeface="Times New Roman" panose="02020603050405020304" pitchFamily="18" charset="0"/>
            </a:endParaRPr>
          </a:p>
          <a:p>
            <a:pPr algn="ctr"/>
            <a:r>
              <a:rPr lang="en-US" altLang="en-US" sz="2000" b="1" dirty="0" smtClean="0">
                <a:latin typeface="Times New Roman" panose="02020603050405020304" pitchFamily="18" charset="0"/>
                <a:cs typeface="Times New Roman" panose="02020603050405020304" pitchFamily="18" charset="0"/>
              </a:rPr>
              <a:t>KHOA </a:t>
            </a:r>
            <a:r>
              <a:rPr lang="en-US" altLang="en-US" sz="2000" b="1" dirty="0">
                <a:latin typeface="Times New Roman" panose="02020603050405020304" pitchFamily="18" charset="0"/>
                <a:cs typeface="Times New Roman" panose="02020603050405020304" pitchFamily="18" charset="0"/>
              </a:rPr>
              <a:t>HỌC          </a:t>
            </a:r>
          </a:p>
          <a:p>
            <a:pPr algn="ctr"/>
            <a:r>
              <a:rPr lang="en-US" altLang="en-US" sz="2400" b="1" dirty="0">
                <a:solidFill>
                  <a:srgbClr val="800000"/>
                </a:solidFill>
                <a:latin typeface="Times New Roman" panose="02020603050405020304" pitchFamily="18" charset="0"/>
                <a:cs typeface="Times New Roman" panose="02020603050405020304" pitchFamily="18" charset="0"/>
              </a:rPr>
              <a:t>TÁC ĐỘNG CỦA CON NGƯỜI ĐẾN MÔI TRƯỜNG  ĐẤT</a:t>
            </a:r>
            <a:endParaRPr lang="en-US" altLang="en-US" sz="2400" b="1" dirty="0">
              <a:latin typeface="Times New Roman" panose="02020603050405020304" pitchFamily="18" charset="0"/>
              <a:cs typeface="Times New Roman" panose="02020603050405020304" pitchFamily="18" charset="0"/>
            </a:endParaRPr>
          </a:p>
        </p:txBody>
      </p:sp>
      <p:grpSp>
        <p:nvGrpSpPr>
          <p:cNvPr id="2" name="Group 31"/>
          <p:cNvGrpSpPr>
            <a:grpSpLocks/>
          </p:cNvGrpSpPr>
          <p:nvPr/>
        </p:nvGrpSpPr>
        <p:grpSpPr bwMode="auto">
          <a:xfrm>
            <a:off x="-7938" y="0"/>
            <a:ext cx="9250363" cy="6880225"/>
            <a:chOff x="1487540" y="0"/>
            <a:chExt cx="9250140" cy="6871909"/>
          </a:xfrm>
        </p:grpSpPr>
        <p:pic>
          <p:nvPicPr>
            <p:cNvPr id="17441" name="Picture 7" descr="lollipop[1]"/>
            <p:cNvPicPr>
              <a:picLocks noChangeAspect="1" noChangeArrowheads="1" noCrop="1"/>
            </p:cNvPicPr>
            <p:nvPr/>
          </p:nvPicPr>
          <p:blipFill>
            <a:blip r:embed="rId2"/>
            <a:srcRect/>
            <a:stretch>
              <a:fillRect/>
            </a:stretch>
          </p:blipFill>
          <p:spPr bwMode="auto">
            <a:xfrm rot="5400000" flipV="1">
              <a:off x="-1903360" y="3390900"/>
              <a:ext cx="6858000" cy="76200"/>
            </a:xfrm>
            <a:prstGeom prst="rect">
              <a:avLst/>
            </a:prstGeom>
            <a:noFill/>
            <a:ln w="9525">
              <a:noFill/>
              <a:miter lim="800000"/>
              <a:headEnd/>
              <a:tailEnd/>
            </a:ln>
          </p:spPr>
        </p:pic>
        <p:grpSp>
          <p:nvGrpSpPr>
            <p:cNvPr id="3" name="Group 33"/>
            <p:cNvGrpSpPr>
              <a:grpSpLocks/>
            </p:cNvGrpSpPr>
            <p:nvPr/>
          </p:nvGrpSpPr>
          <p:grpSpPr bwMode="auto">
            <a:xfrm>
              <a:off x="1502530" y="13909"/>
              <a:ext cx="9235150" cy="6858000"/>
              <a:chOff x="-54690" y="0"/>
              <a:chExt cx="9235150" cy="6858000"/>
            </a:xfrm>
          </p:grpSpPr>
          <p:pic>
            <p:nvPicPr>
              <p:cNvPr id="17443" name="Picture 34" descr="lollipop[1]"/>
              <p:cNvPicPr>
                <a:picLocks noChangeAspect="1" noChangeArrowheads="1" noCrop="1"/>
              </p:cNvPicPr>
              <p:nvPr/>
            </p:nvPicPr>
            <p:blipFill>
              <a:blip r:embed="rId2"/>
              <a:srcRect/>
              <a:stretch>
                <a:fillRect/>
              </a:stretch>
            </p:blipFill>
            <p:spPr bwMode="auto">
              <a:xfrm rot="5400000" flipV="1">
                <a:off x="5658670" y="3372670"/>
                <a:ext cx="6858000" cy="112660"/>
              </a:xfrm>
              <a:prstGeom prst="rect">
                <a:avLst/>
              </a:prstGeom>
              <a:noFill/>
              <a:ln w="9525">
                <a:noFill/>
                <a:miter lim="800000"/>
                <a:headEnd/>
                <a:tailEnd/>
              </a:ln>
            </p:spPr>
          </p:pic>
          <p:pic>
            <p:nvPicPr>
              <p:cNvPr id="17444" name="Picture 35" descr="lollipop[1]"/>
              <p:cNvPicPr>
                <a:picLocks noChangeAspect="1" noChangeArrowheads="1" noCrop="1"/>
              </p:cNvPicPr>
              <p:nvPr/>
            </p:nvPicPr>
            <p:blipFill>
              <a:blip r:embed="rId2"/>
              <a:srcRect/>
              <a:stretch>
                <a:fillRect/>
              </a:stretch>
            </p:blipFill>
            <p:spPr bwMode="auto">
              <a:xfrm flipV="1">
                <a:off x="-54690" y="0"/>
                <a:ext cx="9142360" cy="101582"/>
              </a:xfrm>
              <a:prstGeom prst="rect">
                <a:avLst/>
              </a:prstGeom>
              <a:noFill/>
              <a:ln w="9525">
                <a:noFill/>
                <a:miter lim="800000"/>
                <a:headEnd/>
                <a:tailEnd/>
              </a:ln>
            </p:spPr>
          </p:pic>
          <p:pic>
            <p:nvPicPr>
              <p:cNvPr id="17445" name="Picture 36" descr="lollipop[1]"/>
              <p:cNvPicPr>
                <a:picLocks noChangeAspect="1" noChangeArrowheads="1" noCrop="1"/>
              </p:cNvPicPr>
              <p:nvPr/>
            </p:nvPicPr>
            <p:blipFill>
              <a:blip r:embed="rId2"/>
              <a:srcRect/>
              <a:stretch>
                <a:fillRect/>
              </a:stretch>
            </p:blipFill>
            <p:spPr bwMode="auto">
              <a:xfrm flipV="1">
                <a:off x="38100" y="6756418"/>
                <a:ext cx="9142360" cy="101582"/>
              </a:xfrm>
              <a:prstGeom prst="rect">
                <a:avLst/>
              </a:prstGeom>
              <a:noFill/>
              <a:ln w="9525">
                <a:noFill/>
                <a:miter lim="800000"/>
                <a:headEnd/>
                <a:tailEnd/>
              </a:ln>
            </p:spPr>
          </p:pic>
        </p:gr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9" name="Oval 5"/>
          <p:cNvSpPr>
            <a:spLocks noChangeArrowheads="1"/>
          </p:cNvSpPr>
          <p:nvPr/>
        </p:nvSpPr>
        <p:spPr bwMode="auto">
          <a:xfrm>
            <a:off x="2729673" y="2456475"/>
            <a:ext cx="3733800" cy="1981200"/>
          </a:xfrm>
          <a:prstGeom prst="ellipse">
            <a:avLst/>
          </a:prstGeom>
          <a:solidFill>
            <a:srgbClr val="99FF99"/>
          </a:solidFill>
          <a:ln w="9525">
            <a:solidFill>
              <a:schemeClr val="tx1"/>
            </a:solidFill>
            <a:round/>
            <a:headEnd/>
            <a:tailEnd/>
          </a:ln>
          <a:effectLst/>
        </p:spPr>
        <p:txBody>
          <a:bodyPr wrap="none" anchor="ctr"/>
          <a:lstStyle/>
          <a:p>
            <a:pPr algn="ctr" eaLnBrk="1" hangingPunct="1"/>
            <a:r>
              <a:rPr lang="en-US" altLang="en-US" sz="2400" b="1" dirty="0" smtClean="0">
                <a:solidFill>
                  <a:srgbClr val="0070C0"/>
                </a:solidFill>
                <a:latin typeface="Times New Roman" panose="02020603050405020304" pitchFamily="18" charset="0"/>
                <a:cs typeface="Times New Roman" panose="02020603050405020304" pitchFamily="18" charset="0"/>
              </a:rPr>
              <a:t>* HOẠT ĐỘNG: 3 </a:t>
            </a:r>
            <a:endParaRPr lang="en-US" altLang="en-US" sz="2400" b="1" dirty="0">
              <a:solidFill>
                <a:srgbClr val="0070C0"/>
              </a:solidFill>
              <a:latin typeface="Times New Roman" panose="02020603050405020304" pitchFamily="18" charset="0"/>
              <a:cs typeface="Times New Roman" panose="02020603050405020304" pitchFamily="18" charset="0"/>
            </a:endParaRPr>
          </a:p>
          <a:p>
            <a:pPr algn="ctr" eaLnBrk="1" hangingPunct="1"/>
            <a:r>
              <a:rPr lang="en-US" altLang="en-US" sz="2400" b="1" dirty="0">
                <a:solidFill>
                  <a:srgbClr val="FF0000"/>
                </a:solidFill>
                <a:latin typeface="Times New Roman" panose="02020603050405020304" pitchFamily="18" charset="0"/>
                <a:cs typeface="Times New Roman" panose="02020603050405020304" pitchFamily="18" charset="0"/>
              </a:rPr>
              <a:t>BÀI HỌC</a:t>
            </a:r>
          </a:p>
        </p:txBody>
      </p:sp>
      <p:sp>
        <p:nvSpPr>
          <p:cNvPr id="180230" name="AutoShape 6"/>
          <p:cNvSpPr>
            <a:spLocks noChangeArrowheads="1"/>
          </p:cNvSpPr>
          <p:nvPr/>
        </p:nvSpPr>
        <p:spPr bwMode="auto">
          <a:xfrm>
            <a:off x="533400" y="2816209"/>
            <a:ext cx="8032802" cy="1447800"/>
          </a:xfrm>
          <a:prstGeom prst="flowChartTerminator">
            <a:avLst/>
          </a:prstGeom>
          <a:solidFill>
            <a:srgbClr val="99FF99"/>
          </a:solidFill>
          <a:ln w="9525">
            <a:solidFill>
              <a:schemeClr val="tx1"/>
            </a:solidFill>
            <a:miter lim="800000"/>
            <a:headEnd/>
            <a:tailEnd/>
          </a:ln>
          <a:effectLst/>
        </p:spPr>
        <p:txBody>
          <a:bodyPr wrap="none" anchor="ctr"/>
          <a:lstStyle/>
          <a:p>
            <a:pPr eaLnBrk="1" hangingPunct="1"/>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Nguyên</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nhân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làm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cho</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môi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trường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đất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trồng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ngày</a:t>
            </a:r>
            <a:endParaRPr lang="en-US" altLang="en-US" sz="2400" b="1" dirty="0">
              <a:latin typeface="Times New Roman" panose="02020603050405020304" pitchFamily="18" charset="0"/>
              <a:cs typeface="Times New Roman" panose="02020603050405020304" pitchFamily="18" charset="0"/>
            </a:endParaRPr>
          </a:p>
          <a:p>
            <a:pPr eaLnBrk="1" hangingPunct="1"/>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càng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bị</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hẹp</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suy</a:t>
            </a:r>
            <a:r>
              <a:rPr lang="en-US" altLang="en-US" sz="2400" b="1" dirty="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thoái</a:t>
            </a:r>
            <a:r>
              <a:rPr lang="en-US" altLang="en-US" sz="2400" b="1" dirty="0">
                <a:latin typeface="Times New Roman" panose="02020603050405020304" pitchFamily="18" charset="0"/>
                <a:cs typeface="Times New Roman" panose="02020603050405020304" pitchFamily="18" charset="0"/>
              </a:rPr>
              <a:t>?</a:t>
            </a:r>
          </a:p>
        </p:txBody>
      </p:sp>
      <p:sp>
        <p:nvSpPr>
          <p:cNvPr id="180231" name="AutoShape 7"/>
          <p:cNvSpPr>
            <a:spLocks noChangeArrowheads="1"/>
          </p:cNvSpPr>
          <p:nvPr/>
        </p:nvSpPr>
        <p:spPr bwMode="auto">
          <a:xfrm>
            <a:off x="496939" y="2695523"/>
            <a:ext cx="8094766" cy="3276600"/>
          </a:xfrm>
          <a:prstGeom prst="flowChartAlternateProcess">
            <a:avLst/>
          </a:prstGeom>
          <a:solidFill>
            <a:srgbClr val="FFCCFF"/>
          </a:solidFill>
          <a:ln w="9525">
            <a:solidFill>
              <a:schemeClr val="tx1"/>
            </a:solidFill>
            <a:miter lim="800000"/>
            <a:headEnd/>
            <a:tailEnd/>
          </a:ln>
          <a:effectLst/>
        </p:spPr>
        <p:txBody>
          <a:bodyPr wrap="none" anchor="ctr"/>
          <a:lstStyle/>
          <a:p>
            <a:pPr algn="just" eaLnBrk="1" hangingPunct="1"/>
            <a:r>
              <a:rPr lang="en-US" altLang="en-US" sz="2000" b="1" dirty="0" smtClean="0">
                <a:solidFill>
                  <a:srgbClr val="002060"/>
                </a:solidFill>
                <a:latin typeface="Times New Roman" panose="02020603050405020304" pitchFamily="18" charset="0"/>
                <a:cs typeface="Times New Roman" panose="02020603050405020304" pitchFamily="18" charset="0"/>
              </a:rPr>
              <a:t>- </a:t>
            </a:r>
            <a:r>
              <a:rPr lang="en-US" altLang="en-US" sz="2000" b="1" dirty="0" err="1" smtClean="0">
                <a:solidFill>
                  <a:srgbClr val="002060"/>
                </a:solidFill>
                <a:latin typeface="Times New Roman" panose="02020603050405020304" pitchFamily="18" charset="0"/>
                <a:cs typeface="Times New Roman" panose="02020603050405020304" pitchFamily="18" charset="0"/>
              </a:rPr>
              <a:t>Có</a:t>
            </a:r>
            <a:r>
              <a:rPr lang="en-US" altLang="en-US" sz="2000" b="1" dirty="0" smtClean="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nhiều</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nguyên</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nhân</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làm</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cho</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đất</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trồng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ngày</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càng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bị</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thu</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hẹp</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và</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suy</a:t>
            </a:r>
            <a:r>
              <a:rPr lang="en-US" altLang="en-US" sz="2000" b="1" dirty="0">
                <a:solidFill>
                  <a:srgbClr val="002060"/>
                </a:solidFill>
                <a:latin typeface="Times New Roman" panose="02020603050405020304" pitchFamily="18" charset="0"/>
                <a:cs typeface="Times New Roman" panose="02020603050405020304" pitchFamily="18" charset="0"/>
              </a:rPr>
              <a:t> </a:t>
            </a:r>
          </a:p>
          <a:p>
            <a:pPr algn="just" eaLnBrk="1" hangingPunct="1"/>
            <a:r>
              <a:rPr lang="en-US" altLang="en-US" sz="2000" b="1" dirty="0" err="1">
                <a:solidFill>
                  <a:srgbClr val="002060"/>
                </a:solidFill>
                <a:latin typeface="Times New Roman" panose="02020603050405020304" pitchFamily="18" charset="0"/>
                <a:cs typeface="Times New Roman" panose="02020603050405020304" pitchFamily="18" charset="0"/>
              </a:rPr>
              <a:t>thoái</a:t>
            </a:r>
            <a:r>
              <a:rPr lang="en-US" altLang="en-US" sz="2000" b="1" dirty="0">
                <a:solidFill>
                  <a:srgbClr val="002060"/>
                </a:solidFill>
                <a:latin typeface="Times New Roman" panose="02020603050405020304" pitchFamily="18" charset="0"/>
                <a:cs typeface="Times New Roman" panose="02020603050405020304" pitchFamily="18" charset="0"/>
              </a:rPr>
              <a:t>:</a:t>
            </a:r>
          </a:p>
          <a:p>
            <a:pPr algn="just" eaLnBrk="1" hangingPunct="1"/>
            <a:r>
              <a:rPr lang="en-US" altLang="en-US" sz="2000" b="1" dirty="0">
                <a:solidFill>
                  <a:srgbClr val="002060"/>
                </a:solidFill>
                <a:latin typeface="Times New Roman" panose="02020603050405020304" pitchFamily="18" charset="0"/>
                <a:cs typeface="Times New Roman" panose="02020603050405020304" pitchFamily="18" charset="0"/>
              </a:rPr>
              <a:t>+</a:t>
            </a:r>
            <a:r>
              <a:rPr lang="en-US" altLang="en-US" sz="2000" b="1" dirty="0" smtClean="0">
                <a:solidFill>
                  <a:srgbClr val="002060"/>
                </a:solidFill>
                <a:latin typeface="Times New Roman" panose="02020603050405020304" pitchFamily="18" charset="0"/>
                <a:cs typeface="Times New Roman" panose="02020603050405020304" pitchFamily="18" charset="0"/>
              </a:rPr>
              <a:t> </a:t>
            </a:r>
            <a:r>
              <a:rPr lang="en-US" altLang="en-US" sz="2000" b="1" dirty="0" err="1" smtClean="0">
                <a:solidFill>
                  <a:srgbClr val="002060"/>
                </a:solidFill>
                <a:latin typeface="Times New Roman" panose="02020603050405020304" pitchFamily="18" charset="0"/>
                <a:cs typeface="Times New Roman" panose="02020603050405020304" pitchFamily="18" charset="0"/>
              </a:rPr>
              <a:t>Dân</a:t>
            </a:r>
            <a:r>
              <a:rPr lang="en-US" altLang="en-US" sz="2000" b="1" dirty="0" smtClean="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số</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gia</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tăng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nhu</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cầu</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chỗ</a:t>
            </a:r>
            <a:r>
              <a:rPr lang="en-US" altLang="en-US" sz="2000" b="1" dirty="0">
                <a:solidFill>
                  <a:srgbClr val="002060"/>
                </a:solidFill>
                <a:latin typeface="Times New Roman" panose="02020603050405020304" pitchFamily="18" charset="0"/>
                <a:cs typeface="Times New Roman" panose="02020603050405020304" pitchFamily="18" charset="0"/>
              </a:rPr>
              <a:t> ở </a:t>
            </a:r>
            <a:r>
              <a:rPr lang="en-US" altLang="en-US" sz="2000" b="1" dirty="0" err="1">
                <a:solidFill>
                  <a:srgbClr val="002060"/>
                </a:solidFill>
                <a:latin typeface="Times New Roman" panose="02020603050405020304" pitchFamily="18" charset="0"/>
                <a:cs typeface="Times New Roman" panose="02020603050405020304" pitchFamily="18" charset="0"/>
              </a:rPr>
              <a:t>tăng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nhu</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cầu</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lương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thực</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tăng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đất</a:t>
            </a:r>
            <a:r>
              <a:rPr lang="en-US" altLang="en-US" sz="2000" b="1" dirty="0">
                <a:solidFill>
                  <a:srgbClr val="002060"/>
                </a:solidFill>
                <a:latin typeface="Times New Roman" panose="02020603050405020304" pitchFamily="18" charset="0"/>
                <a:cs typeface="Times New Roman" panose="02020603050405020304" pitchFamily="18" charset="0"/>
              </a:rPr>
              <a:t> </a:t>
            </a:r>
          </a:p>
          <a:p>
            <a:pPr algn="just" eaLnBrk="1" hangingPunct="1"/>
            <a:r>
              <a:rPr lang="en-US" altLang="en-US" sz="2000" b="1" dirty="0" err="1">
                <a:solidFill>
                  <a:srgbClr val="002060"/>
                </a:solidFill>
                <a:latin typeface="Times New Roman" panose="02020603050405020304" pitchFamily="18" charset="0"/>
                <a:cs typeface="Times New Roman" panose="02020603050405020304" pitchFamily="18" charset="0"/>
              </a:rPr>
              <a:t>trồng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bị</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thu</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hẹp</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Vì</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vậy</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người</a:t>
            </a:r>
            <a:r>
              <a:rPr lang="en-US" altLang="en-US" sz="2000" b="1" dirty="0">
                <a:solidFill>
                  <a:srgbClr val="002060"/>
                </a:solidFill>
                <a:latin typeface="Times New Roman" panose="02020603050405020304" pitchFamily="18" charset="0"/>
                <a:cs typeface="Times New Roman" panose="02020603050405020304" pitchFamily="18" charset="0"/>
              </a:rPr>
              <a:t> ta </a:t>
            </a:r>
            <a:r>
              <a:rPr lang="en-US" altLang="en-US" sz="2000" b="1" dirty="0" err="1">
                <a:solidFill>
                  <a:srgbClr val="002060"/>
                </a:solidFill>
                <a:latin typeface="Times New Roman" panose="02020603050405020304" pitchFamily="18" charset="0"/>
                <a:cs typeface="Times New Roman" panose="02020603050405020304" pitchFamily="18" charset="0"/>
              </a:rPr>
              <a:t>phải</a:t>
            </a:r>
            <a:r>
              <a:rPr lang="en-US" altLang="en-US" sz="2000" b="1" dirty="0">
                <a:solidFill>
                  <a:srgbClr val="002060"/>
                </a:solidFill>
                <a:latin typeface="Times New Roman" panose="02020603050405020304" pitchFamily="18" charset="0"/>
                <a:cs typeface="Times New Roman" panose="02020603050405020304" pitchFamily="18" charset="0"/>
              </a:rPr>
              <a:t> ta </a:t>
            </a:r>
            <a:r>
              <a:rPr lang="en-US" altLang="en-US" sz="2000" b="1" dirty="0" err="1">
                <a:solidFill>
                  <a:srgbClr val="002060"/>
                </a:solidFill>
                <a:latin typeface="Times New Roman" panose="02020603050405020304" pitchFamily="18" charset="0"/>
                <a:cs typeface="Times New Roman" panose="02020603050405020304" pitchFamily="18" charset="0"/>
              </a:rPr>
              <a:t>phải</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tìm</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cách</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tăng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năng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xuất</a:t>
            </a:r>
            <a:r>
              <a:rPr lang="en-US" altLang="en-US" sz="2000" b="1" dirty="0">
                <a:solidFill>
                  <a:srgbClr val="002060"/>
                </a:solidFill>
                <a:latin typeface="Times New Roman" panose="02020603050405020304" pitchFamily="18" charset="0"/>
                <a:cs typeface="Times New Roman" panose="02020603050405020304" pitchFamily="18" charset="0"/>
              </a:rPr>
              <a:t> </a:t>
            </a:r>
          </a:p>
          <a:p>
            <a:pPr algn="just" eaLnBrk="1" hangingPunct="1"/>
            <a:r>
              <a:rPr lang="en-US" altLang="en-US" sz="2000" b="1" dirty="0" err="1">
                <a:solidFill>
                  <a:srgbClr val="002060"/>
                </a:solidFill>
                <a:latin typeface="Times New Roman" panose="02020603050405020304" pitchFamily="18" charset="0"/>
                <a:cs typeface="Times New Roman" panose="02020603050405020304" pitchFamily="18" charset="0"/>
              </a:rPr>
              <a:t>cây</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trồng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trong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đó</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có</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biện</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pháp</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bón</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phân</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hoá</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học</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sử</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dụng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thuốc</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trừ</a:t>
            </a:r>
            <a:r>
              <a:rPr lang="en-US" altLang="en-US" sz="2000" b="1" dirty="0">
                <a:solidFill>
                  <a:srgbClr val="002060"/>
                </a:solidFill>
                <a:latin typeface="Times New Roman" panose="02020603050405020304" pitchFamily="18" charset="0"/>
                <a:cs typeface="Times New Roman" panose="02020603050405020304" pitchFamily="18" charset="0"/>
              </a:rPr>
              <a:t> </a:t>
            </a:r>
          </a:p>
          <a:p>
            <a:pPr algn="just" eaLnBrk="1" hangingPunct="1"/>
            <a:r>
              <a:rPr lang="en-US" altLang="en-US" sz="2000" b="1" dirty="0" err="1">
                <a:solidFill>
                  <a:srgbClr val="002060"/>
                </a:solidFill>
                <a:latin typeface="Times New Roman" panose="02020603050405020304" pitchFamily="18" charset="0"/>
                <a:cs typeface="Times New Roman" panose="02020603050405020304" pitchFamily="18" charset="0"/>
              </a:rPr>
              <a:t>sâu</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thuốc</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diệt</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cỏ</a:t>
            </a:r>
            <a:r>
              <a:rPr lang="en-US" altLang="en-US" sz="2000" b="1" dirty="0">
                <a:solidFill>
                  <a:srgbClr val="002060"/>
                </a:solidFill>
                <a:latin typeface="Times New Roman" panose="02020603050405020304" pitchFamily="18" charset="0"/>
                <a:cs typeface="Times New Roman" panose="02020603050405020304" pitchFamily="18" charset="0"/>
              </a:rPr>
              <a:t>,…</a:t>
            </a:r>
            <a:r>
              <a:rPr lang="en-US" altLang="en-US" sz="2000" b="1" dirty="0" err="1">
                <a:solidFill>
                  <a:srgbClr val="002060"/>
                </a:solidFill>
                <a:latin typeface="Times New Roman" panose="02020603050405020304" pitchFamily="18" charset="0"/>
                <a:cs typeface="Times New Roman" panose="02020603050405020304" pitchFamily="18" charset="0"/>
              </a:rPr>
              <a:t>Những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việc</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làm</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đó</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khiến</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cho</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môi</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trường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đất</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nước</a:t>
            </a:r>
            <a:r>
              <a:rPr lang="en-US" altLang="en-US" sz="2000" b="1" dirty="0">
                <a:solidFill>
                  <a:srgbClr val="002060"/>
                </a:solidFill>
                <a:latin typeface="Times New Roman" panose="02020603050405020304" pitchFamily="18" charset="0"/>
                <a:cs typeface="Times New Roman" panose="02020603050405020304" pitchFamily="18" charset="0"/>
              </a:rPr>
              <a:t> </a:t>
            </a:r>
          </a:p>
          <a:p>
            <a:pPr algn="just" eaLnBrk="1" hangingPunct="1"/>
            <a:r>
              <a:rPr lang="en-US" altLang="en-US" sz="2000" b="1" dirty="0" err="1">
                <a:solidFill>
                  <a:srgbClr val="002060"/>
                </a:solidFill>
                <a:latin typeface="Times New Roman" panose="02020603050405020304" pitchFamily="18" charset="0"/>
                <a:cs typeface="Times New Roman" panose="02020603050405020304" pitchFamily="18" charset="0"/>
              </a:rPr>
              <a:t>bị</a:t>
            </a:r>
            <a:r>
              <a:rPr lang="en-US" altLang="en-US" sz="2000" b="1" dirty="0">
                <a:solidFill>
                  <a:srgbClr val="002060"/>
                </a:solidFill>
                <a:latin typeface="Times New Roman" panose="02020603050405020304" pitchFamily="18" charset="0"/>
                <a:cs typeface="Times New Roman" panose="02020603050405020304" pitchFamily="18" charset="0"/>
              </a:rPr>
              <a:t> ô </a:t>
            </a:r>
            <a:r>
              <a:rPr lang="en-US" altLang="en-US" sz="2000" b="1" dirty="0" err="1">
                <a:solidFill>
                  <a:srgbClr val="002060"/>
                </a:solidFill>
                <a:latin typeface="Times New Roman" panose="02020603050405020304" pitchFamily="18" charset="0"/>
                <a:cs typeface="Times New Roman" panose="02020603050405020304" pitchFamily="18" charset="0"/>
              </a:rPr>
              <a:t>nhiễm</a:t>
            </a:r>
            <a:r>
              <a:rPr lang="en-US" altLang="en-US" sz="2000" b="1" dirty="0">
                <a:solidFill>
                  <a:srgbClr val="002060"/>
                </a:solidFill>
                <a:latin typeface="Times New Roman" panose="02020603050405020304" pitchFamily="18" charset="0"/>
                <a:cs typeface="Times New Roman" panose="02020603050405020304" pitchFamily="18" charset="0"/>
              </a:rPr>
              <a:t>.</a:t>
            </a:r>
          </a:p>
          <a:p>
            <a:pPr algn="just" eaLnBrk="1" hangingPunct="1"/>
            <a:r>
              <a:rPr lang="en-US" altLang="en-US" sz="2000" b="1" dirty="0" smtClean="0">
                <a:solidFill>
                  <a:srgbClr val="002060"/>
                </a:solidFill>
                <a:latin typeface="Times New Roman" panose="02020603050405020304" pitchFamily="18" charset="0"/>
                <a:cs typeface="Times New Roman" panose="02020603050405020304" pitchFamily="18" charset="0"/>
              </a:rPr>
              <a:t>+ </a:t>
            </a:r>
            <a:r>
              <a:rPr lang="en-US" altLang="en-US" sz="2000" b="1" dirty="0" err="1" smtClean="0">
                <a:solidFill>
                  <a:srgbClr val="002060"/>
                </a:solidFill>
                <a:latin typeface="Times New Roman" panose="02020603050405020304" pitchFamily="18" charset="0"/>
                <a:cs typeface="Times New Roman" panose="02020603050405020304" pitchFamily="18" charset="0"/>
              </a:rPr>
              <a:t>Dân</a:t>
            </a:r>
            <a:r>
              <a:rPr lang="en-US" altLang="en-US" sz="2000" b="1" dirty="0" smtClean="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số</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tăng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lượng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rác</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thải</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tăng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việc</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xử</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lí</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rác</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thải</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không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hợp</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vệ</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sinh</a:t>
            </a:r>
            <a:r>
              <a:rPr lang="en-US" altLang="en-US" sz="2000" b="1" dirty="0">
                <a:solidFill>
                  <a:srgbClr val="002060"/>
                </a:solidFill>
                <a:latin typeface="Times New Roman" panose="02020603050405020304" pitchFamily="18" charset="0"/>
                <a:cs typeface="Times New Roman" panose="02020603050405020304" pitchFamily="18" charset="0"/>
              </a:rPr>
              <a:t> </a:t>
            </a:r>
          </a:p>
          <a:p>
            <a:pPr algn="just" eaLnBrk="1" hangingPunct="1"/>
            <a:r>
              <a:rPr lang="en-US" altLang="en-US" sz="2000" b="1" dirty="0" err="1">
                <a:solidFill>
                  <a:srgbClr val="002060"/>
                </a:solidFill>
                <a:latin typeface="Times New Roman" panose="02020603050405020304" pitchFamily="18" charset="0"/>
                <a:cs typeface="Times New Roman" panose="02020603050405020304" pitchFamily="18" charset="0"/>
              </a:rPr>
              <a:t>cũng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là</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nguyên</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nhân</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gây</a:t>
            </a:r>
            <a:r>
              <a:rPr lang="en-US" altLang="en-US" sz="2000" b="1" dirty="0">
                <a:solidFill>
                  <a:srgbClr val="002060"/>
                </a:solidFill>
                <a:latin typeface="Times New Roman" panose="02020603050405020304" pitchFamily="18" charset="0"/>
                <a:cs typeface="Times New Roman" panose="02020603050405020304" pitchFamily="18" charset="0"/>
              </a:rPr>
              <a:t> ô </a:t>
            </a:r>
            <a:r>
              <a:rPr lang="en-US" altLang="en-US" sz="2000" b="1" dirty="0" err="1">
                <a:solidFill>
                  <a:srgbClr val="002060"/>
                </a:solidFill>
                <a:latin typeface="Times New Roman" panose="02020603050405020304" pitchFamily="18" charset="0"/>
                <a:cs typeface="Times New Roman" panose="02020603050405020304" pitchFamily="18" charset="0"/>
              </a:rPr>
              <a:t>nhiễm</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môi</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trường</a:t>
            </a:r>
            <a:r>
              <a:rPr lang="en-US" altLang="en-US" sz="2000" b="1" dirty="0">
                <a:solidFill>
                  <a:srgbClr val="002060"/>
                </a:solidFill>
                <a:latin typeface="Times New Roman" panose="02020603050405020304" pitchFamily="18" charset="0"/>
                <a:cs typeface="Times New Roman" panose="02020603050405020304" pitchFamily="18" charset="0"/>
              </a:rPr>
              <a:t> </a:t>
            </a:r>
            <a:r>
              <a:rPr lang="en-US" altLang="en-US" sz="2000" b="1" dirty="0" err="1">
                <a:solidFill>
                  <a:srgbClr val="002060"/>
                </a:solidFill>
                <a:latin typeface="Times New Roman" panose="02020603050405020304" pitchFamily="18" charset="0"/>
                <a:cs typeface="Times New Roman" panose="02020603050405020304" pitchFamily="18" charset="0"/>
              </a:rPr>
              <a:t>đất</a:t>
            </a:r>
            <a:r>
              <a:rPr lang="en-US" altLang="en-US" sz="2000" b="1" dirty="0">
                <a:solidFill>
                  <a:srgbClr val="002060"/>
                </a:solidFill>
                <a:latin typeface="Times New Roman" panose="02020603050405020304" pitchFamily="18" charset="0"/>
                <a:cs typeface="Times New Roman" panose="02020603050405020304" pitchFamily="18" charset="0"/>
              </a:rPr>
              <a:t>.</a:t>
            </a:r>
          </a:p>
        </p:txBody>
      </p:sp>
      <p:sp>
        <p:nvSpPr>
          <p:cNvPr id="180233" name="Text Box 9"/>
          <p:cNvSpPr txBox="1">
            <a:spLocks noChangeArrowheads="1"/>
          </p:cNvSpPr>
          <p:nvPr/>
        </p:nvSpPr>
        <p:spPr bwMode="auto">
          <a:xfrm>
            <a:off x="304800" y="1600200"/>
            <a:ext cx="2819400" cy="366713"/>
          </a:xfrm>
          <a:prstGeom prst="rect">
            <a:avLst/>
          </a:prstGeom>
          <a:noFill/>
          <a:ln w="9525">
            <a:noFill/>
            <a:miter lim="800000"/>
            <a:headEnd/>
            <a:tailEnd/>
          </a:ln>
          <a:effectLst/>
        </p:spPr>
        <p:txBody>
          <a:bodyPr>
            <a:spAutoFit/>
          </a:bodyPr>
          <a:lstStyle/>
          <a:p>
            <a:pPr eaLnBrk="1" hangingPunct="1">
              <a:spcBef>
                <a:spcPct val="50000"/>
              </a:spcBef>
            </a:pPr>
            <a:endParaRPr lang="en-US" altLang="en-US"/>
          </a:p>
        </p:txBody>
      </p:sp>
      <p:sp>
        <p:nvSpPr>
          <p:cNvPr id="180234" name="Text Box 10"/>
          <p:cNvSpPr txBox="1">
            <a:spLocks noChangeArrowheads="1"/>
          </p:cNvSpPr>
          <p:nvPr/>
        </p:nvSpPr>
        <p:spPr bwMode="auto">
          <a:xfrm>
            <a:off x="317500" y="1404272"/>
            <a:ext cx="4724400" cy="396875"/>
          </a:xfrm>
          <a:prstGeom prst="rect">
            <a:avLst/>
          </a:prstGeom>
          <a:noFill/>
          <a:ln w="9525">
            <a:noFill/>
            <a:miter lim="800000"/>
            <a:headEnd/>
            <a:tailEnd/>
          </a:ln>
          <a:effectLst/>
        </p:spPr>
        <p:txBody>
          <a:bodyPr>
            <a:spAutoFit/>
          </a:bodyPr>
          <a:lstStyle/>
          <a:p>
            <a:pPr eaLnBrk="1" hangingPunct="1">
              <a:spcBef>
                <a:spcPct val="50000"/>
              </a:spcBef>
            </a:pPr>
            <a:r>
              <a:rPr lang="en-US" altLang="en-US" sz="2000" b="1" dirty="0">
                <a:solidFill>
                  <a:srgbClr val="0070C0"/>
                </a:solidFill>
                <a:latin typeface="Times New Roman" panose="02020603050405020304" pitchFamily="18" charset="0"/>
                <a:cs typeface="Times New Roman" panose="02020603050405020304" pitchFamily="18" charset="0"/>
              </a:rPr>
              <a:t>I. </a:t>
            </a:r>
            <a:r>
              <a:rPr lang="en-US" altLang="en-US" sz="2000" b="1" dirty="0" err="1">
                <a:solidFill>
                  <a:srgbClr val="0070C0"/>
                </a:solidFill>
                <a:latin typeface="Times New Roman" panose="02020603050405020304" pitchFamily="18" charset="0"/>
                <a:cs typeface="Times New Roman" panose="02020603050405020304" pitchFamily="18" charset="0"/>
              </a:rPr>
              <a:t>Nguyên</a:t>
            </a:r>
            <a:r>
              <a:rPr lang="en-US"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b="1" dirty="0" err="1">
                <a:solidFill>
                  <a:srgbClr val="0070C0"/>
                </a:solidFill>
                <a:latin typeface="Times New Roman" panose="02020603050405020304" pitchFamily="18" charset="0"/>
                <a:cs typeface="Times New Roman" panose="02020603050405020304" pitchFamily="18" charset="0"/>
              </a:rPr>
              <a:t>nhân</a:t>
            </a:r>
            <a:r>
              <a:rPr lang="en-US"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b="1" dirty="0" err="1">
                <a:solidFill>
                  <a:srgbClr val="0070C0"/>
                </a:solidFill>
                <a:latin typeface="Times New Roman" panose="02020603050405020304" pitchFamily="18" charset="0"/>
                <a:cs typeface="Times New Roman" panose="02020603050405020304" pitchFamily="18" charset="0"/>
              </a:rPr>
              <a:t>đất</a:t>
            </a:r>
            <a:r>
              <a:rPr lang="en-US"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b="1" dirty="0" err="1">
                <a:solidFill>
                  <a:srgbClr val="0070C0"/>
                </a:solidFill>
                <a:latin typeface="Times New Roman" panose="02020603050405020304" pitchFamily="18" charset="0"/>
                <a:cs typeface="Times New Roman" panose="02020603050405020304" pitchFamily="18" charset="0"/>
              </a:rPr>
              <a:t>trồng</a:t>
            </a:r>
            <a:r>
              <a:rPr lang="en-US"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b="1" dirty="0" err="1">
                <a:solidFill>
                  <a:srgbClr val="0070C0"/>
                </a:solidFill>
                <a:latin typeface="Times New Roman" panose="02020603050405020304" pitchFamily="18" charset="0"/>
                <a:cs typeface="Times New Roman" panose="02020603050405020304" pitchFamily="18" charset="0"/>
              </a:rPr>
              <a:t>bị</a:t>
            </a:r>
            <a:r>
              <a:rPr lang="en-US"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b="1" dirty="0" err="1">
                <a:solidFill>
                  <a:srgbClr val="0070C0"/>
                </a:solidFill>
                <a:latin typeface="Times New Roman" panose="02020603050405020304" pitchFamily="18" charset="0"/>
                <a:cs typeface="Times New Roman" panose="02020603050405020304" pitchFamily="18" charset="0"/>
              </a:rPr>
              <a:t>thu</a:t>
            </a:r>
            <a:r>
              <a:rPr lang="en-US"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b="1" dirty="0" err="1" smtClean="0">
                <a:solidFill>
                  <a:srgbClr val="0070C0"/>
                </a:solidFill>
                <a:latin typeface="Times New Roman" panose="02020603050405020304" pitchFamily="18" charset="0"/>
                <a:cs typeface="Times New Roman" panose="02020603050405020304" pitchFamily="18" charset="0"/>
              </a:rPr>
              <a:t>hẹp</a:t>
            </a:r>
            <a:r>
              <a:rPr lang="en-US" altLang="en-US" sz="2000" b="1" dirty="0" smtClean="0">
                <a:solidFill>
                  <a:srgbClr val="0070C0"/>
                </a:solidFill>
              </a:rPr>
              <a:t>. </a:t>
            </a:r>
            <a:endParaRPr lang="en-US" altLang="en-US" sz="2000" b="1" dirty="0">
              <a:solidFill>
                <a:srgbClr val="0070C0"/>
              </a:solidFill>
            </a:endParaRPr>
          </a:p>
        </p:txBody>
      </p:sp>
      <p:sp>
        <p:nvSpPr>
          <p:cNvPr id="180235" name="Text Box 11"/>
          <p:cNvSpPr txBox="1">
            <a:spLocks noChangeArrowheads="1"/>
          </p:cNvSpPr>
          <p:nvPr/>
        </p:nvSpPr>
        <p:spPr bwMode="auto">
          <a:xfrm>
            <a:off x="317500" y="1810415"/>
            <a:ext cx="4437165" cy="396875"/>
          </a:xfrm>
          <a:prstGeom prst="rect">
            <a:avLst/>
          </a:prstGeom>
          <a:noFill/>
          <a:ln w="9525">
            <a:noFill/>
            <a:miter lim="800000"/>
            <a:headEnd/>
            <a:tailEnd/>
          </a:ln>
          <a:effectLst/>
        </p:spPr>
        <p:txBody>
          <a:bodyPr wrap="square">
            <a:spAutoFit/>
          </a:bodyPr>
          <a:lstStyle/>
          <a:p>
            <a:pPr eaLnBrk="1" hangingPunct="1">
              <a:spcBef>
                <a:spcPct val="50000"/>
              </a:spcBef>
            </a:pPr>
            <a:r>
              <a:rPr lang="en-US" altLang="en-US" sz="2000" b="1" dirty="0">
                <a:solidFill>
                  <a:srgbClr val="0070C0"/>
                </a:solidFill>
                <a:latin typeface="Times New Roman" panose="02020603050405020304" pitchFamily="18" charset="0"/>
                <a:cs typeface="Times New Roman" panose="02020603050405020304" pitchFamily="18" charset="0"/>
              </a:rPr>
              <a:t>II. </a:t>
            </a:r>
            <a:r>
              <a:rPr lang="en-US" altLang="en-US" sz="2000" b="1" dirty="0" err="1">
                <a:solidFill>
                  <a:srgbClr val="0070C0"/>
                </a:solidFill>
                <a:latin typeface="Times New Roman" panose="02020603050405020304" pitchFamily="18" charset="0"/>
                <a:cs typeface="Times New Roman" panose="02020603050405020304" pitchFamily="18" charset="0"/>
              </a:rPr>
              <a:t>Nguyên</a:t>
            </a:r>
            <a:r>
              <a:rPr lang="en-US"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b="1" dirty="0" err="1">
                <a:solidFill>
                  <a:srgbClr val="0070C0"/>
                </a:solidFill>
                <a:latin typeface="Times New Roman" panose="02020603050405020304" pitchFamily="18" charset="0"/>
                <a:cs typeface="Times New Roman" panose="02020603050405020304" pitchFamily="18" charset="0"/>
              </a:rPr>
              <a:t>nhân</a:t>
            </a:r>
            <a:r>
              <a:rPr lang="en-US"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b="1" dirty="0" err="1">
                <a:solidFill>
                  <a:srgbClr val="0070C0"/>
                </a:solidFill>
                <a:latin typeface="Times New Roman" panose="02020603050405020304" pitchFamily="18" charset="0"/>
                <a:cs typeface="Times New Roman" panose="02020603050405020304" pitchFamily="18" charset="0"/>
              </a:rPr>
              <a:t>đất</a:t>
            </a:r>
            <a:r>
              <a:rPr lang="en-US"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b="1" dirty="0" err="1">
                <a:solidFill>
                  <a:srgbClr val="0070C0"/>
                </a:solidFill>
                <a:latin typeface="Times New Roman" panose="02020603050405020304" pitchFamily="18" charset="0"/>
                <a:cs typeface="Times New Roman" panose="02020603050405020304" pitchFamily="18" charset="0"/>
              </a:rPr>
              <a:t>trồng</a:t>
            </a:r>
            <a:r>
              <a:rPr lang="en-US"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b="1" dirty="0" err="1">
                <a:solidFill>
                  <a:srgbClr val="0070C0"/>
                </a:solidFill>
                <a:latin typeface="Times New Roman" panose="02020603050405020304" pitchFamily="18" charset="0"/>
                <a:cs typeface="Times New Roman" panose="02020603050405020304" pitchFamily="18" charset="0"/>
              </a:rPr>
              <a:t>bị</a:t>
            </a:r>
            <a:r>
              <a:rPr lang="en-US"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b="1" dirty="0" err="1">
                <a:solidFill>
                  <a:srgbClr val="0070C0"/>
                </a:solidFill>
                <a:latin typeface="Times New Roman" panose="02020603050405020304" pitchFamily="18" charset="0"/>
                <a:cs typeface="Times New Roman" panose="02020603050405020304" pitchFamily="18" charset="0"/>
              </a:rPr>
              <a:t>suy</a:t>
            </a:r>
            <a:r>
              <a:rPr lang="en-US" altLang="en-US" sz="2000" b="1" dirty="0">
                <a:solidFill>
                  <a:srgbClr val="0070C0"/>
                </a:solidFill>
                <a:latin typeface="Times New Roman" panose="02020603050405020304" pitchFamily="18" charset="0"/>
                <a:cs typeface="Times New Roman" panose="02020603050405020304" pitchFamily="18" charset="0"/>
              </a:rPr>
              <a:t> </a:t>
            </a:r>
            <a:r>
              <a:rPr lang="en-US" altLang="en-US" sz="2000" b="1" dirty="0" err="1" smtClean="0">
                <a:solidFill>
                  <a:srgbClr val="0070C0"/>
                </a:solidFill>
                <a:latin typeface="Times New Roman" panose="02020603050405020304" pitchFamily="18" charset="0"/>
                <a:cs typeface="Times New Roman" panose="02020603050405020304" pitchFamily="18" charset="0"/>
              </a:rPr>
              <a:t>thoái</a:t>
            </a:r>
            <a:r>
              <a:rPr lang="en-US" altLang="en-US" sz="2000" b="1" dirty="0" smtClean="0">
                <a:solidFill>
                  <a:srgbClr val="0070C0"/>
                </a:solidFill>
                <a:latin typeface="Times New Roman" panose="02020603050405020304" pitchFamily="18" charset="0"/>
                <a:cs typeface="Times New Roman" panose="02020603050405020304" pitchFamily="18" charset="0"/>
              </a:rPr>
              <a:t>.</a:t>
            </a:r>
            <a:endParaRPr lang="en-US" altLang="en-US" sz="2000" b="1" dirty="0">
              <a:solidFill>
                <a:srgbClr val="0070C0"/>
              </a:solidFill>
              <a:latin typeface="Times New Roman" panose="02020603050405020304" pitchFamily="18" charset="0"/>
              <a:cs typeface="Times New Roman" panose="02020603050405020304" pitchFamily="18" charset="0"/>
            </a:endParaRPr>
          </a:p>
        </p:txBody>
      </p:sp>
      <p:sp>
        <p:nvSpPr>
          <p:cNvPr id="180236" name="Text Box 12"/>
          <p:cNvSpPr txBox="1">
            <a:spLocks noChangeArrowheads="1"/>
          </p:cNvSpPr>
          <p:nvPr/>
        </p:nvSpPr>
        <p:spPr bwMode="auto">
          <a:xfrm>
            <a:off x="317500" y="2210669"/>
            <a:ext cx="3505200" cy="396875"/>
          </a:xfrm>
          <a:prstGeom prst="rect">
            <a:avLst/>
          </a:prstGeom>
          <a:noFill/>
          <a:ln w="9525">
            <a:noFill/>
            <a:miter lim="800000"/>
            <a:headEnd/>
            <a:tailEnd/>
          </a:ln>
          <a:effectLst/>
        </p:spPr>
        <p:txBody>
          <a:bodyPr>
            <a:spAutoFit/>
          </a:bodyPr>
          <a:lstStyle/>
          <a:p>
            <a:pPr eaLnBrk="1" hangingPunct="1">
              <a:spcBef>
                <a:spcPct val="50000"/>
              </a:spcBef>
            </a:pPr>
            <a:r>
              <a:rPr lang="en-US" altLang="en-US" sz="2000" b="1" dirty="0">
                <a:solidFill>
                  <a:srgbClr val="FF0000"/>
                </a:solidFill>
                <a:latin typeface="Times New Roman" panose="02020603050405020304" pitchFamily="18" charset="0"/>
                <a:cs typeface="Times New Roman" panose="02020603050405020304" pitchFamily="18" charset="0"/>
              </a:rPr>
              <a:t>III. </a:t>
            </a:r>
            <a:r>
              <a:rPr lang="en-US" altLang="en-US" sz="2000" b="1" dirty="0" err="1">
                <a:solidFill>
                  <a:srgbClr val="FF0000"/>
                </a:solidFill>
                <a:latin typeface="Times New Roman" panose="02020603050405020304" pitchFamily="18" charset="0"/>
                <a:cs typeface="Times New Roman" panose="02020603050405020304" pitchFamily="18" charset="0"/>
              </a:rPr>
              <a:t>Bài</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smtClean="0">
                <a:solidFill>
                  <a:srgbClr val="FF0000"/>
                </a:solidFill>
                <a:latin typeface="Times New Roman" panose="02020603050405020304" pitchFamily="18" charset="0"/>
                <a:cs typeface="Times New Roman" panose="02020603050405020304" pitchFamily="18" charset="0"/>
              </a:rPr>
              <a:t>học</a:t>
            </a:r>
            <a:r>
              <a:rPr lang="en-US" altLang="en-US" sz="2000" b="1" dirty="0" smtClean="0">
                <a:solidFill>
                  <a:srgbClr val="FF0000"/>
                </a:solidFill>
                <a:latin typeface="Times New Roman" panose="02020603050405020304" pitchFamily="18" charset="0"/>
                <a:cs typeface="Times New Roman" panose="02020603050405020304" pitchFamily="18" charset="0"/>
              </a:rPr>
              <a:t>:</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18441" name="Rectangle 13"/>
          <p:cNvSpPr>
            <a:spLocks noChangeArrowheads="1"/>
          </p:cNvSpPr>
          <p:nvPr/>
        </p:nvSpPr>
        <p:spPr bwMode="auto">
          <a:xfrm>
            <a:off x="0" y="0"/>
            <a:ext cx="9144000" cy="1295400"/>
          </a:xfrm>
          <a:prstGeom prst="rect">
            <a:avLst/>
          </a:prstGeom>
          <a:solidFill>
            <a:schemeClr val="bg1"/>
          </a:solidFill>
          <a:ln w="38100">
            <a:solidFill>
              <a:schemeClr val="tx1"/>
            </a:solidFill>
            <a:miter lim="800000"/>
            <a:headEnd/>
            <a:tailEnd/>
          </a:ln>
          <a:effectLst/>
        </p:spPr>
        <p:txBody>
          <a:bodyPr wrap="none" anchor="ctr"/>
          <a:lstStyle/>
          <a:p>
            <a:pPr algn="ctr"/>
            <a:r>
              <a:rPr lang="en-US" altLang="en-US" sz="2000" b="1" smtClean="0">
                <a:latin typeface="Times New Roman" panose="02020603050405020304" pitchFamily="18" charset="0"/>
                <a:cs typeface="Times New Roman" panose="02020603050405020304" pitchFamily="18" charset="0"/>
              </a:rPr>
              <a:t>KHOA </a:t>
            </a:r>
            <a:r>
              <a:rPr lang="en-US" altLang="en-US" sz="2000" b="1" dirty="0">
                <a:latin typeface="Times New Roman" panose="02020603050405020304" pitchFamily="18" charset="0"/>
                <a:cs typeface="Times New Roman" panose="02020603050405020304" pitchFamily="18" charset="0"/>
              </a:rPr>
              <a:t>HỌC </a:t>
            </a:r>
            <a:r>
              <a:rPr lang="en-US" altLang="en-US" sz="2000" b="1" dirty="0" smtClean="0">
                <a:latin typeface="Times New Roman" panose="02020603050405020304" pitchFamily="18" charset="0"/>
                <a:cs typeface="Times New Roman" panose="02020603050405020304" pitchFamily="18" charset="0"/>
              </a:rPr>
              <a:t>:         </a:t>
            </a:r>
            <a:endParaRPr lang="en-US" altLang="en-US" sz="2000" b="1" dirty="0">
              <a:latin typeface="Times New Roman" panose="02020603050405020304" pitchFamily="18" charset="0"/>
              <a:cs typeface="Times New Roman" panose="02020603050405020304" pitchFamily="18" charset="0"/>
            </a:endParaRPr>
          </a:p>
          <a:p>
            <a:pPr algn="ctr"/>
            <a:r>
              <a:rPr lang="en-US" altLang="en-US" sz="2400" b="1" dirty="0">
                <a:solidFill>
                  <a:srgbClr val="C00000"/>
                </a:solidFill>
                <a:latin typeface="Times New Roman" panose="02020603050405020304" pitchFamily="18" charset="0"/>
                <a:cs typeface="Times New Roman" panose="02020603050405020304" pitchFamily="18" charset="0"/>
              </a:rPr>
              <a:t>TÁC ĐỘNG CỦA CON NGƯỜI ĐẾN MÔI TRƯỜNG  ĐẤT</a:t>
            </a:r>
          </a:p>
        </p:txBody>
      </p:sp>
      <p:grpSp>
        <p:nvGrpSpPr>
          <p:cNvPr id="2" name="Group 9"/>
          <p:cNvGrpSpPr>
            <a:grpSpLocks/>
          </p:cNvGrpSpPr>
          <p:nvPr/>
        </p:nvGrpSpPr>
        <p:grpSpPr bwMode="auto">
          <a:xfrm>
            <a:off x="-7938" y="0"/>
            <a:ext cx="9250363" cy="6880225"/>
            <a:chOff x="1487540" y="0"/>
            <a:chExt cx="9250140" cy="6871909"/>
          </a:xfrm>
        </p:grpSpPr>
        <p:pic>
          <p:nvPicPr>
            <p:cNvPr id="18443" name="Picture 7" descr="lollipop[1]"/>
            <p:cNvPicPr>
              <a:picLocks noChangeAspect="1" noChangeArrowheads="1" noCrop="1"/>
            </p:cNvPicPr>
            <p:nvPr/>
          </p:nvPicPr>
          <p:blipFill>
            <a:blip r:embed="rId2"/>
            <a:srcRect/>
            <a:stretch>
              <a:fillRect/>
            </a:stretch>
          </p:blipFill>
          <p:spPr bwMode="auto">
            <a:xfrm rot="5400000" flipV="1">
              <a:off x="-1903360" y="3390900"/>
              <a:ext cx="6858000" cy="76200"/>
            </a:xfrm>
            <a:prstGeom prst="rect">
              <a:avLst/>
            </a:prstGeom>
            <a:noFill/>
            <a:ln w="9525">
              <a:noFill/>
              <a:miter lim="800000"/>
              <a:headEnd/>
              <a:tailEnd/>
            </a:ln>
          </p:spPr>
        </p:pic>
        <p:grpSp>
          <p:nvGrpSpPr>
            <p:cNvPr id="3" name="Group 11"/>
            <p:cNvGrpSpPr>
              <a:grpSpLocks/>
            </p:cNvGrpSpPr>
            <p:nvPr/>
          </p:nvGrpSpPr>
          <p:grpSpPr bwMode="auto">
            <a:xfrm>
              <a:off x="1502530" y="13909"/>
              <a:ext cx="9235150" cy="6858000"/>
              <a:chOff x="-54690" y="0"/>
              <a:chExt cx="9235150" cy="6858000"/>
            </a:xfrm>
          </p:grpSpPr>
          <p:pic>
            <p:nvPicPr>
              <p:cNvPr id="18445" name="Picture 12" descr="lollipop[1]"/>
              <p:cNvPicPr>
                <a:picLocks noChangeAspect="1" noChangeArrowheads="1" noCrop="1"/>
              </p:cNvPicPr>
              <p:nvPr/>
            </p:nvPicPr>
            <p:blipFill>
              <a:blip r:embed="rId2"/>
              <a:srcRect/>
              <a:stretch>
                <a:fillRect/>
              </a:stretch>
            </p:blipFill>
            <p:spPr bwMode="auto">
              <a:xfrm rot="5400000" flipV="1">
                <a:off x="5658670" y="3372670"/>
                <a:ext cx="6858000" cy="112660"/>
              </a:xfrm>
              <a:prstGeom prst="rect">
                <a:avLst/>
              </a:prstGeom>
              <a:noFill/>
              <a:ln w="9525">
                <a:noFill/>
                <a:miter lim="800000"/>
                <a:headEnd/>
                <a:tailEnd/>
              </a:ln>
            </p:spPr>
          </p:pic>
          <p:pic>
            <p:nvPicPr>
              <p:cNvPr id="18446" name="Picture 13" descr="lollipop[1]"/>
              <p:cNvPicPr>
                <a:picLocks noChangeAspect="1" noChangeArrowheads="1" noCrop="1"/>
              </p:cNvPicPr>
              <p:nvPr/>
            </p:nvPicPr>
            <p:blipFill>
              <a:blip r:embed="rId2"/>
              <a:srcRect/>
              <a:stretch>
                <a:fillRect/>
              </a:stretch>
            </p:blipFill>
            <p:spPr bwMode="auto">
              <a:xfrm flipV="1">
                <a:off x="-54690" y="0"/>
                <a:ext cx="9142360" cy="101582"/>
              </a:xfrm>
              <a:prstGeom prst="rect">
                <a:avLst/>
              </a:prstGeom>
              <a:noFill/>
              <a:ln w="9525">
                <a:noFill/>
                <a:miter lim="800000"/>
                <a:headEnd/>
                <a:tailEnd/>
              </a:ln>
            </p:spPr>
          </p:pic>
          <p:pic>
            <p:nvPicPr>
              <p:cNvPr id="18447" name="Picture 14" descr="lollipop[1]"/>
              <p:cNvPicPr>
                <a:picLocks noChangeAspect="1" noChangeArrowheads="1" noCrop="1"/>
              </p:cNvPicPr>
              <p:nvPr/>
            </p:nvPicPr>
            <p:blipFill>
              <a:blip r:embed="rId2"/>
              <a:srcRect/>
              <a:stretch>
                <a:fillRect/>
              </a:stretch>
            </p:blipFill>
            <p:spPr bwMode="auto">
              <a:xfrm flipV="1">
                <a:off x="38100" y="6756418"/>
                <a:ext cx="9142360" cy="101582"/>
              </a:xfrm>
              <a:prstGeom prst="rect">
                <a:avLst/>
              </a:prstGeom>
              <a:noFill/>
              <a:ln w="9525">
                <a:noFill/>
                <a:miter lim="800000"/>
                <a:headEnd/>
                <a:tailEnd/>
              </a:ln>
            </p:spPr>
          </p:pic>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80229"/>
                                        </p:tgtEl>
                                        <p:attrNameLst>
                                          <p:attrName>style.visibility</p:attrName>
                                        </p:attrNameLst>
                                      </p:cBhvr>
                                      <p:to>
                                        <p:strVal val="visible"/>
                                      </p:to>
                                    </p:set>
                                    <p:animEffect transition="in" filter="box(in)">
                                      <p:cBhvr>
                                        <p:cTn id="7" dur="500"/>
                                        <p:tgtEl>
                                          <p:spTgt spid="1802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xit" presetSubtype="4" fill="hold" grpId="1" nodeType="clickEffect">
                                  <p:stCondLst>
                                    <p:cond delay="0"/>
                                  </p:stCondLst>
                                  <p:childTnLst>
                                    <p:anim calcmode="lin" valueType="num">
                                      <p:cBhvr additive="base">
                                        <p:cTn id="11" dur="500"/>
                                        <p:tgtEl>
                                          <p:spTgt spid="180229"/>
                                        </p:tgtEl>
                                        <p:attrNameLst>
                                          <p:attrName>ppt_x</p:attrName>
                                        </p:attrNameLst>
                                      </p:cBhvr>
                                      <p:tavLst>
                                        <p:tav tm="0">
                                          <p:val>
                                            <p:strVal val="ppt_x"/>
                                          </p:val>
                                        </p:tav>
                                        <p:tav tm="100000">
                                          <p:val>
                                            <p:strVal val="ppt_x"/>
                                          </p:val>
                                        </p:tav>
                                      </p:tavLst>
                                    </p:anim>
                                    <p:anim calcmode="lin" valueType="num">
                                      <p:cBhvr additive="base">
                                        <p:cTn id="12" dur="500"/>
                                        <p:tgtEl>
                                          <p:spTgt spid="180229"/>
                                        </p:tgtEl>
                                        <p:attrNameLst>
                                          <p:attrName>ppt_y</p:attrName>
                                        </p:attrNameLst>
                                      </p:cBhvr>
                                      <p:tavLst>
                                        <p:tav tm="0">
                                          <p:val>
                                            <p:strVal val="ppt_y"/>
                                          </p:val>
                                        </p:tav>
                                        <p:tav tm="100000">
                                          <p:val>
                                            <p:strVal val="1+ppt_h/2"/>
                                          </p:val>
                                        </p:tav>
                                      </p:tavLst>
                                    </p:anim>
                                    <p:set>
                                      <p:cBhvr>
                                        <p:cTn id="13" dur="1" fill="hold">
                                          <p:stCondLst>
                                            <p:cond delay="499"/>
                                          </p:stCondLst>
                                        </p:cTn>
                                        <p:tgtEl>
                                          <p:spTgt spid="180229"/>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grpId="0" nodeType="clickEffect" nodePh="1">
                                  <p:stCondLst>
                                    <p:cond delay="0"/>
                                  </p:stCondLst>
                                  <p:endCondLst>
                                    <p:cond evt="begin" delay="0">
                                      <p:tn val="16"/>
                                    </p:cond>
                                  </p:endCondLst>
                                  <p:childTnLst>
                                    <p:set>
                                      <p:cBhvr>
                                        <p:cTn id="17" dur="1" fill="hold">
                                          <p:stCondLst>
                                            <p:cond delay="0"/>
                                          </p:stCondLst>
                                        </p:cTn>
                                        <p:tgtEl>
                                          <p:spTgt spid="180233"/>
                                        </p:tgtEl>
                                        <p:attrNameLst>
                                          <p:attrName>style.visibility</p:attrName>
                                        </p:attrNameLst>
                                      </p:cBhvr>
                                      <p:to>
                                        <p:strVal val="visible"/>
                                      </p:to>
                                    </p:set>
                                    <p:animEffect transition="in" filter="circle(in)">
                                      <p:cBhvr>
                                        <p:cTn id="18" dur="2000"/>
                                        <p:tgtEl>
                                          <p:spTgt spid="18023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80234"/>
                                        </p:tgtEl>
                                        <p:attrNameLst>
                                          <p:attrName>style.visibility</p:attrName>
                                        </p:attrNameLst>
                                      </p:cBhvr>
                                      <p:to>
                                        <p:strVal val="visible"/>
                                      </p:to>
                                    </p:set>
                                    <p:animEffect transition="in" filter="circle(in)">
                                      <p:cBhvr>
                                        <p:cTn id="21" dur="2000"/>
                                        <p:tgtEl>
                                          <p:spTgt spid="180234"/>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80235"/>
                                        </p:tgtEl>
                                        <p:attrNameLst>
                                          <p:attrName>style.visibility</p:attrName>
                                        </p:attrNameLst>
                                      </p:cBhvr>
                                      <p:to>
                                        <p:strVal val="visible"/>
                                      </p:to>
                                    </p:set>
                                    <p:animEffect transition="in" filter="circle(in)">
                                      <p:cBhvr>
                                        <p:cTn id="24" dur="2000"/>
                                        <p:tgtEl>
                                          <p:spTgt spid="18023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80230"/>
                                        </p:tgtEl>
                                        <p:attrNameLst>
                                          <p:attrName>style.visibility</p:attrName>
                                        </p:attrNameLst>
                                      </p:cBhvr>
                                      <p:to>
                                        <p:strVal val="visible"/>
                                      </p:to>
                                    </p:set>
                                    <p:animEffect transition="in" filter="circle(in)">
                                      <p:cBhvr>
                                        <p:cTn id="29" dur="2000"/>
                                        <p:tgtEl>
                                          <p:spTgt spid="18023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xit" presetSubtype="4" fill="hold" grpId="1" nodeType="clickEffect">
                                  <p:stCondLst>
                                    <p:cond delay="0"/>
                                  </p:stCondLst>
                                  <p:childTnLst>
                                    <p:anim calcmode="lin" valueType="num">
                                      <p:cBhvr additive="base">
                                        <p:cTn id="33" dur="500"/>
                                        <p:tgtEl>
                                          <p:spTgt spid="180230"/>
                                        </p:tgtEl>
                                        <p:attrNameLst>
                                          <p:attrName>ppt_x</p:attrName>
                                        </p:attrNameLst>
                                      </p:cBhvr>
                                      <p:tavLst>
                                        <p:tav tm="0">
                                          <p:val>
                                            <p:strVal val="ppt_x"/>
                                          </p:val>
                                        </p:tav>
                                        <p:tav tm="100000">
                                          <p:val>
                                            <p:strVal val="ppt_x"/>
                                          </p:val>
                                        </p:tav>
                                      </p:tavLst>
                                    </p:anim>
                                    <p:anim calcmode="lin" valueType="num">
                                      <p:cBhvr additive="base">
                                        <p:cTn id="34" dur="500"/>
                                        <p:tgtEl>
                                          <p:spTgt spid="180230"/>
                                        </p:tgtEl>
                                        <p:attrNameLst>
                                          <p:attrName>ppt_y</p:attrName>
                                        </p:attrNameLst>
                                      </p:cBhvr>
                                      <p:tavLst>
                                        <p:tav tm="0">
                                          <p:val>
                                            <p:strVal val="ppt_y"/>
                                          </p:val>
                                        </p:tav>
                                        <p:tav tm="100000">
                                          <p:val>
                                            <p:strVal val="1+ppt_h/2"/>
                                          </p:val>
                                        </p:tav>
                                      </p:tavLst>
                                    </p:anim>
                                    <p:set>
                                      <p:cBhvr>
                                        <p:cTn id="35" dur="1" fill="hold">
                                          <p:stCondLst>
                                            <p:cond delay="499"/>
                                          </p:stCondLst>
                                        </p:cTn>
                                        <p:tgtEl>
                                          <p:spTgt spid="180230"/>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180231"/>
                                        </p:tgtEl>
                                        <p:attrNameLst>
                                          <p:attrName>style.visibility</p:attrName>
                                        </p:attrNameLst>
                                      </p:cBhvr>
                                      <p:to>
                                        <p:strVal val="visible"/>
                                      </p:to>
                                    </p:set>
                                    <p:animEffect transition="in" filter="box(in)">
                                      <p:cBhvr>
                                        <p:cTn id="40" dur="500"/>
                                        <p:tgtEl>
                                          <p:spTgt spid="18023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180236"/>
                                        </p:tgtEl>
                                        <p:attrNameLst>
                                          <p:attrName>style.visibility</p:attrName>
                                        </p:attrNameLst>
                                      </p:cBhvr>
                                      <p:to>
                                        <p:strVal val="visible"/>
                                      </p:to>
                                    </p:set>
                                    <p:animEffect transition="in" filter="circle(in)">
                                      <p:cBhvr>
                                        <p:cTn id="45" dur="2000"/>
                                        <p:tgtEl>
                                          <p:spTgt spid="180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9" grpId="0" animBg="1"/>
      <p:bldP spid="180229" grpId="1" animBg="1"/>
      <p:bldP spid="180230" grpId="0" animBg="1"/>
      <p:bldP spid="180230" grpId="1" animBg="1"/>
      <p:bldP spid="180231" grpId="0" animBg="1"/>
      <p:bldP spid="180233" grpId="0"/>
      <p:bldP spid="180234" grpId="0"/>
      <p:bldP spid="180235" grpId="0"/>
      <p:bldP spid="18023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5304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nuoc-thai-tu-cac-xuong-ma-hau-het-deu-do-truc-tiep-ra-muong-cong-xung-quanh-gay-o-nhiem-nang-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1607" y="2133599"/>
            <a:ext cx="4512393" cy="3542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flipV="1">
            <a:off x="1829914" y="1447801"/>
            <a:ext cx="2286896" cy="685798"/>
          </a:xfrm>
          <a:prstGeom prst="straightConnector1">
            <a:avLst/>
          </a:prstGeom>
          <a:ln w="28575">
            <a:solidFill>
              <a:schemeClr val="bg2">
                <a:lumMod val="25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5291968" y="1422401"/>
            <a:ext cx="2256196" cy="685798"/>
          </a:xfrm>
          <a:prstGeom prst="straightConnector1">
            <a:avLst/>
          </a:prstGeom>
          <a:ln w="28575">
            <a:solidFill>
              <a:schemeClr val="bg2">
                <a:lumMod val="25000"/>
              </a:schemeClr>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1" name="Rounded Rectangular Callout 10"/>
          <p:cNvSpPr/>
          <p:nvPr/>
        </p:nvSpPr>
        <p:spPr>
          <a:xfrm>
            <a:off x="3400348" y="76200"/>
            <a:ext cx="3140869" cy="1143000"/>
          </a:xfrm>
          <a:prstGeom prst="wedgeRoundRectCallout">
            <a:avLst>
              <a:gd name="adj1" fmla="val -22242"/>
              <a:gd name="adj2" fmla="val 62500"/>
              <a:gd name="adj3"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latin typeface="Times New Roman" pitchFamily="18" charset="0"/>
                <a:cs typeface="Times New Roman" pitchFamily="18" charset="0"/>
              </a:rPr>
              <a:t>Nhiễm</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bẩn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môi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trường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đất</a:t>
            </a:r>
            <a:endParaRPr lang="vi-VN" sz="3200" b="1" dirty="0">
              <a:latin typeface="Times New Roman" pitchFamily="18" charset="0"/>
              <a:cs typeface="Times New Roman" pitchFamily="18" charset="0"/>
            </a:endParaRPr>
          </a:p>
        </p:txBody>
      </p:sp>
      <p:sp>
        <p:nvSpPr>
          <p:cNvPr id="20" name="Rounded Rectangular Callout 19"/>
          <p:cNvSpPr/>
          <p:nvPr/>
        </p:nvSpPr>
        <p:spPr>
          <a:xfrm>
            <a:off x="3400347" y="76199"/>
            <a:ext cx="3140869" cy="1143000"/>
          </a:xfrm>
          <a:prstGeom prst="wedgeRoundRectCallout">
            <a:avLst>
              <a:gd name="adj1" fmla="val -22242"/>
              <a:gd name="adj2" fmla="val 62500"/>
              <a:gd name="adj3"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Times New Roman" pitchFamily="18" charset="0"/>
                <a:cs typeface="Times New Roman" pitchFamily="18" charset="0"/>
              </a:rPr>
              <a:t>Ô </a:t>
            </a:r>
            <a:r>
              <a:rPr lang="en-US" sz="3200" b="1" dirty="0" err="1" smtClean="0">
                <a:latin typeface="Times New Roman" pitchFamily="18" charset="0"/>
                <a:cs typeface="Times New Roman" pitchFamily="18" charset="0"/>
              </a:rPr>
              <a:t>nhiễm</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môi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trường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đất</a:t>
            </a:r>
            <a:endParaRPr lang="vi-VN" sz="3200" b="1" dirty="0">
              <a:latin typeface="Times New Roman" pitchFamily="18" charset="0"/>
              <a:cs typeface="Times New Roman" pitchFamily="18" charset="0"/>
            </a:endParaRPr>
          </a:p>
        </p:txBody>
      </p:sp>
      <p:pic>
        <p:nvPicPr>
          <p:cNvPr id="7170" name="Picture 2" descr="C:\Users\Administrator\Desktop\11812_3a6c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16" y="2133599"/>
            <a:ext cx="4573792" cy="354268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3221908" y="5676283"/>
            <a:ext cx="2819400" cy="646331"/>
          </a:xfrm>
          <a:prstGeom prst="rect">
            <a:avLst/>
          </a:prstGeom>
          <a:noFill/>
        </p:spPr>
        <p:txBody>
          <a:bodyPr wrap="square" rtlCol="0">
            <a:spAutoFit/>
          </a:bodyPr>
          <a:lstStyle/>
          <a:p>
            <a:r>
              <a:rPr lang="en-US" sz="3600" b="1" smtClean="0">
                <a:latin typeface="Times New Roman" pitchFamily="18" charset="0"/>
                <a:cs typeface="Times New Roman" pitchFamily="18" charset="0"/>
              </a:rPr>
              <a:t>Rác thải tăng</a:t>
            </a:r>
            <a:endParaRPr lang="vi-VN" sz="3600" b="1">
              <a:latin typeface="Times New Roman" pitchFamily="18" charset="0"/>
              <a:cs typeface="Times New Roman" pitchFamily="18" charset="0"/>
            </a:endParaRPr>
          </a:p>
        </p:txBody>
      </p:sp>
      <p:sp>
        <p:nvSpPr>
          <p:cNvPr id="10" name="TextBox 9"/>
          <p:cNvSpPr txBox="1"/>
          <p:nvPr/>
        </p:nvSpPr>
        <p:spPr>
          <a:xfrm>
            <a:off x="1600200" y="379392"/>
            <a:ext cx="5791200" cy="954107"/>
          </a:xfrm>
          <a:prstGeom prst="rect">
            <a:avLst/>
          </a:prstGeom>
          <a:noFill/>
        </p:spPr>
        <p:txBody>
          <a:bodyPr wrap="square" rtlCol="0">
            <a:spAutoFit/>
          </a:bodyPr>
          <a:lstStyle/>
          <a:p>
            <a:pPr algn="ctr"/>
            <a:r>
              <a:rPr lang="en-US" sz="2800" dirty="0" err="1" smtClean="0">
                <a:latin typeface="Times New Roman" pitchFamily="18" charset="0"/>
                <a:cs typeface="Times New Roman" pitchFamily="18" charset="0"/>
              </a:rPr>
              <a:t>Rác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thải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tăng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ảnh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hưởng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môi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trường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đất</a:t>
            </a:r>
            <a:r>
              <a:rPr lang="en-US" sz="2800" dirty="0" smtClean="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spTree>
    <p:extLst>
      <p:ext uri="{BB962C8B-B14F-4D97-AF65-F5344CB8AC3E}">
        <p14:creationId xmlns:p14="http://schemas.microsoft.com/office/powerpoint/2010/main" val="69795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0" presetClass="entr" presetSubtype="0" fill="hold" grpId="1"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20" grpId="0" animBg="1"/>
      <p:bldP spid="10" grpId="0"/>
      <p:bldP spid="10"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l="-6000" r="-6000"/>
          </a:stretch>
        </a:blipFill>
        <a:effectLst/>
      </p:bgPr>
    </p:bg>
    <p:spTree>
      <p:nvGrpSpPr>
        <p:cNvPr id="1" name=""/>
        <p:cNvGrpSpPr/>
        <p:nvPr/>
      </p:nvGrpSpPr>
      <p:grpSpPr>
        <a:xfrm>
          <a:off x="0" y="0"/>
          <a:ext cx="0" cy="0"/>
          <a:chOff x="0" y="0"/>
          <a:chExt cx="0" cy="0"/>
        </a:xfrm>
      </p:grpSpPr>
      <p:pic>
        <p:nvPicPr>
          <p:cNvPr id="4" name="Picture 6" descr="0-13-d3aVD19710RAC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3" y="4213225"/>
            <a:ext cx="3957637" cy="21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dotra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7888" y="4243388"/>
            <a:ext cx="3767137"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Up Arrow 7"/>
          <p:cNvSpPr/>
          <p:nvPr/>
        </p:nvSpPr>
        <p:spPr>
          <a:xfrm>
            <a:off x="4267200" y="1828800"/>
            <a:ext cx="609600" cy="457200"/>
          </a:xfrm>
          <a:prstGeom prst="upArrow">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ounded Rectangle 8"/>
          <p:cNvSpPr/>
          <p:nvPr/>
        </p:nvSpPr>
        <p:spPr>
          <a:xfrm>
            <a:off x="3429794" y="56109"/>
            <a:ext cx="2667000" cy="1371600"/>
          </a:xfrm>
          <a:prstGeom prst="roundRect">
            <a:avLst/>
          </a:prstGeom>
          <a:solidFill>
            <a:schemeClr val="bg2">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solidFill>
                  <a:srgbClr val="FF0000"/>
                </a:solidFill>
                <a:latin typeface="Times New Roman" pitchFamily="18" charset="0"/>
                <a:cs typeface="Times New Roman" pitchFamily="18" charset="0"/>
              </a:rPr>
              <a:t>Ô NHIỄM MÔI TRƯỜNG ĐẤT</a:t>
            </a:r>
            <a:endParaRPr lang="vi-VN" sz="2600" b="1" dirty="0">
              <a:solidFill>
                <a:srgbClr val="FF0000"/>
              </a:solidFill>
              <a:latin typeface="Times New Roman" pitchFamily="18" charset="0"/>
              <a:cs typeface="Times New Roman" pitchFamily="18" charset="0"/>
            </a:endParaRPr>
          </a:p>
        </p:txBody>
      </p:sp>
      <p:sp>
        <p:nvSpPr>
          <p:cNvPr id="10" name="TextBox 9"/>
          <p:cNvSpPr txBox="1"/>
          <p:nvPr/>
        </p:nvSpPr>
        <p:spPr>
          <a:xfrm>
            <a:off x="2001838" y="6372687"/>
            <a:ext cx="5372100" cy="523220"/>
          </a:xfrm>
          <a:prstGeom prst="rect">
            <a:avLst/>
          </a:prstGeom>
          <a:noFill/>
        </p:spPr>
        <p:txBody>
          <a:bodyPr wrap="square" rtlCol="0">
            <a:spAutoFit/>
          </a:bodyPr>
          <a:lstStyle/>
          <a:p>
            <a:r>
              <a:rPr lang="en-US" sz="2800" b="1" smtClean="0">
                <a:latin typeface="Times New Roman" pitchFamily="18" charset="0"/>
                <a:cs typeface="Times New Roman" pitchFamily="18" charset="0"/>
              </a:rPr>
              <a:t>Sử lý rác thải không hợp vệ sinh</a:t>
            </a:r>
            <a:endParaRPr lang="vi-VN" sz="2800" b="1">
              <a:latin typeface="Times New Roman" pitchFamily="18" charset="0"/>
              <a:cs typeface="Times New Roman" pitchFamily="18" charset="0"/>
            </a:endParaRPr>
          </a:p>
        </p:txBody>
      </p:sp>
      <p:sp>
        <p:nvSpPr>
          <p:cNvPr id="12" name="TextBox 11"/>
          <p:cNvSpPr txBox="1"/>
          <p:nvPr/>
        </p:nvSpPr>
        <p:spPr>
          <a:xfrm>
            <a:off x="1829594" y="1745902"/>
            <a:ext cx="5867400" cy="1384995"/>
          </a:xfrm>
          <a:prstGeom prst="rect">
            <a:avLst/>
          </a:prstGeom>
          <a:solidFill>
            <a:schemeClr val="accent5">
              <a:lumMod val="40000"/>
              <a:lumOff val="60000"/>
            </a:schemeClr>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en-US" sz="2800" smtClean="0">
                <a:latin typeface="Times New Roman" pitchFamily="18" charset="0"/>
                <a:cs typeface="Times New Roman" pitchFamily="18" charset="0"/>
              </a:rPr>
              <a:t>Sử lý rác thải không hợp vệ sinh gây ảnh hưởng đến môi trường đất như thế nào?</a:t>
            </a:r>
            <a:endParaRPr lang="vi-VN" sz="2800">
              <a:latin typeface="Times New Roman" pitchFamily="18" charset="0"/>
              <a:cs typeface="Times New Roman" pitchFamily="18" charset="0"/>
            </a:endParaRPr>
          </a:p>
        </p:txBody>
      </p:sp>
      <p:sp>
        <p:nvSpPr>
          <p:cNvPr id="7" name="Rounded Rectangle 6"/>
          <p:cNvSpPr/>
          <p:nvPr/>
        </p:nvSpPr>
        <p:spPr>
          <a:xfrm>
            <a:off x="1371600" y="1586806"/>
            <a:ext cx="6705600" cy="2626420"/>
          </a:xfrm>
          <a:prstGeom prst="roundRect">
            <a:avLst/>
          </a:prstGeom>
          <a:solidFill>
            <a:srgbClr val="F2C0C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dirty="0" err="1" smtClean="0">
                <a:solidFill>
                  <a:schemeClr val="tx1"/>
                </a:solidFill>
                <a:latin typeface="Times New Roman" pitchFamily="18" charset="0"/>
                <a:cs typeface="Times New Roman" pitchFamily="18" charset="0"/>
              </a:rPr>
              <a:t>Đốt</a:t>
            </a:r>
            <a:r>
              <a:rPr lang="en-US" sz="3000" dirty="0" smtClean="0">
                <a:solidFill>
                  <a:schemeClr val="tx1"/>
                </a:solidFill>
                <a:latin typeface="Times New Roman" pitchFamily="18" charset="0"/>
                <a:cs typeface="Times New Roman" pitchFamily="18" charset="0"/>
              </a:rPr>
              <a:t> </a:t>
            </a:r>
            <a:r>
              <a:rPr lang="en-US" sz="3000" dirty="0" err="1" smtClean="0">
                <a:solidFill>
                  <a:schemeClr val="tx1"/>
                </a:solidFill>
                <a:latin typeface="Times New Roman" pitchFamily="18" charset="0"/>
                <a:cs typeface="Times New Roman" pitchFamily="18" charset="0"/>
              </a:rPr>
              <a:t>rác</a:t>
            </a:r>
            <a:r>
              <a:rPr lang="en-US" sz="3000" dirty="0" smtClean="0">
                <a:solidFill>
                  <a:schemeClr val="tx1"/>
                </a:solidFill>
                <a:latin typeface="Times New Roman" pitchFamily="18" charset="0"/>
                <a:cs typeface="Times New Roman" pitchFamily="18" charset="0"/>
              </a:rPr>
              <a:t> </a:t>
            </a:r>
            <a:r>
              <a:rPr lang="en-US" sz="3000" dirty="0" err="1" smtClean="0">
                <a:solidFill>
                  <a:schemeClr val="tx1"/>
                </a:solidFill>
                <a:latin typeface="Times New Roman" pitchFamily="18" charset="0"/>
                <a:cs typeface="Times New Roman" pitchFamily="18" charset="0"/>
              </a:rPr>
              <a:t>thải</a:t>
            </a:r>
            <a:r>
              <a:rPr lang="en-US" sz="3000" dirty="0" smtClean="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tạo</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ra</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khí</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độc</a:t>
            </a:r>
            <a:r>
              <a:rPr lang="en-US" sz="3000" dirty="0">
                <a:solidFill>
                  <a:schemeClr val="tx1"/>
                </a:solidFill>
                <a:latin typeface="Times New Roman" pitchFamily="18" charset="0"/>
                <a:cs typeface="Times New Roman" pitchFamily="18" charset="0"/>
              </a:rPr>
              <a:t> </a:t>
            </a:r>
            <a:r>
              <a:rPr lang="en-US" sz="3000" dirty="0" err="1" smtClean="0">
                <a:solidFill>
                  <a:schemeClr val="tx1"/>
                </a:solidFill>
                <a:latin typeface="Times New Roman" pitchFamily="18" charset="0"/>
                <a:cs typeface="Times New Roman" pitchFamily="18" charset="0"/>
              </a:rPr>
              <a:t>làm</a:t>
            </a:r>
            <a:r>
              <a:rPr lang="en-US" sz="3000" dirty="0" smtClean="0">
                <a:solidFill>
                  <a:schemeClr val="tx1"/>
                </a:solidFill>
                <a:latin typeface="Times New Roman" pitchFamily="18" charset="0"/>
                <a:cs typeface="Times New Roman" pitchFamily="18" charset="0"/>
              </a:rPr>
              <a:t> ô </a:t>
            </a:r>
            <a:r>
              <a:rPr lang="en-US" sz="3000" dirty="0" err="1" smtClean="0">
                <a:solidFill>
                  <a:schemeClr val="tx1"/>
                </a:solidFill>
                <a:latin typeface="Times New Roman" pitchFamily="18" charset="0"/>
                <a:cs typeface="Times New Roman" pitchFamily="18" charset="0"/>
              </a:rPr>
              <a:t>nhiễm</a:t>
            </a:r>
            <a:r>
              <a:rPr lang="en-US" sz="3000" dirty="0" smtClean="0">
                <a:solidFill>
                  <a:schemeClr val="tx1"/>
                </a:solidFill>
                <a:latin typeface="Times New Roman" pitchFamily="18" charset="0"/>
                <a:cs typeface="Times New Roman" pitchFamily="18" charset="0"/>
              </a:rPr>
              <a:t> </a:t>
            </a:r>
            <a:r>
              <a:rPr lang="en-US" sz="3000" dirty="0" err="1" smtClean="0">
                <a:solidFill>
                  <a:schemeClr val="tx1"/>
                </a:solidFill>
                <a:latin typeface="Times New Roman" pitchFamily="18" charset="0"/>
                <a:cs typeface="Times New Roman" pitchFamily="18" charset="0"/>
              </a:rPr>
              <a:t>môi</a:t>
            </a:r>
            <a:r>
              <a:rPr lang="en-US" sz="3000" dirty="0" smtClean="0">
                <a:solidFill>
                  <a:schemeClr val="tx1"/>
                </a:solidFill>
                <a:latin typeface="Times New Roman" pitchFamily="18" charset="0"/>
                <a:cs typeface="Times New Roman" pitchFamily="18" charset="0"/>
              </a:rPr>
              <a:t> </a:t>
            </a:r>
            <a:r>
              <a:rPr lang="en-US" sz="3000" dirty="0" err="1" smtClean="0">
                <a:solidFill>
                  <a:schemeClr val="tx1"/>
                </a:solidFill>
                <a:latin typeface="Times New Roman" pitchFamily="18" charset="0"/>
                <a:cs typeface="Times New Roman" pitchFamily="18" charset="0"/>
              </a:rPr>
              <a:t>trường</a:t>
            </a:r>
            <a:r>
              <a:rPr lang="en-US" sz="3000" dirty="0" smtClean="0">
                <a:solidFill>
                  <a:schemeClr val="tx1"/>
                </a:solidFill>
                <a:latin typeface="Times New Roman" pitchFamily="18" charset="0"/>
                <a:cs typeface="Times New Roman" pitchFamily="18" charset="0"/>
              </a:rPr>
              <a:t> </a:t>
            </a:r>
            <a:r>
              <a:rPr lang="en-US" sz="3000" dirty="0" err="1" smtClean="0">
                <a:solidFill>
                  <a:schemeClr val="tx1"/>
                </a:solidFill>
                <a:latin typeface="Times New Roman" pitchFamily="18" charset="0"/>
                <a:cs typeface="Times New Roman" pitchFamily="18" charset="0"/>
              </a:rPr>
              <a:t>không</a:t>
            </a:r>
            <a:r>
              <a:rPr lang="en-US" sz="3000" dirty="0" smtClean="0">
                <a:solidFill>
                  <a:schemeClr val="tx1"/>
                </a:solidFill>
                <a:latin typeface="Times New Roman" pitchFamily="18" charset="0"/>
                <a:cs typeface="Times New Roman" pitchFamily="18" charset="0"/>
              </a:rPr>
              <a:t> </a:t>
            </a:r>
            <a:r>
              <a:rPr lang="en-US" sz="3000" dirty="0" err="1" smtClean="0">
                <a:solidFill>
                  <a:schemeClr val="tx1"/>
                </a:solidFill>
                <a:latin typeface="Times New Roman" pitchFamily="18" charset="0"/>
                <a:cs typeface="Times New Roman" pitchFamily="18" charset="0"/>
              </a:rPr>
              <a:t>khí</a:t>
            </a:r>
            <a:r>
              <a:rPr lang="en-US" sz="3000" dirty="0">
                <a:solidFill>
                  <a:schemeClr val="tx1"/>
                </a:solidFill>
                <a:latin typeface="Times New Roman" pitchFamily="18" charset="0"/>
                <a:cs typeface="Times New Roman" pitchFamily="18" charset="0"/>
              </a:rPr>
              <a:t>.</a:t>
            </a:r>
            <a:r>
              <a:rPr lang="en-US" sz="3000" dirty="0" smtClean="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a:t>
            </a:r>
            <a:r>
              <a:rPr lang="en-US" sz="3000" dirty="0" err="1" smtClean="0">
                <a:solidFill>
                  <a:schemeClr val="tx1"/>
                </a:solidFill>
                <a:latin typeface="Times New Roman" pitchFamily="18" charset="0"/>
                <a:cs typeface="Times New Roman" pitchFamily="18" charset="0"/>
              </a:rPr>
              <a:t>ro</a:t>
            </a:r>
            <a:r>
              <a:rPr lang="en-US" sz="3000" dirty="0" smtClean="0">
                <a:solidFill>
                  <a:schemeClr val="tx1"/>
                </a:solidFill>
                <a:latin typeface="Times New Roman" pitchFamily="18" charset="0"/>
                <a:cs typeface="Times New Roman" pitchFamily="18" charset="0"/>
              </a:rPr>
              <a:t> </a:t>
            </a:r>
            <a:r>
              <a:rPr lang="en-US" sz="3000" dirty="0" err="1" smtClean="0">
                <a:solidFill>
                  <a:schemeClr val="tx1"/>
                </a:solidFill>
                <a:latin typeface="Times New Roman" pitchFamily="18" charset="0"/>
                <a:cs typeface="Times New Roman" pitchFamily="18" charset="0"/>
              </a:rPr>
              <a:t>bụi</a:t>
            </a:r>
            <a:r>
              <a:rPr lang="en-US" sz="3000" dirty="0" smtClean="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còn</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chứa</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chất</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độc</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làm</a:t>
            </a:r>
            <a:r>
              <a:rPr lang="en-US" sz="3000" dirty="0">
                <a:solidFill>
                  <a:schemeClr val="tx1"/>
                </a:solidFill>
                <a:latin typeface="Times New Roman" pitchFamily="18" charset="0"/>
                <a:cs typeface="Times New Roman" pitchFamily="18" charset="0"/>
              </a:rPr>
              <a:t> ô </a:t>
            </a:r>
            <a:r>
              <a:rPr lang="en-US" sz="3000" dirty="0" err="1">
                <a:solidFill>
                  <a:schemeClr val="tx1"/>
                </a:solidFill>
                <a:latin typeface="Times New Roman" pitchFamily="18" charset="0"/>
                <a:cs typeface="Times New Roman" pitchFamily="18" charset="0"/>
              </a:rPr>
              <a:t>nhiễm</a:t>
            </a:r>
            <a:r>
              <a:rPr lang="en-US" sz="3000" dirty="0">
                <a:solidFill>
                  <a:schemeClr val="tx1"/>
                </a:solidFill>
                <a:latin typeface="Times New Roman" pitchFamily="18" charset="0"/>
                <a:cs typeface="Times New Roman" pitchFamily="18" charset="0"/>
              </a:rPr>
              <a:t> </a:t>
            </a:r>
            <a:r>
              <a:rPr lang="en-US" sz="3000" dirty="0" err="1" smtClean="0">
                <a:solidFill>
                  <a:schemeClr val="tx1"/>
                </a:solidFill>
                <a:latin typeface="Times New Roman" pitchFamily="18" charset="0"/>
                <a:cs typeface="Times New Roman" pitchFamily="18" charset="0"/>
              </a:rPr>
              <a:t>môi</a:t>
            </a:r>
            <a:r>
              <a:rPr lang="en-US" sz="3000" dirty="0" smtClean="0">
                <a:solidFill>
                  <a:schemeClr val="tx1"/>
                </a:solidFill>
                <a:latin typeface="Times New Roman" pitchFamily="18" charset="0"/>
                <a:cs typeface="Times New Roman" pitchFamily="18" charset="0"/>
              </a:rPr>
              <a:t> </a:t>
            </a:r>
            <a:r>
              <a:rPr lang="en-US" sz="3000" dirty="0" err="1" smtClean="0">
                <a:solidFill>
                  <a:schemeClr val="tx1"/>
                </a:solidFill>
                <a:latin typeface="Times New Roman" pitchFamily="18" charset="0"/>
                <a:cs typeface="Times New Roman" pitchFamily="18" charset="0"/>
              </a:rPr>
              <a:t>trường</a:t>
            </a:r>
            <a:r>
              <a:rPr lang="en-US" sz="3000" dirty="0" smtClean="0">
                <a:solidFill>
                  <a:schemeClr val="tx1"/>
                </a:solidFill>
                <a:latin typeface="Times New Roman" pitchFamily="18" charset="0"/>
                <a:cs typeface="Times New Roman" pitchFamily="18" charset="0"/>
              </a:rPr>
              <a:t> </a:t>
            </a:r>
            <a:r>
              <a:rPr lang="en-US" sz="3000" dirty="0" err="1" smtClean="0">
                <a:solidFill>
                  <a:schemeClr val="tx1"/>
                </a:solidFill>
                <a:latin typeface="Times New Roman" pitchFamily="18" charset="0"/>
                <a:cs typeface="Times New Roman" pitchFamily="18" charset="0"/>
              </a:rPr>
              <a:t>đất</a:t>
            </a:r>
            <a:r>
              <a:rPr lang="en-US" sz="3000" dirty="0" smtClean="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và</a:t>
            </a:r>
            <a:r>
              <a:rPr lang="en-US" sz="3000" dirty="0">
                <a:solidFill>
                  <a:schemeClr val="tx1"/>
                </a:solidFill>
                <a:latin typeface="Times New Roman" pitchFamily="18" charset="0"/>
                <a:cs typeface="Times New Roman" pitchFamily="18" charset="0"/>
              </a:rPr>
              <a:t> </a:t>
            </a:r>
            <a:r>
              <a:rPr lang="en-US" sz="3000" dirty="0" err="1" smtClean="0">
                <a:solidFill>
                  <a:schemeClr val="tx1"/>
                </a:solidFill>
                <a:latin typeface="Times New Roman" pitchFamily="18" charset="0"/>
                <a:cs typeface="Times New Roman" pitchFamily="18" charset="0"/>
              </a:rPr>
              <a:t>gây</a:t>
            </a:r>
            <a:r>
              <a:rPr lang="en-US" sz="3000" dirty="0" smtClean="0">
                <a:solidFill>
                  <a:schemeClr val="tx1"/>
                </a:solidFill>
                <a:latin typeface="Times New Roman" pitchFamily="18" charset="0"/>
                <a:cs typeface="Times New Roman" pitchFamily="18" charset="0"/>
              </a:rPr>
              <a:t> </a:t>
            </a:r>
            <a:r>
              <a:rPr lang="en-US" sz="3000" dirty="0" err="1" smtClean="0">
                <a:solidFill>
                  <a:schemeClr val="tx1"/>
                </a:solidFill>
                <a:latin typeface="Times New Roman" pitchFamily="18" charset="0"/>
                <a:cs typeface="Times New Roman" pitchFamily="18" charset="0"/>
              </a:rPr>
              <a:t>hại</a:t>
            </a:r>
            <a:r>
              <a:rPr lang="en-US" sz="3000" dirty="0" smtClean="0">
                <a:solidFill>
                  <a:schemeClr val="tx1"/>
                </a:solidFill>
                <a:latin typeface="Times New Roman" pitchFamily="18" charset="0"/>
                <a:cs typeface="Times New Roman" pitchFamily="18" charset="0"/>
              </a:rPr>
              <a:t> </a:t>
            </a:r>
            <a:r>
              <a:rPr lang="en-US" sz="3000" dirty="0" err="1" smtClean="0">
                <a:solidFill>
                  <a:schemeClr val="tx1"/>
                </a:solidFill>
                <a:latin typeface="Times New Roman" pitchFamily="18" charset="0"/>
                <a:cs typeface="Times New Roman" pitchFamily="18" charset="0"/>
              </a:rPr>
              <a:t>cho</a:t>
            </a:r>
            <a:r>
              <a:rPr lang="en-US" sz="3000" dirty="0" smtClean="0">
                <a:solidFill>
                  <a:schemeClr val="tx1"/>
                </a:solidFill>
                <a:latin typeface="Times New Roman" pitchFamily="18" charset="0"/>
                <a:cs typeface="Times New Roman" pitchFamily="18" charset="0"/>
              </a:rPr>
              <a:t> </a:t>
            </a:r>
            <a:r>
              <a:rPr lang="en-US" sz="3000" dirty="0" err="1" smtClean="0">
                <a:solidFill>
                  <a:schemeClr val="tx1"/>
                </a:solidFill>
                <a:latin typeface="Times New Roman" pitchFamily="18" charset="0"/>
                <a:cs typeface="Times New Roman" pitchFamily="18" charset="0"/>
              </a:rPr>
              <a:t>cây</a:t>
            </a:r>
            <a:r>
              <a:rPr lang="en-US" sz="3000" dirty="0" smtClean="0">
                <a:solidFill>
                  <a:schemeClr val="tx1"/>
                </a:solidFill>
                <a:latin typeface="Times New Roman" pitchFamily="18" charset="0"/>
                <a:cs typeface="Times New Roman" pitchFamily="18" charset="0"/>
              </a:rPr>
              <a:t> </a:t>
            </a:r>
            <a:r>
              <a:rPr lang="en-US" sz="3000" dirty="0" err="1" smtClean="0">
                <a:solidFill>
                  <a:schemeClr val="tx1"/>
                </a:solidFill>
                <a:latin typeface="Times New Roman" pitchFamily="18" charset="0"/>
                <a:cs typeface="Times New Roman" pitchFamily="18" charset="0"/>
              </a:rPr>
              <a:t>trồng</a:t>
            </a:r>
            <a:r>
              <a:rPr lang="en-US" sz="3000" dirty="0" smtClean="0">
                <a:solidFill>
                  <a:schemeClr val="tx1"/>
                </a:solidFill>
                <a:latin typeface="Times New Roman" pitchFamily="18" charset="0"/>
                <a:cs typeface="Times New Roman" pitchFamily="18" charset="0"/>
              </a:rPr>
              <a:t>, </a:t>
            </a:r>
            <a:r>
              <a:rPr lang="en-US" sz="3000" dirty="0" err="1" smtClean="0">
                <a:solidFill>
                  <a:schemeClr val="tx1"/>
                </a:solidFill>
                <a:latin typeface="Times New Roman" pitchFamily="18" charset="0"/>
                <a:cs typeface="Times New Roman" pitchFamily="18" charset="0"/>
              </a:rPr>
              <a:t>ảnh</a:t>
            </a:r>
            <a:r>
              <a:rPr lang="en-US" sz="3000" dirty="0" smtClean="0">
                <a:solidFill>
                  <a:schemeClr val="tx1"/>
                </a:solidFill>
                <a:latin typeface="Times New Roman" pitchFamily="18" charset="0"/>
                <a:cs typeface="Times New Roman" pitchFamily="18" charset="0"/>
              </a:rPr>
              <a:t> </a:t>
            </a:r>
            <a:r>
              <a:rPr lang="en-US" sz="3000" dirty="0" err="1" smtClean="0">
                <a:solidFill>
                  <a:schemeClr val="tx1"/>
                </a:solidFill>
                <a:latin typeface="Times New Roman" pitchFamily="18" charset="0"/>
                <a:cs typeface="Times New Roman" pitchFamily="18" charset="0"/>
              </a:rPr>
              <a:t>hưởng</a:t>
            </a:r>
            <a:r>
              <a:rPr lang="en-US" sz="3000" dirty="0" smtClean="0">
                <a:solidFill>
                  <a:schemeClr val="tx1"/>
                </a:solidFill>
                <a:latin typeface="Times New Roman" pitchFamily="18" charset="0"/>
                <a:cs typeface="Times New Roman" pitchFamily="18" charset="0"/>
              </a:rPr>
              <a:t> </a:t>
            </a:r>
            <a:r>
              <a:rPr lang="en-US" sz="3000" dirty="0" err="1" smtClean="0">
                <a:solidFill>
                  <a:schemeClr val="tx1"/>
                </a:solidFill>
                <a:latin typeface="Times New Roman" pitchFamily="18" charset="0"/>
                <a:cs typeface="Times New Roman" pitchFamily="18" charset="0"/>
              </a:rPr>
              <a:t>đến</a:t>
            </a:r>
            <a:r>
              <a:rPr lang="en-US" sz="3000" dirty="0" smtClean="0">
                <a:solidFill>
                  <a:schemeClr val="tx1"/>
                </a:solidFill>
                <a:latin typeface="Times New Roman" pitchFamily="18" charset="0"/>
                <a:cs typeface="Times New Roman" pitchFamily="18" charset="0"/>
              </a:rPr>
              <a:t> </a:t>
            </a:r>
            <a:r>
              <a:rPr lang="en-US" sz="3000" dirty="0" err="1" smtClean="0">
                <a:solidFill>
                  <a:schemeClr val="tx1"/>
                </a:solidFill>
                <a:latin typeface="Times New Roman" pitchFamily="18" charset="0"/>
                <a:cs typeface="Times New Roman" pitchFamily="18" charset="0"/>
              </a:rPr>
              <a:t>sức</a:t>
            </a:r>
            <a:r>
              <a:rPr lang="en-US" sz="3000" dirty="0" smtClean="0">
                <a:solidFill>
                  <a:schemeClr val="tx1"/>
                </a:solidFill>
                <a:latin typeface="Times New Roman" pitchFamily="18" charset="0"/>
                <a:cs typeface="Times New Roman" pitchFamily="18" charset="0"/>
              </a:rPr>
              <a:t> </a:t>
            </a:r>
            <a:r>
              <a:rPr lang="en-US" sz="3000" dirty="0" err="1" smtClean="0">
                <a:solidFill>
                  <a:schemeClr val="tx1"/>
                </a:solidFill>
                <a:latin typeface="Times New Roman" pitchFamily="18" charset="0"/>
                <a:cs typeface="Times New Roman" pitchFamily="18" charset="0"/>
              </a:rPr>
              <a:t>khỏe</a:t>
            </a:r>
            <a:r>
              <a:rPr lang="en-US" sz="3000" dirty="0" smtClean="0">
                <a:solidFill>
                  <a:schemeClr val="tx1"/>
                </a:solidFill>
                <a:latin typeface="Times New Roman" pitchFamily="18" charset="0"/>
                <a:cs typeface="Times New Roman" pitchFamily="18" charset="0"/>
              </a:rPr>
              <a:t> con </a:t>
            </a:r>
            <a:r>
              <a:rPr lang="en-US" sz="3000" dirty="0" err="1" smtClean="0">
                <a:solidFill>
                  <a:schemeClr val="tx1"/>
                </a:solidFill>
                <a:latin typeface="Times New Roman" pitchFamily="18" charset="0"/>
                <a:cs typeface="Times New Roman" pitchFamily="18" charset="0"/>
              </a:rPr>
              <a:t>người</a:t>
            </a:r>
            <a:r>
              <a:rPr lang="en-US" sz="3000" dirty="0" smtClean="0">
                <a:solidFill>
                  <a:schemeClr val="tx1"/>
                </a:solidFill>
                <a:latin typeface="Times New Roman" pitchFamily="18" charset="0"/>
                <a:cs typeface="Times New Roman" pitchFamily="18" charset="0"/>
              </a:rPr>
              <a:t> </a:t>
            </a:r>
            <a:r>
              <a:rPr lang="en-US" sz="3000" dirty="0" err="1" smtClean="0">
                <a:solidFill>
                  <a:schemeClr val="tx1"/>
                </a:solidFill>
                <a:latin typeface="Times New Roman" pitchFamily="18" charset="0"/>
                <a:cs typeface="Times New Roman" pitchFamily="18" charset="0"/>
              </a:rPr>
              <a:t>cũng</a:t>
            </a:r>
            <a:r>
              <a:rPr lang="en-US" sz="3000" dirty="0" smtClean="0">
                <a:solidFill>
                  <a:schemeClr val="tx1"/>
                </a:solidFill>
                <a:latin typeface="Times New Roman" pitchFamily="18" charset="0"/>
                <a:cs typeface="Times New Roman" pitchFamily="18" charset="0"/>
              </a:rPr>
              <a:t> </a:t>
            </a:r>
            <a:r>
              <a:rPr lang="en-US" sz="3000" dirty="0" err="1" smtClean="0">
                <a:solidFill>
                  <a:schemeClr val="tx1"/>
                </a:solidFill>
                <a:latin typeface="Times New Roman" pitchFamily="18" charset="0"/>
                <a:cs typeface="Times New Roman" pitchFamily="18" charset="0"/>
              </a:rPr>
              <a:t>như</a:t>
            </a:r>
            <a:r>
              <a:rPr lang="en-US" sz="3000" dirty="0" smtClean="0">
                <a:solidFill>
                  <a:schemeClr val="tx1"/>
                </a:solidFill>
                <a:latin typeface="Times New Roman" pitchFamily="18" charset="0"/>
                <a:cs typeface="Times New Roman" pitchFamily="18" charset="0"/>
              </a:rPr>
              <a:t> </a:t>
            </a:r>
            <a:r>
              <a:rPr lang="en-US" sz="3000" dirty="0" err="1" smtClean="0">
                <a:solidFill>
                  <a:schemeClr val="tx1"/>
                </a:solidFill>
                <a:latin typeface="Times New Roman" pitchFamily="18" charset="0"/>
                <a:cs typeface="Times New Roman" pitchFamily="18" charset="0"/>
              </a:rPr>
              <a:t>vật</a:t>
            </a:r>
            <a:r>
              <a:rPr lang="en-US" sz="3000" dirty="0" smtClean="0">
                <a:solidFill>
                  <a:schemeClr val="tx1"/>
                </a:solidFill>
                <a:latin typeface="Times New Roman" pitchFamily="18" charset="0"/>
                <a:cs typeface="Times New Roman" pitchFamily="18" charset="0"/>
              </a:rPr>
              <a:t> </a:t>
            </a:r>
            <a:r>
              <a:rPr lang="en-US" sz="3000" dirty="0" err="1" smtClean="0">
                <a:solidFill>
                  <a:schemeClr val="tx1"/>
                </a:solidFill>
                <a:latin typeface="Times New Roman" pitchFamily="18" charset="0"/>
                <a:cs typeface="Times New Roman" pitchFamily="18" charset="0"/>
              </a:rPr>
              <a:t>nuôi</a:t>
            </a:r>
            <a:r>
              <a:rPr lang="en-US" sz="3000" dirty="0" smtClean="0">
                <a:solidFill>
                  <a:schemeClr val="tx1"/>
                </a:solidFill>
                <a:latin typeface="Times New Roman" pitchFamily="18" charset="0"/>
                <a:cs typeface="Times New Roman" pitchFamily="18" charset="0"/>
              </a:rPr>
              <a:t>… </a:t>
            </a:r>
            <a:endParaRPr lang="en-US" sz="30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04326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2" grpId="1"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C:\Users\Administrator\Desktop\20857174-images1825143_a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5814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C:\Users\Administrator\Desktop\d3aVD19710RAC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3" y="4311443"/>
            <a:ext cx="3505200" cy="2514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9103" y="2971800"/>
            <a:ext cx="3124200" cy="954107"/>
          </a:xfrm>
          <a:prstGeom prst="rect">
            <a:avLst/>
          </a:prstGeom>
          <a:solidFill>
            <a:schemeClr val="bg2">
              <a:lumMod val="50000"/>
            </a:schemeClr>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algn="just"/>
            <a:r>
              <a:rPr lang="en-US" sz="2800" smtClean="0">
                <a:latin typeface="Times New Roman" pitchFamily="18" charset="0"/>
                <a:cs typeface="Times New Roman" pitchFamily="18" charset="0"/>
              </a:rPr>
              <a:t>Rác thải tăng, Sử lý không đúng cách</a:t>
            </a:r>
            <a:endParaRPr lang="vi-VN" sz="2800">
              <a:latin typeface="Times New Roman" pitchFamily="18" charset="0"/>
              <a:cs typeface="Times New Roman" pitchFamily="18" charset="0"/>
            </a:endParaRPr>
          </a:p>
        </p:txBody>
      </p:sp>
      <p:cxnSp>
        <p:nvCxnSpPr>
          <p:cNvPr id="6" name="Straight Arrow Connector 5"/>
          <p:cNvCxnSpPr/>
          <p:nvPr/>
        </p:nvCxnSpPr>
        <p:spPr>
          <a:xfrm>
            <a:off x="3952568" y="3448853"/>
            <a:ext cx="1066800" cy="0"/>
          </a:xfrm>
          <a:prstGeom prst="straightConnector1">
            <a:avLst/>
          </a:prstGeom>
          <a:ln w="762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952568" y="671814"/>
            <a:ext cx="2219632" cy="1447800"/>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chemeClr val="tx1"/>
                </a:solidFill>
                <a:latin typeface="Times New Roman" pitchFamily="18" charset="0"/>
                <a:cs typeface="Times New Roman" pitchFamily="18" charset="0"/>
              </a:rPr>
              <a:t>Bón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phân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hóa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học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không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đúng</a:t>
            </a:r>
            <a:r>
              <a:rPr lang="en-US" sz="2400" dirty="0">
                <a:solidFill>
                  <a:schemeClr val="tx1"/>
                </a:solidFill>
                <a:latin typeface="Times New Roman" pitchFamily="18" charset="0"/>
                <a:cs typeface="Times New Roman" pitchFamily="18" charset="0"/>
              </a:rPr>
              <a:t> </a:t>
            </a:r>
            <a:r>
              <a:rPr lang="en-US" sz="2400" dirty="0" smtClean="0">
                <a:solidFill>
                  <a:schemeClr val="tx1"/>
                </a:solidFill>
                <a:latin typeface="Times New Roman" pitchFamily="18" charset="0"/>
                <a:cs typeface="Times New Roman" pitchFamily="18" charset="0"/>
              </a:rPr>
              <a:t>qui </a:t>
            </a:r>
            <a:r>
              <a:rPr lang="en-US" sz="2400" dirty="0" err="1" smtClean="0">
                <a:solidFill>
                  <a:schemeClr val="tx1"/>
                </a:solidFill>
                <a:latin typeface="Times New Roman" pitchFamily="18" charset="0"/>
                <a:cs typeface="Times New Roman" pitchFamily="18" charset="0"/>
              </a:rPr>
              <a:t>định</a:t>
            </a:r>
            <a:endParaRPr lang="vi-VN" sz="2400" dirty="0">
              <a:solidFill>
                <a:schemeClr val="tx1"/>
              </a:solidFill>
            </a:endParaRPr>
          </a:p>
        </p:txBody>
      </p:sp>
      <p:sp>
        <p:nvSpPr>
          <p:cNvPr id="10" name="Rectangle 9"/>
          <p:cNvSpPr/>
          <p:nvPr/>
        </p:nvSpPr>
        <p:spPr>
          <a:xfrm>
            <a:off x="3810000" y="4343399"/>
            <a:ext cx="1676400" cy="1524002"/>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mtClean="0">
                <a:solidFill>
                  <a:schemeClr val="tx1"/>
                </a:solidFill>
                <a:latin typeface="Times New Roman" pitchFamily="18" charset="0"/>
                <a:cs typeface="Times New Roman" pitchFamily="18" charset="0"/>
              </a:rPr>
              <a:t>Không </a:t>
            </a:r>
            <a:r>
              <a:rPr lang="en-US" sz="2400">
                <a:solidFill>
                  <a:schemeClr val="tx1"/>
                </a:solidFill>
                <a:latin typeface="Times New Roman" pitchFamily="18" charset="0"/>
                <a:cs typeface="Times New Roman" pitchFamily="18" charset="0"/>
              </a:rPr>
              <a:t>hạn chế sử dụng thuốc nông dược </a:t>
            </a:r>
            <a:endParaRPr lang="vi-VN" sz="2400">
              <a:solidFill>
                <a:schemeClr val="tx1"/>
              </a:solidFill>
            </a:endParaRPr>
          </a:p>
        </p:txBody>
      </p:sp>
      <p:grpSp>
        <p:nvGrpSpPr>
          <p:cNvPr id="11" name="Group 10"/>
          <p:cNvGrpSpPr/>
          <p:nvPr/>
        </p:nvGrpSpPr>
        <p:grpSpPr>
          <a:xfrm>
            <a:off x="6275439" y="1"/>
            <a:ext cx="2868561" cy="2666999"/>
            <a:chOff x="228600" y="914400"/>
            <a:chExt cx="2382802" cy="2428481"/>
          </a:xfrm>
        </p:grpSpPr>
        <p:pic>
          <p:nvPicPr>
            <p:cNvPr id="12" name="Picture 2" descr="C:\Users\Administrator\Desktop\ure-ba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14400"/>
              <a:ext cx="2382802" cy="2286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38215" y="3057919"/>
              <a:ext cx="1608453" cy="284962"/>
            </a:xfrm>
            <a:prstGeom prst="rect">
              <a:avLst/>
            </a:prstGeom>
            <a:solidFill>
              <a:srgbClr val="C1C862"/>
            </a:solidFill>
            <a:ln>
              <a:solidFill>
                <a:srgbClr val="C1C862"/>
              </a:solidFill>
            </a:ln>
          </p:spPr>
          <p:txBody>
            <a:bodyPr wrap="square" rtlCol="0">
              <a:spAutoFit/>
            </a:bodyPr>
            <a:lstStyle/>
            <a:p>
              <a:r>
                <a:rPr lang="en-US" sz="1600" b="1" smtClean="0">
                  <a:latin typeface="Times New Roman" pitchFamily="18" charset="0"/>
                  <a:cs typeface="Times New Roman" pitchFamily="18" charset="0"/>
                </a:rPr>
                <a:t>PHÂN HÓA HỌC</a:t>
              </a:r>
              <a:endParaRPr lang="vi-VN" sz="1600" b="1">
                <a:latin typeface="Times New Roman" pitchFamily="18" charset="0"/>
                <a:cs typeface="Times New Roman" pitchFamily="18" charset="0"/>
              </a:endParaRPr>
            </a:p>
          </p:txBody>
        </p:sp>
      </p:grpSp>
      <p:sp>
        <p:nvSpPr>
          <p:cNvPr id="9" name="TextBox 8"/>
          <p:cNvSpPr txBox="1"/>
          <p:nvPr/>
        </p:nvSpPr>
        <p:spPr>
          <a:xfrm>
            <a:off x="5638800" y="2949677"/>
            <a:ext cx="2743200" cy="954107"/>
          </a:xfrm>
          <a:prstGeom prst="rect">
            <a:avLst/>
          </a:prstGeom>
          <a:solidFill>
            <a:schemeClr val="bg2">
              <a:lumMod val="50000"/>
            </a:schemeClr>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algn="just"/>
            <a:r>
              <a:rPr lang="en-US" sz="2800" b="1" smtClean="0">
                <a:latin typeface="Times New Roman" pitchFamily="18" charset="0"/>
                <a:cs typeface="Times New Roman" pitchFamily="18" charset="0"/>
              </a:rPr>
              <a:t>Ô NHIỄM MÔI TRƯỜNG ĐẤT</a:t>
            </a:r>
            <a:endParaRPr lang="vi-VN" sz="2800" b="1">
              <a:latin typeface="Times New Roman" pitchFamily="18" charset="0"/>
              <a:cs typeface="Times New Roman" pitchFamily="18" charset="0"/>
            </a:endParaRPr>
          </a:p>
        </p:txBody>
      </p:sp>
      <p:grpSp>
        <p:nvGrpSpPr>
          <p:cNvPr id="14" name="Group 13"/>
          <p:cNvGrpSpPr/>
          <p:nvPr/>
        </p:nvGrpSpPr>
        <p:grpSpPr>
          <a:xfrm>
            <a:off x="5664129" y="4068289"/>
            <a:ext cx="3479871" cy="2700754"/>
            <a:chOff x="5659401" y="0"/>
            <a:chExt cx="3479871" cy="2700754"/>
          </a:xfrm>
        </p:grpSpPr>
        <p:pic>
          <p:nvPicPr>
            <p:cNvPr id="15" name="Picture 4" descr="thuoc tru sa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9401" y="0"/>
              <a:ext cx="3479871" cy="2362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7010400" y="2362200"/>
              <a:ext cx="1676400" cy="338554"/>
            </a:xfrm>
            <a:prstGeom prst="rect">
              <a:avLst/>
            </a:prstGeom>
            <a:solidFill>
              <a:srgbClr val="C1C862"/>
            </a:solidFill>
            <a:ln>
              <a:solidFill>
                <a:srgbClr val="C1C862"/>
              </a:solidFill>
            </a:ln>
          </p:spPr>
          <p:txBody>
            <a:bodyPr wrap="square" rtlCol="0">
              <a:spAutoFit/>
            </a:bodyPr>
            <a:lstStyle/>
            <a:p>
              <a:r>
                <a:rPr lang="en-US" sz="1600" b="1" smtClean="0">
                  <a:latin typeface="Times New Roman" pitchFamily="18" charset="0"/>
                  <a:cs typeface="Times New Roman" pitchFamily="18" charset="0"/>
                </a:rPr>
                <a:t>NÔNG DƯỢC</a:t>
              </a:r>
              <a:endParaRPr lang="vi-VN" sz="1600" b="1">
                <a:latin typeface="Times New Roman" pitchFamily="18" charset="0"/>
                <a:cs typeface="Times New Roman" pitchFamily="18" charset="0"/>
              </a:endParaRPr>
            </a:p>
          </p:txBody>
        </p:sp>
      </p:grpSp>
      <p:cxnSp>
        <p:nvCxnSpPr>
          <p:cNvPr id="5" name="Straight Connector 4"/>
          <p:cNvCxnSpPr/>
          <p:nvPr/>
        </p:nvCxnSpPr>
        <p:spPr>
          <a:xfrm>
            <a:off x="4485968" y="3903784"/>
            <a:ext cx="0" cy="407659"/>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485968" y="2119614"/>
            <a:ext cx="0" cy="85218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485968" y="2949677"/>
            <a:ext cx="533400" cy="250723"/>
          </a:xfrm>
          <a:prstGeom prst="straightConnector1">
            <a:avLst/>
          </a:prstGeom>
          <a:ln w="381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4485968" y="3657600"/>
            <a:ext cx="533400" cy="246184"/>
          </a:xfrm>
          <a:prstGeom prst="straightConnector1">
            <a:avLst/>
          </a:prstGeom>
          <a:ln w="381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430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10"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9"/>
          <p:cNvSpPr>
            <a:spLocks noChangeArrowheads="1"/>
          </p:cNvSpPr>
          <p:nvPr/>
        </p:nvSpPr>
        <p:spPr bwMode="auto">
          <a:xfrm>
            <a:off x="0" y="0"/>
            <a:ext cx="9144000" cy="1066800"/>
          </a:xfrm>
          <a:prstGeom prst="rect">
            <a:avLst/>
          </a:prstGeom>
          <a:solidFill>
            <a:schemeClr val="bg1"/>
          </a:solidFill>
          <a:ln w="38100">
            <a:solidFill>
              <a:schemeClr val="tx1"/>
            </a:solidFill>
            <a:miter lim="800000"/>
            <a:headEnd/>
            <a:tailEnd/>
          </a:ln>
          <a:effectLst/>
        </p:spPr>
        <p:txBody>
          <a:bodyPr wrap="none" anchor="ctr"/>
          <a:lstStyle/>
          <a:p>
            <a:pPr algn="ctr"/>
            <a:endParaRPr lang="en-US" altLang="en-US" sz="2000" b="1" dirty="0">
              <a:solidFill>
                <a:srgbClr val="7030A0"/>
              </a:solidFill>
              <a:latin typeface="Times New Roman" panose="02020603050405020304" pitchFamily="18" charset="0"/>
              <a:cs typeface="Times New Roman" panose="02020603050405020304" pitchFamily="18" charset="0"/>
            </a:endParaRPr>
          </a:p>
        </p:txBody>
      </p:sp>
      <p:sp>
        <p:nvSpPr>
          <p:cNvPr id="57355" name="Text Box 11"/>
          <p:cNvSpPr txBox="1">
            <a:spLocks noChangeArrowheads="1"/>
          </p:cNvSpPr>
          <p:nvPr/>
        </p:nvSpPr>
        <p:spPr bwMode="auto">
          <a:xfrm>
            <a:off x="246165" y="1066800"/>
            <a:ext cx="4267200" cy="584775"/>
          </a:xfrm>
          <a:prstGeom prst="rect">
            <a:avLst/>
          </a:prstGeom>
          <a:noFill/>
          <a:ln w="9525">
            <a:noFill/>
            <a:miter lim="800000"/>
            <a:headEnd/>
            <a:tailEnd/>
          </a:ln>
          <a:effectLst/>
        </p:spPr>
        <p:txBody>
          <a:bodyPr>
            <a:spAutoFit/>
          </a:bodyPr>
          <a:lstStyle/>
          <a:p>
            <a:pPr>
              <a:spcBef>
                <a:spcPct val="50000"/>
              </a:spcBef>
            </a:pPr>
            <a:r>
              <a:rPr lang="en-US" altLang="en-US" sz="3200" b="1" dirty="0" smtClean="0">
                <a:solidFill>
                  <a:srgbClr val="FF0000"/>
                </a:solidFill>
              </a:rPr>
              <a:t>* </a:t>
            </a:r>
            <a:r>
              <a:rPr lang="en-US" altLang="en-US" sz="3200" b="1" u="sng" dirty="0" smtClean="0">
                <a:solidFill>
                  <a:srgbClr val="FF0000"/>
                </a:solidFill>
                <a:latin typeface="Times New Roman" panose="02020603050405020304" pitchFamily="18" charset="0"/>
                <a:cs typeface="Times New Roman" panose="02020603050405020304" pitchFamily="18" charset="0"/>
              </a:rPr>
              <a:t>KHỞI ĐỘNG</a:t>
            </a:r>
            <a:r>
              <a:rPr lang="en-US" altLang="en-US" sz="2400" b="1" dirty="0" smtClean="0">
                <a:solidFill>
                  <a:srgbClr val="FF0000"/>
                </a:solidFill>
              </a:rPr>
              <a:t>:</a:t>
            </a:r>
            <a:endParaRPr lang="en-US" altLang="en-US" sz="2400" b="1" dirty="0">
              <a:solidFill>
                <a:srgbClr val="FF0000"/>
              </a:solidFill>
            </a:endParaRPr>
          </a:p>
        </p:txBody>
      </p:sp>
      <p:sp>
        <p:nvSpPr>
          <p:cNvPr id="57356" name="AutoShape 12"/>
          <p:cNvSpPr>
            <a:spLocks noChangeArrowheads="1"/>
          </p:cNvSpPr>
          <p:nvPr/>
        </p:nvSpPr>
        <p:spPr bwMode="auto">
          <a:xfrm>
            <a:off x="533400" y="2057400"/>
            <a:ext cx="7848600" cy="1371600"/>
          </a:xfrm>
          <a:prstGeom prst="wedgeEllipseCallout">
            <a:avLst>
              <a:gd name="adj1" fmla="val 16444"/>
              <a:gd name="adj2" fmla="val 88310"/>
            </a:avLst>
          </a:prstGeom>
          <a:solidFill>
            <a:srgbClr val="FFFF00"/>
          </a:solidFill>
          <a:ln w="9525">
            <a:solidFill>
              <a:schemeClr val="tx1"/>
            </a:solidFill>
            <a:miter lim="800000"/>
            <a:headEnd/>
            <a:tailEnd/>
          </a:ln>
        </p:spPr>
        <p:txBody>
          <a:bodyPr/>
          <a:lstStyle/>
          <a:p>
            <a:r>
              <a:rPr lang="en-US" altLang="en-US" sz="2400" b="1" dirty="0">
                <a:latin typeface="Times New Roman" panose="02020603050405020304" pitchFamily="18" charset="0"/>
                <a:cs typeface="Times New Roman" panose="02020603050405020304" pitchFamily="18" charset="0"/>
              </a:rPr>
              <a:t>1.  </a:t>
            </a:r>
            <a:r>
              <a:rPr lang="en-US" altLang="en-US" sz="2400" b="1" dirty="0" err="1">
                <a:latin typeface="Times New Roman" panose="02020603050405020304" pitchFamily="18" charset="0"/>
                <a:cs typeface="Times New Roman" panose="02020603050405020304" pitchFamily="18" charset="0"/>
              </a:rPr>
              <a:t>Nêu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các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nguyên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nhân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khiến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rừng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bị</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tàn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phá</a:t>
            </a:r>
            <a:r>
              <a:rPr lang="en-US" altLang="en-US" sz="2400" b="1" dirty="0">
                <a:latin typeface="Times New Roman" panose="02020603050405020304" pitchFamily="18" charset="0"/>
                <a:cs typeface="Times New Roman" panose="02020603050405020304" pitchFamily="18" charset="0"/>
              </a:rPr>
              <a:t>?</a:t>
            </a:r>
          </a:p>
        </p:txBody>
      </p:sp>
      <p:sp>
        <p:nvSpPr>
          <p:cNvPr id="57357" name="Rectangle 13"/>
          <p:cNvSpPr>
            <a:spLocks noChangeArrowheads="1"/>
          </p:cNvSpPr>
          <p:nvPr/>
        </p:nvSpPr>
        <p:spPr bwMode="auto">
          <a:xfrm>
            <a:off x="914400" y="4114800"/>
            <a:ext cx="7467600" cy="1905000"/>
          </a:xfrm>
          <a:prstGeom prst="rect">
            <a:avLst/>
          </a:prstGeom>
          <a:solidFill>
            <a:srgbClr val="FFFF00"/>
          </a:solidFill>
          <a:ln w="9525">
            <a:solidFill>
              <a:schemeClr val="tx1"/>
            </a:solidFill>
            <a:miter lim="800000"/>
            <a:headEnd/>
            <a:tailEnd/>
          </a:ln>
        </p:spPr>
        <p:txBody>
          <a:bodyPr wrap="none" anchor="ctr"/>
          <a:lstStyle/>
          <a:p>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Có</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nhiều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lí</a:t>
            </a:r>
            <a:r>
              <a:rPr lang="en-US" altLang="en-US" sz="2400" b="1" dirty="0">
                <a:latin typeface="Times New Roman" panose="02020603050405020304" pitchFamily="18" charset="0"/>
                <a:cs typeface="Times New Roman" panose="02020603050405020304" pitchFamily="18" charset="0"/>
              </a:rPr>
              <a:t> do </a:t>
            </a:r>
            <a:r>
              <a:rPr lang="en-US" altLang="en-US" sz="2400" b="1" dirty="0" err="1">
                <a:latin typeface="Times New Roman" panose="02020603050405020304" pitchFamily="18" charset="0"/>
                <a:cs typeface="Times New Roman" panose="02020603050405020304" pitchFamily="18" charset="0"/>
              </a:rPr>
              <a:t>khiến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rừng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bị</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tàn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phá</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Đốt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rừng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làm</a:t>
            </a:r>
            <a:r>
              <a:rPr lang="en-US" altLang="en-US" sz="2400" b="1" dirty="0">
                <a:latin typeface="Times New Roman" panose="02020603050405020304" pitchFamily="18" charset="0"/>
                <a:cs typeface="Times New Roman" panose="02020603050405020304" pitchFamily="18" charset="0"/>
              </a:rPr>
              <a:t> </a:t>
            </a:r>
          </a:p>
          <a:p>
            <a:r>
              <a:rPr lang="en-US" altLang="en-US" sz="2400" b="1" dirty="0" err="1">
                <a:latin typeface="Times New Roman" panose="02020603050405020304" pitchFamily="18" charset="0"/>
                <a:cs typeface="Times New Roman" panose="02020603050405020304" pitchFamily="18" charset="0"/>
              </a:rPr>
              <a:t>nương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rẫy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lấy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củi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đốt</a:t>
            </a:r>
            <a:r>
              <a:rPr lang="en-US" altLang="en-US" sz="2400" b="1" dirty="0">
                <a:latin typeface="Times New Roman" panose="02020603050405020304" pitchFamily="18" charset="0"/>
                <a:cs typeface="Times New Roman" panose="02020603050405020304" pitchFamily="18" charset="0"/>
              </a:rPr>
              <a:t> than, </a:t>
            </a:r>
            <a:r>
              <a:rPr lang="en-US" altLang="en-US" sz="2400" b="1" dirty="0" err="1">
                <a:latin typeface="Times New Roman" panose="02020603050405020304" pitchFamily="18" charset="0"/>
                <a:cs typeface="Times New Roman" panose="02020603050405020304" pitchFamily="18" charset="0"/>
              </a:rPr>
              <a:t>lấy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gỗ</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làm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đóng</a:t>
            </a:r>
            <a:r>
              <a:rPr lang="en-US" altLang="en-US" sz="2400" b="1" dirty="0">
                <a:latin typeface="Times New Roman" panose="02020603050405020304" pitchFamily="18" charset="0"/>
                <a:cs typeface="Times New Roman" panose="02020603050405020304" pitchFamily="18" charset="0"/>
              </a:rPr>
              <a:t> </a:t>
            </a:r>
          </a:p>
          <a:p>
            <a:r>
              <a:rPr lang="en-US" altLang="en-US" sz="2400" b="1" dirty="0" err="1">
                <a:latin typeface="Times New Roman" panose="02020603050405020304" pitchFamily="18" charset="0"/>
                <a:cs typeface="Times New Roman" panose="02020603050405020304" pitchFamily="18" charset="0"/>
              </a:rPr>
              <a:t>đồ</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dùng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phá</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rừng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để</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lấy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đất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làm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làm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đường</a:t>
            </a:r>
            <a:r>
              <a:rPr lang="en-US" altLang="en-US" sz="2400" b="1" dirty="0">
                <a:latin typeface="Times New Roman" panose="02020603050405020304" pitchFamily="18" charset="0"/>
                <a:cs typeface="Times New Roman" panose="02020603050405020304" pitchFamily="18" charset="0"/>
              </a:rPr>
              <a:t>,…</a:t>
            </a:r>
          </a:p>
        </p:txBody>
      </p:sp>
      <p:sp>
        <p:nvSpPr>
          <p:cNvPr id="57360" name="AutoShape 16"/>
          <p:cNvSpPr>
            <a:spLocks noChangeArrowheads="1"/>
          </p:cNvSpPr>
          <p:nvPr/>
        </p:nvSpPr>
        <p:spPr bwMode="auto">
          <a:xfrm>
            <a:off x="152400" y="1815064"/>
            <a:ext cx="8839200" cy="1752600"/>
          </a:xfrm>
          <a:prstGeom prst="star24">
            <a:avLst>
              <a:gd name="adj" fmla="val 37500"/>
            </a:avLst>
          </a:prstGeom>
          <a:solidFill>
            <a:srgbClr val="FFFF00"/>
          </a:solidFill>
          <a:ln w="9525">
            <a:solidFill>
              <a:schemeClr val="tx1"/>
            </a:solidFill>
            <a:miter lim="800000"/>
            <a:headEnd/>
            <a:tailEnd/>
          </a:ln>
        </p:spPr>
        <p:txBody>
          <a:bodyPr wrap="none" anchor="ctr"/>
          <a:lstStyle/>
          <a:p>
            <a:pPr algn="ctr"/>
            <a:r>
              <a:rPr lang="en-US" altLang="en-US" sz="2400" b="1" dirty="0">
                <a:latin typeface="Times New Roman" panose="02020603050405020304" pitchFamily="18" charset="0"/>
                <a:cs typeface="Times New Roman" panose="02020603050405020304" pitchFamily="18" charset="0"/>
              </a:rPr>
              <a:t>2.Việc </a:t>
            </a:r>
            <a:r>
              <a:rPr lang="en-US" altLang="en-US" sz="2400" b="1" dirty="0" err="1">
                <a:latin typeface="Times New Roman" panose="02020603050405020304" pitchFamily="18" charset="0"/>
                <a:cs typeface="Times New Roman" panose="02020603050405020304" pitchFamily="18" charset="0"/>
              </a:rPr>
              <a:t>phá</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rừng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dẫn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đến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những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hậu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quả</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gì</a:t>
            </a:r>
            <a:r>
              <a:rPr lang="en-US" altLang="en-US" sz="2400" b="1" dirty="0">
                <a:latin typeface="Times New Roman" panose="02020603050405020304" pitchFamily="18" charset="0"/>
                <a:cs typeface="Times New Roman" panose="02020603050405020304" pitchFamily="18" charset="0"/>
              </a:rPr>
              <a:t>?</a:t>
            </a:r>
          </a:p>
        </p:txBody>
      </p:sp>
      <p:sp>
        <p:nvSpPr>
          <p:cNvPr id="57361" name="AutoShape 17"/>
          <p:cNvSpPr>
            <a:spLocks noChangeArrowheads="1"/>
          </p:cNvSpPr>
          <p:nvPr/>
        </p:nvSpPr>
        <p:spPr bwMode="auto">
          <a:xfrm>
            <a:off x="169965" y="4114800"/>
            <a:ext cx="8821635" cy="2438400"/>
          </a:xfrm>
          <a:prstGeom prst="flowChartTerminator">
            <a:avLst/>
          </a:prstGeom>
          <a:solidFill>
            <a:srgbClr val="FFFF00"/>
          </a:solidFill>
          <a:ln w="9525">
            <a:solidFill>
              <a:schemeClr val="tx1"/>
            </a:solidFill>
            <a:miter lim="800000"/>
            <a:headEnd/>
            <a:tailEnd/>
          </a:ln>
        </p:spPr>
        <p:txBody>
          <a:bodyPr wrap="none" anchor="ctr"/>
          <a:lstStyle/>
          <a:p>
            <a:r>
              <a:rPr lang="en-US" altLang="en-US" sz="2400" b="1" dirty="0" err="1">
                <a:latin typeface="Times New Roman" panose="02020603050405020304" pitchFamily="18" charset="0"/>
                <a:cs typeface="Times New Roman" panose="02020603050405020304" pitchFamily="18" charset="0"/>
              </a:rPr>
              <a:t>Việc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phá</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rừng</a:t>
            </a:r>
            <a:r>
              <a:rPr lang="en-US" altLang="en-US" sz="2400" b="1" dirty="0">
                <a:latin typeface="Times New Roman" panose="02020603050405020304" pitchFamily="18" charset="0"/>
                <a:cs typeface="Times New Roman" panose="02020603050405020304" pitchFamily="18" charset="0"/>
              </a:rPr>
              <a:t> ồ </a:t>
            </a:r>
            <a:r>
              <a:rPr lang="en-US" altLang="en-US" sz="2400" b="1" dirty="0" err="1">
                <a:latin typeface="Times New Roman" panose="02020603050405020304" pitchFamily="18" charset="0"/>
                <a:cs typeface="Times New Roman" panose="02020603050405020304" pitchFamily="18" charset="0"/>
              </a:rPr>
              <a:t>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làm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cho</a:t>
            </a:r>
            <a:r>
              <a:rPr lang="en-US" altLang="en-US" sz="2400" b="1" dirty="0">
                <a:latin typeface="Times New Roman" panose="02020603050405020304" pitchFamily="18" charset="0"/>
                <a:cs typeface="Times New Roman" panose="02020603050405020304" pitchFamily="18" charset="0"/>
              </a:rPr>
              <a:t>:</a:t>
            </a:r>
          </a:p>
          <a:p>
            <a:pPr>
              <a:buFontTx/>
              <a:buChar char="-"/>
            </a:pP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Khí</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hậu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bị</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thay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đổi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lũ</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lụt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hạn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hán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xảy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ra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thường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xuyên</a:t>
            </a:r>
            <a:r>
              <a:rPr lang="en-US" altLang="en-US" sz="2400" b="1" dirty="0">
                <a:latin typeface="Times New Roman" panose="02020603050405020304" pitchFamily="18" charset="0"/>
                <a:cs typeface="Times New Roman" panose="02020603050405020304" pitchFamily="18" charset="0"/>
              </a:rPr>
              <a:t>.</a:t>
            </a:r>
          </a:p>
          <a:p>
            <a:pPr>
              <a:buFontTx/>
              <a:buChar char="-"/>
            </a:pP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Đất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bị</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xói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mòn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trở</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nên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bạc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màu</a:t>
            </a:r>
            <a:r>
              <a:rPr lang="en-US" altLang="en-US" sz="2400" b="1" dirty="0">
                <a:latin typeface="Times New Roman" panose="02020603050405020304" pitchFamily="18" charset="0"/>
                <a:cs typeface="Times New Roman" panose="02020603050405020304" pitchFamily="18" charset="0"/>
              </a:rPr>
              <a:t>.</a:t>
            </a:r>
          </a:p>
          <a:p>
            <a:pPr>
              <a:buFontTx/>
              <a:buChar char="-"/>
            </a:pP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vật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thực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vật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quý</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hiếm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giảm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dần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một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số</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loài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bị</a:t>
            </a:r>
            <a:r>
              <a:rPr lang="en-US" altLang="en-US" sz="2400" b="1" dirty="0">
                <a:latin typeface="Times New Roman" panose="02020603050405020304" pitchFamily="18" charset="0"/>
                <a:cs typeface="Times New Roman" panose="02020603050405020304" pitchFamily="18" charset="0"/>
              </a:rPr>
              <a:t> </a:t>
            </a:r>
          </a:p>
          <a:p>
            <a:r>
              <a:rPr lang="en-US" altLang="en-US" sz="2400" b="1" dirty="0" err="1">
                <a:latin typeface="Times New Roman" panose="02020603050405020304" pitchFamily="18" charset="0"/>
                <a:cs typeface="Times New Roman" panose="02020603050405020304" pitchFamily="18" charset="0"/>
              </a:rPr>
              <a:t>tuyệt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chủng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một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số</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loài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có</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nguy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cơ</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bị</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tuyệt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chủng</a:t>
            </a:r>
            <a:r>
              <a:rPr lang="en-US" altLang="en-US" sz="2400" b="1" dirty="0">
                <a:latin typeface="Times New Roman" panose="02020603050405020304" pitchFamily="18" charset="0"/>
                <a:cs typeface="Times New Roman" panose="02020603050405020304" pitchFamily="18" charset="0"/>
              </a:rPr>
              <a:t>.</a:t>
            </a:r>
          </a:p>
        </p:txBody>
      </p:sp>
      <p:grpSp>
        <p:nvGrpSpPr>
          <p:cNvPr id="2" name="Group 7"/>
          <p:cNvGrpSpPr>
            <a:grpSpLocks/>
          </p:cNvGrpSpPr>
          <p:nvPr/>
        </p:nvGrpSpPr>
        <p:grpSpPr bwMode="auto">
          <a:xfrm>
            <a:off x="-7938" y="0"/>
            <a:ext cx="9250363" cy="6880225"/>
            <a:chOff x="1487540" y="0"/>
            <a:chExt cx="9250140" cy="6871909"/>
          </a:xfrm>
        </p:grpSpPr>
        <p:pic>
          <p:nvPicPr>
            <p:cNvPr id="4105" name="Picture 7" descr="lollipop[1]"/>
            <p:cNvPicPr>
              <a:picLocks noChangeAspect="1" noChangeArrowheads="1" noCrop="1"/>
            </p:cNvPicPr>
            <p:nvPr/>
          </p:nvPicPr>
          <p:blipFill>
            <a:blip r:embed="rId2"/>
            <a:srcRect/>
            <a:stretch>
              <a:fillRect/>
            </a:stretch>
          </p:blipFill>
          <p:spPr bwMode="auto">
            <a:xfrm rot="5400000" flipV="1">
              <a:off x="-1903360" y="3390900"/>
              <a:ext cx="6858000" cy="76200"/>
            </a:xfrm>
            <a:prstGeom prst="rect">
              <a:avLst/>
            </a:prstGeom>
            <a:noFill/>
            <a:ln w="9525">
              <a:noFill/>
              <a:miter lim="800000"/>
              <a:headEnd/>
              <a:tailEnd/>
            </a:ln>
          </p:spPr>
        </p:pic>
        <p:grpSp>
          <p:nvGrpSpPr>
            <p:cNvPr id="3" name="Group 9"/>
            <p:cNvGrpSpPr>
              <a:grpSpLocks/>
            </p:cNvGrpSpPr>
            <p:nvPr/>
          </p:nvGrpSpPr>
          <p:grpSpPr bwMode="auto">
            <a:xfrm>
              <a:off x="1502530" y="13909"/>
              <a:ext cx="9235150" cy="6858000"/>
              <a:chOff x="-54690" y="0"/>
              <a:chExt cx="9235150" cy="6858000"/>
            </a:xfrm>
          </p:grpSpPr>
          <p:pic>
            <p:nvPicPr>
              <p:cNvPr id="4107" name="Picture 10" descr="lollipop[1]"/>
              <p:cNvPicPr>
                <a:picLocks noChangeAspect="1" noChangeArrowheads="1" noCrop="1"/>
              </p:cNvPicPr>
              <p:nvPr/>
            </p:nvPicPr>
            <p:blipFill>
              <a:blip r:embed="rId2"/>
              <a:srcRect/>
              <a:stretch>
                <a:fillRect/>
              </a:stretch>
            </p:blipFill>
            <p:spPr bwMode="auto">
              <a:xfrm rot="5400000" flipV="1">
                <a:off x="5658670" y="3372670"/>
                <a:ext cx="6858000" cy="112660"/>
              </a:xfrm>
              <a:prstGeom prst="rect">
                <a:avLst/>
              </a:prstGeom>
              <a:noFill/>
              <a:ln w="9525">
                <a:noFill/>
                <a:miter lim="800000"/>
                <a:headEnd/>
                <a:tailEnd/>
              </a:ln>
            </p:spPr>
          </p:pic>
          <p:pic>
            <p:nvPicPr>
              <p:cNvPr id="4108" name="Picture 11" descr="lollipop[1]"/>
              <p:cNvPicPr>
                <a:picLocks noChangeAspect="1" noChangeArrowheads="1" noCrop="1"/>
              </p:cNvPicPr>
              <p:nvPr/>
            </p:nvPicPr>
            <p:blipFill>
              <a:blip r:embed="rId2"/>
              <a:srcRect/>
              <a:stretch>
                <a:fillRect/>
              </a:stretch>
            </p:blipFill>
            <p:spPr bwMode="auto">
              <a:xfrm flipV="1">
                <a:off x="-54690" y="0"/>
                <a:ext cx="9142360" cy="101582"/>
              </a:xfrm>
              <a:prstGeom prst="rect">
                <a:avLst/>
              </a:prstGeom>
              <a:noFill/>
              <a:ln w="9525">
                <a:noFill/>
                <a:miter lim="800000"/>
                <a:headEnd/>
                <a:tailEnd/>
              </a:ln>
            </p:spPr>
          </p:pic>
          <p:pic>
            <p:nvPicPr>
              <p:cNvPr id="4109" name="Picture 12" descr="lollipop[1]"/>
              <p:cNvPicPr>
                <a:picLocks noChangeAspect="1" noChangeArrowheads="1" noCrop="1"/>
              </p:cNvPicPr>
              <p:nvPr/>
            </p:nvPicPr>
            <p:blipFill>
              <a:blip r:embed="rId2"/>
              <a:srcRect/>
              <a:stretch>
                <a:fillRect/>
              </a:stretch>
            </p:blipFill>
            <p:spPr bwMode="auto">
              <a:xfrm flipV="1">
                <a:off x="38100" y="6756418"/>
                <a:ext cx="9142360" cy="101582"/>
              </a:xfrm>
              <a:prstGeom prst="rect">
                <a:avLst/>
              </a:prstGeom>
              <a:noFill/>
              <a:ln w="9525">
                <a:noFill/>
                <a:miter lim="800000"/>
                <a:headEnd/>
                <a:tailEnd/>
              </a:ln>
            </p:spPr>
          </p:pic>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7355"/>
                                        </p:tgtEl>
                                        <p:attrNameLst>
                                          <p:attrName>style.visibility</p:attrName>
                                        </p:attrNameLst>
                                      </p:cBhvr>
                                      <p:to>
                                        <p:strVal val="visible"/>
                                      </p:to>
                                    </p:set>
                                    <p:animEffect transition="in" filter="box(in)">
                                      <p:cBhvr>
                                        <p:cTn id="7" dur="500"/>
                                        <p:tgtEl>
                                          <p:spTgt spid="573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7356"/>
                                        </p:tgtEl>
                                        <p:attrNameLst>
                                          <p:attrName>style.visibility</p:attrName>
                                        </p:attrNameLst>
                                      </p:cBhvr>
                                      <p:to>
                                        <p:strVal val="visible"/>
                                      </p:to>
                                    </p:set>
                                    <p:animEffect transition="in" filter="diamond(in)">
                                      <p:cBhvr>
                                        <p:cTn id="12" dur="2000"/>
                                        <p:tgtEl>
                                          <p:spTgt spid="5735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57357"/>
                                        </p:tgtEl>
                                        <p:attrNameLst>
                                          <p:attrName>style.visibility</p:attrName>
                                        </p:attrNameLst>
                                      </p:cBhvr>
                                      <p:to>
                                        <p:strVal val="visible"/>
                                      </p:to>
                                    </p:set>
                                    <p:anim calcmode="lin" valueType="num">
                                      <p:cBhvr>
                                        <p:cTn id="17" dur="500" fill="hold"/>
                                        <p:tgtEl>
                                          <p:spTgt spid="57357"/>
                                        </p:tgtEl>
                                        <p:attrNameLst>
                                          <p:attrName>ppt_w</p:attrName>
                                        </p:attrNameLst>
                                      </p:cBhvr>
                                      <p:tavLst>
                                        <p:tav tm="0">
                                          <p:val>
                                            <p:fltVal val="0"/>
                                          </p:val>
                                        </p:tav>
                                        <p:tav tm="100000">
                                          <p:val>
                                            <p:strVal val="#ppt_w"/>
                                          </p:val>
                                        </p:tav>
                                      </p:tavLst>
                                    </p:anim>
                                    <p:anim calcmode="lin" valueType="num">
                                      <p:cBhvr>
                                        <p:cTn id="18" dur="500" fill="hold"/>
                                        <p:tgtEl>
                                          <p:spTgt spid="57357"/>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xit" presetSubtype="10" fill="hold" grpId="1" nodeType="clickEffect">
                                  <p:stCondLst>
                                    <p:cond delay="0"/>
                                  </p:stCondLst>
                                  <p:childTnLst>
                                    <p:animEffect transition="out" filter="blinds(horizontal)">
                                      <p:cBhvr>
                                        <p:cTn id="22" dur="500"/>
                                        <p:tgtEl>
                                          <p:spTgt spid="57356"/>
                                        </p:tgtEl>
                                      </p:cBhvr>
                                    </p:animEffect>
                                    <p:set>
                                      <p:cBhvr>
                                        <p:cTn id="23" dur="1" fill="hold">
                                          <p:stCondLst>
                                            <p:cond delay="499"/>
                                          </p:stCondLst>
                                        </p:cTn>
                                        <p:tgtEl>
                                          <p:spTgt spid="57356"/>
                                        </p:tgtEl>
                                        <p:attrNameLst>
                                          <p:attrName>style.visibility</p:attrName>
                                        </p:attrNameLst>
                                      </p:cBhvr>
                                      <p:to>
                                        <p:strVal val="hidden"/>
                                      </p:to>
                                    </p:set>
                                  </p:childTnLst>
                                </p:cTn>
                              </p:par>
                              <p:par>
                                <p:cTn id="24" presetID="3" presetClass="exit" presetSubtype="10" fill="hold" grpId="1" nodeType="withEffect">
                                  <p:stCondLst>
                                    <p:cond delay="0"/>
                                  </p:stCondLst>
                                  <p:childTnLst>
                                    <p:animEffect transition="out" filter="blinds(horizontal)">
                                      <p:cBhvr>
                                        <p:cTn id="25" dur="500"/>
                                        <p:tgtEl>
                                          <p:spTgt spid="57357"/>
                                        </p:tgtEl>
                                      </p:cBhvr>
                                    </p:animEffect>
                                    <p:set>
                                      <p:cBhvr>
                                        <p:cTn id="26" dur="1" fill="hold">
                                          <p:stCondLst>
                                            <p:cond delay="499"/>
                                          </p:stCondLst>
                                        </p:cTn>
                                        <p:tgtEl>
                                          <p:spTgt spid="57357"/>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57360"/>
                                        </p:tgtEl>
                                        <p:attrNameLst>
                                          <p:attrName>style.visibility</p:attrName>
                                        </p:attrNameLst>
                                      </p:cBhvr>
                                      <p:to>
                                        <p:strVal val="visible"/>
                                      </p:to>
                                    </p:set>
                                    <p:animEffect transition="in" filter="box(in)">
                                      <p:cBhvr>
                                        <p:cTn id="31" dur="500"/>
                                        <p:tgtEl>
                                          <p:spTgt spid="5736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8" presetClass="entr" presetSubtype="16" fill="hold" grpId="0" nodeType="clickEffect">
                                  <p:stCondLst>
                                    <p:cond delay="0"/>
                                  </p:stCondLst>
                                  <p:childTnLst>
                                    <p:set>
                                      <p:cBhvr>
                                        <p:cTn id="35" dur="1" fill="hold">
                                          <p:stCondLst>
                                            <p:cond delay="0"/>
                                          </p:stCondLst>
                                        </p:cTn>
                                        <p:tgtEl>
                                          <p:spTgt spid="57361"/>
                                        </p:tgtEl>
                                        <p:attrNameLst>
                                          <p:attrName>style.visibility</p:attrName>
                                        </p:attrNameLst>
                                      </p:cBhvr>
                                      <p:to>
                                        <p:strVal val="visible"/>
                                      </p:to>
                                    </p:set>
                                    <p:animEffect transition="in" filter="diamond(in)">
                                      <p:cBhvr>
                                        <p:cTn id="36" dur="2000"/>
                                        <p:tgtEl>
                                          <p:spTgt spid="5736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xit" presetSubtype="4" fill="hold" grpId="1" nodeType="clickEffect">
                                  <p:stCondLst>
                                    <p:cond delay="0"/>
                                  </p:stCondLst>
                                  <p:childTnLst>
                                    <p:anim calcmode="lin" valueType="num">
                                      <p:cBhvr additive="base">
                                        <p:cTn id="40" dur="500"/>
                                        <p:tgtEl>
                                          <p:spTgt spid="57360"/>
                                        </p:tgtEl>
                                        <p:attrNameLst>
                                          <p:attrName>ppt_x</p:attrName>
                                        </p:attrNameLst>
                                      </p:cBhvr>
                                      <p:tavLst>
                                        <p:tav tm="0">
                                          <p:val>
                                            <p:strVal val="ppt_x"/>
                                          </p:val>
                                        </p:tav>
                                        <p:tav tm="100000">
                                          <p:val>
                                            <p:strVal val="ppt_x"/>
                                          </p:val>
                                        </p:tav>
                                      </p:tavLst>
                                    </p:anim>
                                    <p:anim calcmode="lin" valueType="num">
                                      <p:cBhvr additive="base">
                                        <p:cTn id="41" dur="500"/>
                                        <p:tgtEl>
                                          <p:spTgt spid="57360"/>
                                        </p:tgtEl>
                                        <p:attrNameLst>
                                          <p:attrName>ppt_y</p:attrName>
                                        </p:attrNameLst>
                                      </p:cBhvr>
                                      <p:tavLst>
                                        <p:tav tm="0">
                                          <p:val>
                                            <p:strVal val="ppt_y"/>
                                          </p:val>
                                        </p:tav>
                                        <p:tav tm="100000">
                                          <p:val>
                                            <p:strVal val="1+ppt_h/2"/>
                                          </p:val>
                                        </p:tav>
                                      </p:tavLst>
                                    </p:anim>
                                    <p:set>
                                      <p:cBhvr>
                                        <p:cTn id="42" dur="1" fill="hold">
                                          <p:stCondLst>
                                            <p:cond delay="499"/>
                                          </p:stCondLst>
                                        </p:cTn>
                                        <p:tgtEl>
                                          <p:spTgt spid="57360"/>
                                        </p:tgtEl>
                                        <p:attrNameLst>
                                          <p:attrName>style.visibility</p:attrName>
                                        </p:attrNameLst>
                                      </p:cBhvr>
                                      <p:to>
                                        <p:strVal val="hidden"/>
                                      </p:to>
                                    </p:set>
                                  </p:childTnLst>
                                </p:cTn>
                              </p:par>
                              <p:par>
                                <p:cTn id="43" presetID="2" presetClass="exit" presetSubtype="4" fill="hold" grpId="1" nodeType="withEffect">
                                  <p:stCondLst>
                                    <p:cond delay="0"/>
                                  </p:stCondLst>
                                  <p:childTnLst>
                                    <p:anim calcmode="lin" valueType="num">
                                      <p:cBhvr additive="base">
                                        <p:cTn id="44" dur="500"/>
                                        <p:tgtEl>
                                          <p:spTgt spid="57361"/>
                                        </p:tgtEl>
                                        <p:attrNameLst>
                                          <p:attrName>ppt_x</p:attrName>
                                        </p:attrNameLst>
                                      </p:cBhvr>
                                      <p:tavLst>
                                        <p:tav tm="0">
                                          <p:val>
                                            <p:strVal val="ppt_x"/>
                                          </p:val>
                                        </p:tav>
                                        <p:tav tm="100000">
                                          <p:val>
                                            <p:strVal val="ppt_x"/>
                                          </p:val>
                                        </p:tav>
                                      </p:tavLst>
                                    </p:anim>
                                    <p:anim calcmode="lin" valueType="num">
                                      <p:cBhvr additive="base">
                                        <p:cTn id="45" dur="500"/>
                                        <p:tgtEl>
                                          <p:spTgt spid="57361"/>
                                        </p:tgtEl>
                                        <p:attrNameLst>
                                          <p:attrName>ppt_y</p:attrName>
                                        </p:attrNameLst>
                                      </p:cBhvr>
                                      <p:tavLst>
                                        <p:tav tm="0">
                                          <p:val>
                                            <p:strVal val="ppt_y"/>
                                          </p:val>
                                        </p:tav>
                                        <p:tav tm="100000">
                                          <p:val>
                                            <p:strVal val="1+ppt_h/2"/>
                                          </p:val>
                                        </p:tav>
                                      </p:tavLst>
                                    </p:anim>
                                    <p:set>
                                      <p:cBhvr>
                                        <p:cTn id="46" dur="1" fill="hold">
                                          <p:stCondLst>
                                            <p:cond delay="499"/>
                                          </p:stCondLst>
                                        </p:cTn>
                                        <p:tgtEl>
                                          <p:spTgt spid="573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5" grpId="0"/>
      <p:bldP spid="57356" grpId="0" animBg="1"/>
      <p:bldP spid="57356" grpId="1" animBg="1"/>
      <p:bldP spid="57357" grpId="0" animBg="1"/>
      <p:bldP spid="57357" grpId="1" animBg="1"/>
      <p:bldP spid="57360" grpId="0" animBg="1"/>
      <p:bldP spid="57360" grpId="1" animBg="1"/>
      <p:bldP spid="57361" grpId="0" animBg="1"/>
      <p:bldP spid="57361"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304800" y="2438400"/>
            <a:ext cx="8686800" cy="3754874"/>
          </a:xfrm>
          <a:prstGeom prst="rect">
            <a:avLst/>
          </a:prstGeom>
          <a:solidFill>
            <a:schemeClr val="bg2">
              <a:lumMod val="50000"/>
            </a:schemeClr>
          </a:solidFill>
          <a:ln w="9525">
            <a:noFill/>
            <a:miter lim="800000"/>
            <a:headEnd/>
            <a:tailEnd/>
          </a:ln>
          <a:effectLst/>
          <a:scene3d>
            <a:camera prst="orthographicFront">
              <a:rot lat="0" lon="0" rev="0"/>
            </a:camera>
            <a:lightRig rig="chilly" dir="t">
              <a:rot lat="0" lon="0" rev="18480000"/>
            </a:lightRig>
          </a:scene3d>
          <a:sp3d prstMaterial="clear">
            <a:bevelT h="63500"/>
          </a:sp3d>
        </p:spPr>
        <p:txBody>
          <a:bodyPr wrap="square">
            <a:spAutoFit/>
          </a:bodyPr>
          <a:lstStyle/>
          <a:p>
            <a:pPr algn="just">
              <a:spcBef>
                <a:spcPct val="50000"/>
              </a:spcBef>
            </a:pPr>
            <a:r>
              <a:rPr lang="en-US" sz="2800" smtClean="0">
                <a:latin typeface="Times New Roman" pitchFamily="18" charset="0"/>
                <a:cs typeface="Times New Roman" pitchFamily="18" charset="0"/>
              </a:rPr>
              <a:t>- </a:t>
            </a:r>
            <a:r>
              <a:rPr lang="en-US" sz="2800" dirty="0">
                <a:latin typeface="Times New Roman" pitchFamily="18" charset="0"/>
                <a:cs typeface="Times New Roman" pitchFamily="18" charset="0"/>
              </a:rPr>
              <a:t>Dân số tăng, nhu cầu chỗ ở tăng, nhu cầu lương thực tăng, đất trồng bị thu hẹp. Vì vậy, người ta phải tìm cách tăng năng suất cây trồng, trong đó có biện pháp bón phân hoá học, sử dụng thuốc trừ sâu, thuốc diệt cỏ</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những việc làm đó khiến cho môi trường </a:t>
            </a:r>
            <a:r>
              <a:rPr lang="en-US" sz="2800" dirty="0" smtClean="0">
                <a:latin typeface="Times New Roman" pitchFamily="18" charset="0"/>
                <a:cs typeface="Times New Roman" pitchFamily="18" charset="0"/>
              </a:rPr>
              <a:t>đất, nước </a:t>
            </a:r>
            <a:r>
              <a:rPr lang="en-US" sz="2800" dirty="0">
                <a:latin typeface="Times New Roman" pitchFamily="18" charset="0"/>
                <a:cs typeface="Times New Roman" pitchFamily="18" charset="0"/>
              </a:rPr>
              <a:t>bị ô nhiễm</a:t>
            </a:r>
          </a:p>
          <a:p>
            <a:pPr algn="just">
              <a:spcBef>
                <a:spcPct val="50000"/>
              </a:spcBef>
            </a:pPr>
            <a:r>
              <a:rPr lang="en-US" sz="2800" dirty="0">
                <a:latin typeface="Times New Roman" pitchFamily="18" charset="0"/>
                <a:cs typeface="Times New Roman" pitchFamily="18" charset="0"/>
              </a:rPr>
              <a:t>- Dân số </a:t>
            </a:r>
            <a:r>
              <a:rPr lang="en-US" sz="2800" dirty="0" smtClean="0">
                <a:latin typeface="Times New Roman" pitchFamily="18" charset="0"/>
                <a:cs typeface="Times New Roman" pitchFamily="18" charset="0"/>
              </a:rPr>
              <a:t>tăng lượng </a:t>
            </a:r>
            <a:r>
              <a:rPr lang="en-US" sz="2800" dirty="0">
                <a:latin typeface="Times New Roman" pitchFamily="18" charset="0"/>
                <a:cs typeface="Times New Roman" pitchFamily="18" charset="0"/>
              </a:rPr>
              <a:t>rác thải tăng, </a:t>
            </a:r>
            <a:r>
              <a:rPr lang="en-US" sz="2800">
                <a:latin typeface="Times New Roman" pitchFamily="18" charset="0"/>
                <a:cs typeface="Times New Roman" pitchFamily="18" charset="0"/>
              </a:rPr>
              <a:t>việc </a:t>
            </a:r>
            <a:r>
              <a:rPr lang="en-US" sz="2800" smtClean="0">
                <a:latin typeface="Times New Roman" pitchFamily="18" charset="0"/>
                <a:cs typeface="Times New Roman" pitchFamily="18" charset="0"/>
              </a:rPr>
              <a:t>xử </a:t>
            </a:r>
            <a:r>
              <a:rPr lang="en-US" sz="2800" dirty="0">
                <a:latin typeface="Times New Roman" pitchFamily="18" charset="0"/>
                <a:cs typeface="Times New Roman" pitchFamily="18" charset="0"/>
              </a:rPr>
              <a:t>lí rác thải không không hợp vệ sinh cũng là nguyên nhân gây ô nhiễm môi trường đất.</a:t>
            </a:r>
          </a:p>
        </p:txBody>
      </p:sp>
      <p:pic>
        <p:nvPicPr>
          <p:cNvPr id="1026" name="Picture 2" descr="D:\t_hang\lam GA dien tu\nen moi 2015\nen nhat\Picture1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861022"/>
            <a:ext cx="914400" cy="115475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istrator\Desktop\moi truong dat\con vat\trong\3707652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0"/>
            <a:ext cx="3581400" cy="2507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6526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766916" y="152400"/>
            <a:ext cx="8001000" cy="584775"/>
          </a:xfrm>
          <a:prstGeom prst="rect">
            <a:avLst/>
          </a:prstGeom>
          <a:noFill/>
        </p:spPr>
        <p:txBody>
          <a:bodyPr wrap="square" rtlCol="0">
            <a:spAutoFit/>
          </a:bodyPr>
          <a:lstStyle/>
          <a:p>
            <a:r>
              <a:rPr lang="en-US" sz="3200" b="1" smtClean="0">
                <a:solidFill>
                  <a:schemeClr val="bg1"/>
                </a:solidFill>
                <a:latin typeface="Times New Roman" pitchFamily="18" charset="0"/>
                <a:cs typeface="Times New Roman" pitchFamily="18" charset="0"/>
              </a:rPr>
              <a:t>HẬU QUẢ Ô NHIỄM MÔI TRƯỜNG ĐẤT</a:t>
            </a:r>
            <a:endParaRPr lang="vi-VN" sz="3200" b="1">
              <a:solidFill>
                <a:schemeClr val="bg1"/>
              </a:solidFill>
              <a:latin typeface="Times New Roman" pitchFamily="18" charset="0"/>
              <a:cs typeface="Times New Roman" pitchFamily="18" charset="0"/>
            </a:endParaRPr>
          </a:p>
        </p:txBody>
      </p:sp>
      <p:pic>
        <p:nvPicPr>
          <p:cNvPr id="8" name="dat(000443.445-000543.51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30590828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00200"/>
            <a:ext cx="9144000" cy="5257800"/>
          </a:xfrm>
        </p:spPr>
        <p:txBody>
          <a:bodyPr/>
          <a:lstStyle/>
          <a:p>
            <a:endParaRPr lang="en-US" dirty="0" smtClean="0">
              <a:latin typeface="Times New Roman" panose="02020603050405020304" pitchFamily="18" charset="0"/>
              <a:cs typeface="Times New Roman" panose="02020603050405020304" pitchFamily="18" charset="0"/>
            </a:endParaRPr>
          </a:p>
          <a:p>
            <a:r>
              <a:rPr lang="en-US" dirty="0" err="1" smtClean="0">
                <a:solidFill>
                  <a:srgbClr val="0070C0"/>
                </a:solidFill>
                <a:latin typeface="Times New Roman" panose="02020603050405020304" pitchFamily="18" charset="0"/>
                <a:cs typeface="Times New Roman" panose="02020603050405020304" pitchFamily="18" charset="0"/>
              </a:rPr>
              <a:t>Để</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cải</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tạo</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môi</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trường</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đất</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chúng</a:t>
            </a:r>
            <a:r>
              <a:rPr lang="en-US" dirty="0" smtClean="0">
                <a:solidFill>
                  <a:srgbClr val="0070C0"/>
                </a:solidFill>
                <a:latin typeface="Times New Roman" panose="02020603050405020304" pitchFamily="18" charset="0"/>
                <a:cs typeface="Times New Roman" panose="02020603050405020304" pitchFamily="18" charset="0"/>
              </a:rPr>
              <a:t> ta </a:t>
            </a:r>
            <a:r>
              <a:rPr lang="en-US" dirty="0" err="1" smtClean="0">
                <a:solidFill>
                  <a:srgbClr val="0070C0"/>
                </a:solidFill>
                <a:latin typeface="Times New Roman" panose="02020603050405020304" pitchFamily="18" charset="0"/>
                <a:cs typeface="Times New Roman" panose="02020603050405020304" pitchFamily="18" charset="0"/>
              </a:rPr>
              <a:t>phải</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làm</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gì</a:t>
            </a:r>
            <a:r>
              <a:rPr lang="en-US" dirty="0" smtClean="0">
                <a:solidFill>
                  <a:srgbClr val="0070C0"/>
                </a:solidFill>
                <a:latin typeface="Times New Roman" panose="02020603050405020304" pitchFamily="18" charset="0"/>
                <a:cs typeface="Times New Roman" panose="02020603050405020304" pitchFamily="18" charset="0"/>
              </a:rPr>
              <a:t>?</a:t>
            </a:r>
            <a:endParaRPr lang="en-US" dirty="0">
              <a:solidFill>
                <a:srgbClr val="0070C0"/>
              </a:solidFill>
              <a:latin typeface="Times New Roman" panose="02020603050405020304" pitchFamily="18" charset="0"/>
              <a:cs typeface="Times New Roman" panose="02020603050405020304" pitchFamily="18" charset="0"/>
            </a:endParaRPr>
          </a:p>
        </p:txBody>
      </p:sp>
      <p:sp>
        <p:nvSpPr>
          <p:cNvPr id="4" name="Rectangle 13"/>
          <p:cNvSpPr>
            <a:spLocks noGrp="1" noChangeArrowheads="1"/>
          </p:cNvSpPr>
          <p:nvPr>
            <p:ph type="title"/>
          </p:nvPr>
        </p:nvSpPr>
        <p:spPr bwMode="auto">
          <a:prstGeom prst="rect">
            <a:avLst/>
          </a:prstGeom>
          <a:solidFill>
            <a:schemeClr val="bg1"/>
          </a:solidFill>
          <a:ln w="38100">
            <a:solidFill>
              <a:schemeClr val="tx1"/>
            </a:solidFill>
            <a:miter lim="800000"/>
            <a:headEnd/>
            <a:tailEnd/>
          </a:ln>
          <a:effectLst/>
        </p:spPr>
        <p:txBody>
          <a:bodyPr wrap="none" anchor="ctr"/>
          <a:lstStyle/>
          <a:p>
            <a:pPr algn="ctr"/>
            <a:r>
              <a:rPr lang="en-US" altLang="en-US" sz="2400" b="1" dirty="0" err="1" smtClean="0">
                <a:solidFill>
                  <a:srgbClr val="00B0F0"/>
                </a:solidFill>
                <a:latin typeface="Times New Roman" panose="02020603050405020304" pitchFamily="18" charset="0"/>
                <a:cs typeface="Times New Roman" panose="02020603050405020304" pitchFamily="18" charset="0"/>
              </a:rPr>
              <a:t>Thứ</a:t>
            </a:r>
            <a:r>
              <a:rPr lang="en-US" altLang="en-US" sz="2400" b="1" dirty="0" smtClean="0">
                <a:solidFill>
                  <a:srgbClr val="00B0F0"/>
                </a:solidFill>
                <a:latin typeface="Times New Roman" panose="02020603050405020304" pitchFamily="18" charset="0"/>
                <a:cs typeface="Times New Roman" panose="02020603050405020304" pitchFamily="18" charset="0"/>
              </a:rPr>
              <a:t> </a:t>
            </a:r>
            <a:r>
              <a:rPr lang="en-US" altLang="en-US" sz="2400" b="1" dirty="0" err="1" smtClean="0">
                <a:solidFill>
                  <a:srgbClr val="00B0F0"/>
                </a:solidFill>
                <a:latin typeface="Times New Roman" panose="02020603050405020304" pitchFamily="18" charset="0"/>
                <a:cs typeface="Times New Roman" panose="02020603050405020304" pitchFamily="18" charset="0"/>
              </a:rPr>
              <a:t>năm</a:t>
            </a:r>
            <a:r>
              <a:rPr lang="en-US" altLang="en-US" sz="2400" b="1" dirty="0" smtClean="0">
                <a:solidFill>
                  <a:srgbClr val="00B0F0"/>
                </a:solidFill>
                <a:latin typeface="Times New Roman" panose="02020603050405020304" pitchFamily="18" charset="0"/>
                <a:cs typeface="Times New Roman" panose="02020603050405020304" pitchFamily="18" charset="0"/>
              </a:rPr>
              <a:t> </a:t>
            </a:r>
            <a:r>
              <a:rPr lang="en-US" altLang="en-US" sz="2400" b="1" dirty="0" err="1" smtClean="0">
                <a:solidFill>
                  <a:srgbClr val="00B0F0"/>
                </a:solidFill>
                <a:latin typeface="Times New Roman" panose="02020603050405020304" pitchFamily="18" charset="0"/>
                <a:cs typeface="Times New Roman" panose="02020603050405020304" pitchFamily="18" charset="0"/>
              </a:rPr>
              <a:t>ngày</a:t>
            </a:r>
            <a:r>
              <a:rPr lang="en-US" altLang="en-US" sz="2400" b="1" dirty="0" smtClean="0">
                <a:solidFill>
                  <a:srgbClr val="00B0F0"/>
                </a:solidFill>
                <a:latin typeface="Times New Roman" panose="02020603050405020304" pitchFamily="18" charset="0"/>
                <a:cs typeface="Times New Roman" panose="02020603050405020304" pitchFamily="18" charset="0"/>
              </a:rPr>
              <a:t> 27 </a:t>
            </a:r>
            <a:r>
              <a:rPr lang="en-US" altLang="en-US" sz="2400" b="1" dirty="0" err="1" smtClean="0">
                <a:solidFill>
                  <a:srgbClr val="00B0F0"/>
                </a:solidFill>
                <a:latin typeface="Times New Roman" panose="02020603050405020304" pitchFamily="18" charset="0"/>
                <a:cs typeface="Times New Roman" panose="02020603050405020304" pitchFamily="18" charset="0"/>
              </a:rPr>
              <a:t>tháng</a:t>
            </a:r>
            <a:r>
              <a:rPr lang="en-US" altLang="en-US" sz="2400" b="1" dirty="0" smtClean="0">
                <a:solidFill>
                  <a:srgbClr val="00B0F0"/>
                </a:solidFill>
                <a:latin typeface="Times New Roman" panose="02020603050405020304" pitchFamily="18" charset="0"/>
                <a:cs typeface="Times New Roman" panose="02020603050405020304" pitchFamily="18" charset="0"/>
              </a:rPr>
              <a:t> 4 </a:t>
            </a:r>
            <a:r>
              <a:rPr lang="en-US" altLang="en-US" sz="2400" b="1" dirty="0" err="1" smtClean="0">
                <a:solidFill>
                  <a:srgbClr val="00B0F0"/>
                </a:solidFill>
                <a:latin typeface="Times New Roman" panose="02020603050405020304" pitchFamily="18" charset="0"/>
                <a:cs typeface="Times New Roman" panose="02020603050405020304" pitchFamily="18" charset="0"/>
              </a:rPr>
              <a:t>năm</a:t>
            </a:r>
            <a:r>
              <a:rPr lang="en-US" altLang="en-US" sz="2400" b="1" dirty="0" smtClean="0">
                <a:solidFill>
                  <a:srgbClr val="00B0F0"/>
                </a:solidFill>
                <a:latin typeface="Times New Roman" panose="02020603050405020304" pitchFamily="18" charset="0"/>
                <a:cs typeface="Times New Roman" panose="02020603050405020304" pitchFamily="18" charset="0"/>
              </a:rPr>
              <a:t> 2023        </a:t>
            </a:r>
          </a:p>
          <a:p>
            <a:pPr algn="ctr"/>
            <a:r>
              <a:rPr lang="en-US" altLang="en-US" sz="2000" b="1" dirty="0" smtClean="0">
                <a:latin typeface="Times New Roman" panose="02020603050405020304" pitchFamily="18" charset="0"/>
                <a:cs typeface="Times New Roman" panose="02020603050405020304" pitchFamily="18" charset="0"/>
              </a:rPr>
              <a:t>KHOA </a:t>
            </a:r>
            <a:r>
              <a:rPr lang="en-US" altLang="en-US" sz="2000" b="1" dirty="0">
                <a:latin typeface="Times New Roman" panose="02020603050405020304" pitchFamily="18" charset="0"/>
                <a:cs typeface="Times New Roman" panose="02020603050405020304" pitchFamily="18" charset="0"/>
              </a:rPr>
              <a:t>HỌC </a:t>
            </a:r>
            <a:r>
              <a:rPr lang="en-US" altLang="en-US" sz="2000" b="1" dirty="0" smtClean="0">
                <a:latin typeface="Times New Roman" panose="02020603050405020304" pitchFamily="18" charset="0"/>
                <a:cs typeface="Times New Roman" panose="02020603050405020304" pitchFamily="18" charset="0"/>
              </a:rPr>
              <a:t>:         </a:t>
            </a:r>
            <a:endParaRPr lang="en-US" altLang="en-US" sz="2000" b="1" dirty="0">
              <a:latin typeface="Times New Roman" panose="02020603050405020304" pitchFamily="18" charset="0"/>
              <a:cs typeface="Times New Roman" panose="02020603050405020304" pitchFamily="18" charset="0"/>
            </a:endParaRPr>
          </a:p>
          <a:p>
            <a:pPr algn="ctr"/>
            <a:r>
              <a:rPr lang="en-US" altLang="en-US" sz="2400" b="1" dirty="0">
                <a:solidFill>
                  <a:srgbClr val="C00000"/>
                </a:solidFill>
                <a:latin typeface="Times New Roman" panose="02020603050405020304" pitchFamily="18" charset="0"/>
                <a:cs typeface="Times New Roman" panose="02020603050405020304" pitchFamily="18" charset="0"/>
              </a:rPr>
              <a:t>TÁC ĐỘNG CỦA CON NGƯỜI ĐẾN MÔI TRƯỜNG  ĐẤT</a:t>
            </a:r>
          </a:p>
        </p:txBody>
      </p:sp>
    </p:spTree>
    <p:extLst>
      <p:ext uri="{BB962C8B-B14F-4D97-AF65-F5344CB8AC3E}">
        <p14:creationId xmlns:p14="http://schemas.microsoft.com/office/powerpoint/2010/main" val="21239661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Administrator\Desktop\moi truong dat\tranh\Pictur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636133" cy="3505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7" name="Picture 9" descr="C:\Users\Administrator\Desktop\moi truong dat\tranh\Picture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1375" y="17206"/>
            <a:ext cx="4492625" cy="39131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0" name="Picture 2" descr="C:\Users\Administrator\Desktop\moi truong dat\tranh\Picture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6133" y="3846513"/>
            <a:ext cx="4507867" cy="30114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8" name="Picture 10" descr="C:\Users\Administrator\Desktop\moi truong dat\tranh\Picture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5948" y="3578608"/>
            <a:ext cx="2670175" cy="30178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9" name="Picture 11" descr="C:\Users\Administrator\Desktop\moi truong dat\tranh\Picture1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3503124"/>
            <a:ext cx="2882900" cy="3455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5287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2159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0320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4581" y="0"/>
            <a:ext cx="9144000" cy="2286000"/>
          </a:xfrm>
          <a:prstGeom prst="roundRect">
            <a:avLst/>
          </a:prstGeom>
          <a:solidFill>
            <a:schemeClr val="bg2">
              <a:lumMod val="90000"/>
            </a:schemeClr>
          </a:solidFill>
          <a:ln>
            <a:noFill/>
          </a:ln>
          <a:effectLst>
            <a:glow rad="25400">
              <a:schemeClr val="bg2">
                <a:lumMod val="90000"/>
                <a:alpha val="68000"/>
              </a:schemeClr>
            </a:glo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smtClean="0">
                <a:solidFill>
                  <a:schemeClr val="tx2">
                    <a:lumMod val="50000"/>
                  </a:schemeClr>
                </a:solidFill>
                <a:latin typeface="Times New Roman" pitchFamily="18" charset="0"/>
                <a:cs typeface="Times New Roman" pitchFamily="18" charset="0"/>
              </a:rPr>
              <a:t>CHUNG TAY </a:t>
            </a:r>
          </a:p>
          <a:p>
            <a:pPr algn="ctr"/>
            <a:r>
              <a:rPr lang="en-US" sz="5400" smtClean="0">
                <a:latin typeface="Times New Roman" pitchFamily="18" charset="0"/>
                <a:cs typeface="Times New Roman" pitchFamily="18" charset="0"/>
              </a:rPr>
              <a:t> </a:t>
            </a:r>
            <a:r>
              <a:rPr lang="en-US" sz="4800" b="1" smtClean="0">
                <a:solidFill>
                  <a:schemeClr val="tx1"/>
                </a:solidFill>
                <a:latin typeface="Times New Roman" pitchFamily="18" charset="0"/>
                <a:cs typeface="Times New Roman" pitchFamily="18" charset="0"/>
              </a:rPr>
              <a:t>BẢO VỆ MÔI TRƯỜNG ĐẤT</a:t>
            </a:r>
            <a:endParaRPr lang="vi-VN" sz="4800" b="1">
              <a:solidFill>
                <a:schemeClr val="tx1"/>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638938987"/>
      </p:ext>
    </p:extLst>
  </p:cSld>
  <p:clrMapOvr>
    <a:masterClrMapping/>
  </p:clrMapOvr>
  <p:transition>
    <p:wheel spokes="2"/>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629400"/>
          </a:xfrm>
          <a:prstGeom prst="rect">
            <a:avLst/>
          </a:prstGeom>
        </p:spPr>
      </p:pic>
      <p:sp>
        <p:nvSpPr>
          <p:cNvPr id="3" name="Rectangle 13"/>
          <p:cNvSpPr>
            <a:spLocks noChangeArrowheads="1"/>
          </p:cNvSpPr>
          <p:nvPr/>
        </p:nvSpPr>
        <p:spPr bwMode="auto">
          <a:xfrm>
            <a:off x="0" y="0"/>
            <a:ext cx="9144000" cy="1295400"/>
          </a:xfrm>
          <a:prstGeom prst="rect">
            <a:avLst/>
          </a:prstGeom>
          <a:solidFill>
            <a:schemeClr val="bg1"/>
          </a:solidFill>
          <a:ln w="38100">
            <a:solidFill>
              <a:schemeClr val="tx1"/>
            </a:solidFill>
            <a:miter lim="800000"/>
            <a:headEnd/>
            <a:tailEnd/>
          </a:ln>
          <a:effectLst/>
        </p:spPr>
        <p:txBody>
          <a:bodyPr wrap="none" anchor="ctr"/>
          <a:lstStyle/>
          <a:p>
            <a:pPr algn="ctr"/>
            <a:r>
              <a:rPr lang="en-US" altLang="en-US" sz="2400" b="1" dirty="0" err="1" smtClean="0">
                <a:solidFill>
                  <a:srgbClr val="00B0F0"/>
                </a:solidFill>
                <a:latin typeface="Times New Roman" panose="02020603050405020304" pitchFamily="18" charset="0"/>
                <a:cs typeface="Times New Roman" panose="02020603050405020304" pitchFamily="18" charset="0"/>
              </a:rPr>
              <a:t>Thứ</a:t>
            </a:r>
            <a:r>
              <a:rPr lang="en-US" altLang="en-US" sz="2400" b="1" dirty="0" smtClean="0">
                <a:solidFill>
                  <a:srgbClr val="00B0F0"/>
                </a:solidFill>
                <a:latin typeface="Times New Roman" panose="02020603050405020304" pitchFamily="18" charset="0"/>
                <a:cs typeface="Times New Roman" panose="02020603050405020304" pitchFamily="18" charset="0"/>
              </a:rPr>
              <a:t> </a:t>
            </a:r>
            <a:r>
              <a:rPr lang="en-US" altLang="en-US" sz="2400" b="1" dirty="0" err="1" smtClean="0">
                <a:solidFill>
                  <a:srgbClr val="00B0F0"/>
                </a:solidFill>
                <a:latin typeface="Times New Roman" panose="02020603050405020304" pitchFamily="18" charset="0"/>
                <a:cs typeface="Times New Roman" panose="02020603050405020304" pitchFamily="18" charset="0"/>
              </a:rPr>
              <a:t>năm</a:t>
            </a:r>
            <a:r>
              <a:rPr lang="en-US" altLang="en-US" sz="2400" b="1" dirty="0" smtClean="0">
                <a:solidFill>
                  <a:srgbClr val="00B0F0"/>
                </a:solidFill>
                <a:latin typeface="Times New Roman" panose="02020603050405020304" pitchFamily="18" charset="0"/>
                <a:cs typeface="Times New Roman" panose="02020603050405020304" pitchFamily="18" charset="0"/>
              </a:rPr>
              <a:t> </a:t>
            </a:r>
            <a:r>
              <a:rPr lang="en-US" altLang="en-US" sz="2400" b="1" dirty="0" err="1" smtClean="0">
                <a:solidFill>
                  <a:srgbClr val="00B0F0"/>
                </a:solidFill>
                <a:latin typeface="Times New Roman" panose="02020603050405020304" pitchFamily="18" charset="0"/>
                <a:cs typeface="Times New Roman" panose="02020603050405020304" pitchFamily="18" charset="0"/>
              </a:rPr>
              <a:t>ngày</a:t>
            </a:r>
            <a:r>
              <a:rPr lang="en-US" altLang="en-US" sz="2400" b="1" dirty="0" smtClean="0">
                <a:solidFill>
                  <a:srgbClr val="00B0F0"/>
                </a:solidFill>
                <a:latin typeface="Times New Roman" panose="02020603050405020304" pitchFamily="18" charset="0"/>
                <a:cs typeface="Times New Roman" panose="02020603050405020304" pitchFamily="18" charset="0"/>
              </a:rPr>
              <a:t> 27 </a:t>
            </a:r>
            <a:r>
              <a:rPr lang="en-US" altLang="en-US" sz="2400" b="1" dirty="0" err="1" smtClean="0">
                <a:solidFill>
                  <a:srgbClr val="00B0F0"/>
                </a:solidFill>
                <a:latin typeface="Times New Roman" panose="02020603050405020304" pitchFamily="18" charset="0"/>
                <a:cs typeface="Times New Roman" panose="02020603050405020304" pitchFamily="18" charset="0"/>
              </a:rPr>
              <a:t>tháng</a:t>
            </a:r>
            <a:r>
              <a:rPr lang="en-US" altLang="en-US" sz="2400" b="1" dirty="0" smtClean="0">
                <a:solidFill>
                  <a:srgbClr val="00B0F0"/>
                </a:solidFill>
                <a:latin typeface="Times New Roman" panose="02020603050405020304" pitchFamily="18" charset="0"/>
                <a:cs typeface="Times New Roman" panose="02020603050405020304" pitchFamily="18" charset="0"/>
              </a:rPr>
              <a:t> 4 </a:t>
            </a:r>
            <a:r>
              <a:rPr lang="en-US" altLang="en-US" sz="2400" b="1" dirty="0" err="1" smtClean="0">
                <a:solidFill>
                  <a:srgbClr val="00B0F0"/>
                </a:solidFill>
                <a:latin typeface="Times New Roman" panose="02020603050405020304" pitchFamily="18" charset="0"/>
                <a:cs typeface="Times New Roman" panose="02020603050405020304" pitchFamily="18" charset="0"/>
              </a:rPr>
              <a:t>năm</a:t>
            </a:r>
            <a:r>
              <a:rPr lang="en-US" altLang="en-US" sz="2400" b="1" dirty="0" smtClean="0">
                <a:solidFill>
                  <a:srgbClr val="00B0F0"/>
                </a:solidFill>
                <a:latin typeface="Times New Roman" panose="02020603050405020304" pitchFamily="18" charset="0"/>
                <a:cs typeface="Times New Roman" panose="02020603050405020304" pitchFamily="18" charset="0"/>
              </a:rPr>
              <a:t> 2023        </a:t>
            </a:r>
          </a:p>
          <a:p>
            <a:pPr algn="ctr"/>
            <a:r>
              <a:rPr lang="en-US" altLang="en-US" sz="2000" b="1" dirty="0" smtClean="0">
                <a:latin typeface="Times New Roman" panose="02020603050405020304" pitchFamily="18" charset="0"/>
                <a:cs typeface="Times New Roman" panose="02020603050405020304" pitchFamily="18" charset="0"/>
              </a:rPr>
              <a:t>KHOA </a:t>
            </a:r>
            <a:r>
              <a:rPr lang="en-US" altLang="en-US" sz="2000" b="1" dirty="0">
                <a:latin typeface="Times New Roman" panose="02020603050405020304" pitchFamily="18" charset="0"/>
                <a:cs typeface="Times New Roman" panose="02020603050405020304" pitchFamily="18" charset="0"/>
              </a:rPr>
              <a:t>HỌC </a:t>
            </a:r>
            <a:r>
              <a:rPr lang="en-US" altLang="en-US" sz="2000" b="1" dirty="0" smtClean="0">
                <a:latin typeface="Times New Roman" panose="02020603050405020304" pitchFamily="18" charset="0"/>
                <a:cs typeface="Times New Roman" panose="02020603050405020304" pitchFamily="18" charset="0"/>
              </a:rPr>
              <a:t>:         </a:t>
            </a:r>
            <a:endParaRPr lang="en-US" altLang="en-US" sz="2000" b="1" dirty="0">
              <a:latin typeface="Times New Roman" panose="02020603050405020304" pitchFamily="18" charset="0"/>
              <a:cs typeface="Times New Roman" panose="02020603050405020304" pitchFamily="18" charset="0"/>
            </a:endParaRPr>
          </a:p>
          <a:p>
            <a:pPr algn="ctr"/>
            <a:r>
              <a:rPr lang="en-US" altLang="en-US" sz="2400" b="1" dirty="0">
                <a:solidFill>
                  <a:srgbClr val="C00000"/>
                </a:solidFill>
                <a:latin typeface="Times New Roman" panose="02020603050405020304" pitchFamily="18" charset="0"/>
                <a:cs typeface="Times New Roman" panose="02020603050405020304" pitchFamily="18" charset="0"/>
              </a:rPr>
              <a:t>TÁC ĐỘNG CỦA CON NGƯỜI ĐẾN MÔI TRƯỜNG  ĐẤT</a:t>
            </a:r>
          </a:p>
        </p:txBody>
      </p:sp>
      <p:sp>
        <p:nvSpPr>
          <p:cNvPr id="2" name="TextBox 1"/>
          <p:cNvSpPr txBox="1"/>
          <p:nvPr/>
        </p:nvSpPr>
        <p:spPr>
          <a:xfrm>
            <a:off x="381000" y="1524000"/>
            <a:ext cx="8610600" cy="1815882"/>
          </a:xfrm>
          <a:prstGeom prst="rect">
            <a:avLst/>
          </a:prstGeom>
          <a:noFill/>
        </p:spPr>
        <p:txBody>
          <a:bodyPr wrap="square" rtlCol="0">
            <a:spAutoFit/>
          </a:bodyPr>
          <a:lstStyle/>
          <a:p>
            <a:r>
              <a:rPr lang="en-US" sz="2800" b="1" dirty="0" smtClean="0">
                <a:solidFill>
                  <a:srgbClr val="FFFF00"/>
                </a:solidFill>
                <a:latin typeface="Times New Roman" panose="02020603050405020304" pitchFamily="18" charset="0"/>
                <a:cs typeface="Times New Roman" panose="02020603050405020304" pitchFamily="18" charset="0"/>
              </a:rPr>
              <a:t>V. </a:t>
            </a:r>
            <a:r>
              <a:rPr lang="en-US" sz="2800" b="1" u="sng" dirty="0" err="1" smtClean="0">
                <a:solidFill>
                  <a:srgbClr val="FFFF00"/>
                </a:solidFill>
                <a:latin typeface="Times New Roman" panose="02020603050405020304" pitchFamily="18" charset="0"/>
                <a:cs typeface="Times New Roman" panose="02020603050405020304" pitchFamily="18" charset="0"/>
              </a:rPr>
              <a:t>Nhận</a:t>
            </a:r>
            <a:r>
              <a:rPr lang="en-US" sz="2800" b="1" u="sng" dirty="0" smtClean="0">
                <a:solidFill>
                  <a:srgbClr val="FFFF00"/>
                </a:solidFill>
                <a:latin typeface="Times New Roman" panose="02020603050405020304" pitchFamily="18" charset="0"/>
                <a:cs typeface="Times New Roman" panose="02020603050405020304" pitchFamily="18" charset="0"/>
              </a:rPr>
              <a:t> </a:t>
            </a:r>
            <a:r>
              <a:rPr lang="en-US" sz="2800" b="1" u="sng" dirty="0" err="1" smtClean="0">
                <a:solidFill>
                  <a:srgbClr val="FFFF00"/>
                </a:solidFill>
                <a:latin typeface="Times New Roman" panose="02020603050405020304" pitchFamily="18" charset="0"/>
                <a:cs typeface="Times New Roman" panose="02020603050405020304" pitchFamily="18" charset="0"/>
              </a:rPr>
              <a:t>xét</a:t>
            </a:r>
            <a:r>
              <a:rPr lang="en-US" sz="2800" b="1" u="sng" dirty="0" smtClean="0">
                <a:solidFill>
                  <a:srgbClr val="FFFF00"/>
                </a:solidFill>
                <a:latin typeface="Times New Roman" panose="02020603050405020304" pitchFamily="18" charset="0"/>
                <a:cs typeface="Times New Roman" panose="02020603050405020304" pitchFamily="18" charset="0"/>
              </a:rPr>
              <a:t>, </a:t>
            </a:r>
            <a:r>
              <a:rPr lang="en-US" sz="2800" b="1" u="sng" dirty="0" err="1" smtClean="0">
                <a:solidFill>
                  <a:srgbClr val="FFFF00"/>
                </a:solidFill>
                <a:latin typeface="Times New Roman" panose="02020603050405020304" pitchFamily="18" charset="0"/>
                <a:cs typeface="Times New Roman" panose="02020603050405020304" pitchFamily="18" charset="0"/>
              </a:rPr>
              <a:t>dặn</a:t>
            </a:r>
            <a:r>
              <a:rPr lang="en-US" sz="2800" b="1" u="sng" dirty="0" smtClean="0">
                <a:solidFill>
                  <a:srgbClr val="FFFF00"/>
                </a:solidFill>
                <a:latin typeface="Times New Roman" panose="02020603050405020304" pitchFamily="18" charset="0"/>
                <a:cs typeface="Times New Roman" panose="02020603050405020304" pitchFamily="18" charset="0"/>
              </a:rPr>
              <a:t> </a:t>
            </a:r>
            <a:r>
              <a:rPr lang="en-US" sz="2800" b="1" u="sng" dirty="0" err="1" smtClean="0">
                <a:solidFill>
                  <a:srgbClr val="FFFF00"/>
                </a:solidFill>
                <a:latin typeface="Times New Roman" panose="02020603050405020304" pitchFamily="18" charset="0"/>
                <a:cs typeface="Times New Roman" panose="02020603050405020304" pitchFamily="18" charset="0"/>
              </a:rPr>
              <a:t>dò</a:t>
            </a:r>
            <a:r>
              <a:rPr lang="en-US" sz="2800" b="1" dirty="0" smtClean="0">
                <a:solidFill>
                  <a:srgbClr val="FFFF00"/>
                </a:solidFill>
                <a:latin typeface="Times New Roman" panose="02020603050405020304" pitchFamily="18" charset="0"/>
                <a:cs typeface="Times New Roman" panose="02020603050405020304" pitchFamily="18" charset="0"/>
              </a:rPr>
              <a:t>.</a:t>
            </a:r>
          </a:p>
          <a:p>
            <a:pPr marL="457200" indent="-457200">
              <a:buFontTx/>
              <a:buChar char="-"/>
            </a:pPr>
            <a:r>
              <a:rPr lang="en-US" sz="2800" dirty="0" err="1" smtClean="0">
                <a:solidFill>
                  <a:srgbClr val="FFFF00"/>
                </a:solidFill>
                <a:latin typeface="Times New Roman" panose="02020603050405020304" pitchFamily="18" charset="0"/>
                <a:cs typeface="Times New Roman" panose="02020603050405020304" pitchFamily="18" charset="0"/>
              </a:rPr>
              <a:t>Nhận</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xét</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tiết</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học</a:t>
            </a:r>
            <a:r>
              <a:rPr lang="en-US" sz="2800" dirty="0" smtClean="0">
                <a:solidFill>
                  <a:srgbClr val="FFFF00"/>
                </a:solidFill>
                <a:latin typeface="Times New Roman" panose="02020603050405020304" pitchFamily="18" charset="0"/>
                <a:cs typeface="Times New Roman" panose="02020603050405020304" pitchFamily="18" charset="0"/>
              </a:rPr>
              <a:t>.</a:t>
            </a:r>
          </a:p>
          <a:p>
            <a:pPr marL="457200" indent="-457200">
              <a:buFontTx/>
              <a:buChar char="-"/>
            </a:pPr>
            <a:r>
              <a:rPr lang="en-US" sz="2800" dirty="0" err="1" smtClean="0">
                <a:solidFill>
                  <a:srgbClr val="FFFF00"/>
                </a:solidFill>
                <a:latin typeface="Times New Roman" panose="02020603050405020304" pitchFamily="18" charset="0"/>
                <a:cs typeface="Times New Roman" panose="02020603050405020304" pitchFamily="18" charset="0"/>
              </a:rPr>
              <a:t>Dặn</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chuẩn</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bị</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cho</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bài</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học</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tiếp</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theo</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i="1" dirty="0" err="1" smtClean="0">
                <a:solidFill>
                  <a:srgbClr val="FFFF00"/>
                </a:solidFill>
                <a:latin typeface="Times New Roman" panose="02020603050405020304" pitchFamily="18" charset="0"/>
                <a:cs typeface="Times New Roman" panose="02020603050405020304" pitchFamily="18" charset="0"/>
              </a:rPr>
              <a:t>Tác</a:t>
            </a:r>
            <a:r>
              <a:rPr lang="en-US" sz="2800" i="1" dirty="0" smtClean="0">
                <a:solidFill>
                  <a:srgbClr val="FFFF00"/>
                </a:solidFill>
                <a:latin typeface="Times New Roman" panose="02020603050405020304" pitchFamily="18" charset="0"/>
                <a:cs typeface="Times New Roman" panose="02020603050405020304" pitchFamily="18" charset="0"/>
              </a:rPr>
              <a:t> </a:t>
            </a:r>
            <a:r>
              <a:rPr lang="en-US" sz="2800" i="1" dirty="0" err="1" smtClean="0">
                <a:solidFill>
                  <a:srgbClr val="FFFF00"/>
                </a:solidFill>
                <a:latin typeface="Times New Roman" panose="02020603050405020304" pitchFamily="18" charset="0"/>
                <a:cs typeface="Times New Roman" panose="02020603050405020304" pitchFamily="18" charset="0"/>
              </a:rPr>
              <a:t>động</a:t>
            </a:r>
            <a:r>
              <a:rPr lang="en-US" sz="2800" i="1" dirty="0" smtClean="0">
                <a:solidFill>
                  <a:srgbClr val="FFFF00"/>
                </a:solidFill>
                <a:latin typeface="Times New Roman" panose="02020603050405020304" pitchFamily="18" charset="0"/>
                <a:cs typeface="Times New Roman" panose="02020603050405020304" pitchFamily="18" charset="0"/>
              </a:rPr>
              <a:t> </a:t>
            </a:r>
            <a:r>
              <a:rPr lang="en-US" sz="2800" i="1" dirty="0" err="1" smtClean="0">
                <a:solidFill>
                  <a:srgbClr val="FFFF00"/>
                </a:solidFill>
                <a:latin typeface="Times New Roman" panose="02020603050405020304" pitchFamily="18" charset="0"/>
                <a:cs typeface="Times New Roman" panose="02020603050405020304" pitchFamily="18" charset="0"/>
              </a:rPr>
              <a:t>của</a:t>
            </a:r>
            <a:r>
              <a:rPr lang="en-US" sz="2800" i="1" dirty="0" smtClean="0">
                <a:solidFill>
                  <a:srgbClr val="FFFF00"/>
                </a:solidFill>
                <a:latin typeface="Times New Roman" panose="02020603050405020304" pitchFamily="18" charset="0"/>
                <a:cs typeface="Times New Roman" panose="02020603050405020304" pitchFamily="18" charset="0"/>
              </a:rPr>
              <a:t> con </a:t>
            </a:r>
            <a:r>
              <a:rPr lang="en-US" sz="2800" i="1" dirty="0" err="1" smtClean="0">
                <a:solidFill>
                  <a:srgbClr val="FFFF00"/>
                </a:solidFill>
                <a:latin typeface="Times New Roman" panose="02020603050405020304" pitchFamily="18" charset="0"/>
                <a:cs typeface="Times New Roman" panose="02020603050405020304" pitchFamily="18" charset="0"/>
              </a:rPr>
              <a:t>người</a:t>
            </a:r>
            <a:r>
              <a:rPr lang="en-US" sz="2800" i="1" dirty="0" smtClean="0">
                <a:solidFill>
                  <a:srgbClr val="FFFF00"/>
                </a:solidFill>
                <a:latin typeface="Times New Roman" panose="02020603050405020304" pitchFamily="18" charset="0"/>
                <a:cs typeface="Times New Roman" panose="02020603050405020304" pitchFamily="18" charset="0"/>
              </a:rPr>
              <a:t> </a:t>
            </a:r>
            <a:r>
              <a:rPr lang="en-US" sz="2800" i="1" dirty="0" err="1" smtClean="0">
                <a:solidFill>
                  <a:srgbClr val="FFFF00"/>
                </a:solidFill>
                <a:latin typeface="Times New Roman" panose="02020603050405020304" pitchFamily="18" charset="0"/>
                <a:cs typeface="Times New Roman" panose="02020603050405020304" pitchFamily="18" charset="0"/>
              </a:rPr>
              <a:t>đến</a:t>
            </a:r>
            <a:r>
              <a:rPr lang="en-US" sz="2800" i="1" dirty="0" smtClean="0">
                <a:solidFill>
                  <a:srgbClr val="FFFF00"/>
                </a:solidFill>
                <a:latin typeface="Times New Roman" panose="02020603050405020304" pitchFamily="18" charset="0"/>
                <a:cs typeface="Times New Roman" panose="02020603050405020304" pitchFamily="18" charset="0"/>
              </a:rPr>
              <a:t> </a:t>
            </a:r>
            <a:r>
              <a:rPr lang="en-US" sz="2800" i="1" dirty="0" err="1" smtClean="0">
                <a:solidFill>
                  <a:srgbClr val="FFFF00"/>
                </a:solidFill>
                <a:latin typeface="Times New Roman" panose="02020603050405020304" pitchFamily="18" charset="0"/>
                <a:cs typeface="Times New Roman" panose="02020603050405020304" pitchFamily="18" charset="0"/>
              </a:rPr>
              <a:t>môi</a:t>
            </a:r>
            <a:r>
              <a:rPr lang="en-US" sz="2800" i="1" dirty="0" smtClean="0">
                <a:solidFill>
                  <a:srgbClr val="FFFF00"/>
                </a:solidFill>
                <a:latin typeface="Times New Roman" panose="02020603050405020304" pitchFamily="18" charset="0"/>
                <a:cs typeface="Times New Roman" panose="02020603050405020304" pitchFamily="18" charset="0"/>
              </a:rPr>
              <a:t> </a:t>
            </a:r>
            <a:r>
              <a:rPr lang="en-US" sz="2800" i="1" dirty="0" err="1" smtClean="0">
                <a:solidFill>
                  <a:srgbClr val="FFFF00"/>
                </a:solidFill>
                <a:latin typeface="Times New Roman" panose="02020603050405020304" pitchFamily="18" charset="0"/>
                <a:cs typeface="Times New Roman" panose="02020603050405020304" pitchFamily="18" charset="0"/>
              </a:rPr>
              <a:t>trường</a:t>
            </a:r>
            <a:r>
              <a:rPr lang="en-US" sz="2800" i="1" dirty="0" smtClean="0">
                <a:solidFill>
                  <a:srgbClr val="FFFF00"/>
                </a:solidFill>
                <a:latin typeface="Times New Roman" panose="02020603050405020304" pitchFamily="18" charset="0"/>
                <a:cs typeface="Times New Roman" panose="02020603050405020304" pitchFamily="18" charset="0"/>
              </a:rPr>
              <a:t> </a:t>
            </a:r>
            <a:r>
              <a:rPr lang="en-US" sz="2800" i="1" dirty="0" err="1" smtClean="0">
                <a:solidFill>
                  <a:srgbClr val="FFFF00"/>
                </a:solidFill>
                <a:latin typeface="Times New Roman" panose="02020603050405020304" pitchFamily="18" charset="0"/>
                <a:cs typeface="Times New Roman" panose="02020603050405020304" pitchFamily="18" charset="0"/>
              </a:rPr>
              <a:t>không</a:t>
            </a:r>
            <a:r>
              <a:rPr lang="en-US" sz="2800" i="1" dirty="0" smtClean="0">
                <a:solidFill>
                  <a:srgbClr val="FFFF00"/>
                </a:solidFill>
                <a:latin typeface="Times New Roman" panose="02020603050405020304" pitchFamily="18" charset="0"/>
                <a:cs typeface="Times New Roman" panose="02020603050405020304" pitchFamily="18" charset="0"/>
              </a:rPr>
              <a:t> </a:t>
            </a:r>
            <a:r>
              <a:rPr lang="en-US" sz="2800" i="1" dirty="0" err="1" smtClean="0">
                <a:solidFill>
                  <a:srgbClr val="FFFF00"/>
                </a:solidFill>
                <a:latin typeface="Times New Roman" panose="02020603050405020304" pitchFamily="18" charset="0"/>
                <a:cs typeface="Times New Roman" panose="02020603050405020304" pitchFamily="18" charset="0"/>
              </a:rPr>
              <a:t>khí</a:t>
            </a:r>
            <a:r>
              <a:rPr lang="en-US" sz="2800" i="1" dirty="0" smtClean="0">
                <a:solidFill>
                  <a:srgbClr val="FFFF00"/>
                </a:solidFill>
                <a:latin typeface="Times New Roman" panose="02020603050405020304" pitchFamily="18" charset="0"/>
                <a:cs typeface="Times New Roman" panose="02020603050405020304" pitchFamily="18" charset="0"/>
              </a:rPr>
              <a:t> </a:t>
            </a:r>
            <a:r>
              <a:rPr lang="en-US" sz="2800" i="1" dirty="0" err="1" smtClean="0">
                <a:solidFill>
                  <a:srgbClr val="FFFF00"/>
                </a:solidFill>
                <a:latin typeface="Times New Roman" panose="02020603050405020304" pitchFamily="18" charset="0"/>
                <a:cs typeface="Times New Roman" panose="02020603050405020304" pitchFamily="18" charset="0"/>
              </a:rPr>
              <a:t>và</a:t>
            </a:r>
            <a:r>
              <a:rPr lang="en-US" sz="2800" i="1" dirty="0" smtClean="0">
                <a:solidFill>
                  <a:srgbClr val="FFFF00"/>
                </a:solidFill>
                <a:latin typeface="Times New Roman" panose="02020603050405020304" pitchFamily="18" charset="0"/>
                <a:cs typeface="Times New Roman" panose="02020603050405020304" pitchFamily="18" charset="0"/>
              </a:rPr>
              <a:t> </a:t>
            </a:r>
            <a:r>
              <a:rPr lang="en-US" sz="2800" i="1" dirty="0" err="1" smtClean="0">
                <a:solidFill>
                  <a:srgbClr val="FFFF00"/>
                </a:solidFill>
                <a:latin typeface="Times New Roman" panose="02020603050405020304" pitchFamily="18" charset="0"/>
                <a:cs typeface="Times New Roman" panose="02020603050405020304" pitchFamily="18" charset="0"/>
              </a:rPr>
              <a:t>nước</a:t>
            </a:r>
            <a:r>
              <a:rPr lang="en-US" sz="2800" i="1" dirty="0" smtClean="0">
                <a:solidFill>
                  <a:srgbClr val="FFFF00"/>
                </a:solidFill>
                <a:latin typeface="Times New Roman" panose="02020603050405020304" pitchFamily="18" charset="0"/>
                <a:cs typeface="Times New Roman" panose="02020603050405020304" pitchFamily="18" charset="0"/>
              </a:rPr>
              <a:t>”</a:t>
            </a:r>
            <a:r>
              <a:rPr lang="en-US" sz="2800" dirty="0" smtClean="0">
                <a:solidFill>
                  <a:srgbClr val="FFFF00"/>
                </a:solidFill>
                <a:latin typeface="Times New Roman" panose="02020603050405020304" pitchFamily="18" charset="0"/>
                <a:cs typeface="Times New Roman" panose="02020603050405020304" pitchFamily="18" charset="0"/>
              </a:rPr>
              <a:t>.</a:t>
            </a:r>
            <a:endParaRPr lang="en-US" sz="28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1344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5" descr="felicitsh71-1"/>
          <p:cNvPicPr>
            <a:picLocks noChangeAspect="1" noChangeArrowheads="1" noCrop="1"/>
          </p:cNvPicPr>
          <p:nvPr/>
        </p:nvPicPr>
        <p:blipFill>
          <a:blip r:embed="rId2"/>
          <a:srcRect/>
          <a:stretch>
            <a:fillRect/>
          </a:stretch>
        </p:blipFill>
        <p:spPr bwMode="auto">
          <a:xfrm>
            <a:off x="0" y="76200"/>
            <a:ext cx="9144000" cy="6858000"/>
          </a:xfrm>
          <a:prstGeom prst="rect">
            <a:avLst/>
          </a:prstGeom>
          <a:noFill/>
          <a:ln w="9525">
            <a:noFill/>
            <a:miter lim="800000"/>
            <a:headEnd/>
            <a:tailEnd/>
          </a:ln>
        </p:spPr>
      </p:pic>
      <p:sp>
        <p:nvSpPr>
          <p:cNvPr id="5" name="Text Box 11"/>
          <p:cNvSpPr txBox="1">
            <a:spLocks noChangeArrowheads="1"/>
          </p:cNvSpPr>
          <p:nvPr/>
        </p:nvSpPr>
        <p:spPr bwMode="auto">
          <a:xfrm>
            <a:off x="1" y="5105400"/>
            <a:ext cx="9144000" cy="1575293"/>
          </a:xfrm>
          <a:prstGeom prst="rect">
            <a:avLst/>
          </a:prstGeom>
          <a:noFill/>
          <a:ln w="9525">
            <a:noFill/>
            <a:miter lim="800000"/>
            <a:headEnd/>
            <a:tailEnd/>
          </a:ln>
          <a:effectLst>
            <a:prstShdw prst="shdw18" dist="17961" dir="13500000">
              <a:srgbClr val="5B9BD5">
                <a:gamma/>
                <a:shade val="60000"/>
                <a:invGamma/>
              </a:srgbClr>
            </a:prstShdw>
          </a:effectLst>
        </p:spPr>
        <p:txBody>
          <a:bodyPr wrap="square" lIns="97018" tIns="48509" rIns="97018" bIns="48509">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rPr>
              <a:t>Tiết</a:t>
            </a:r>
            <a:r>
              <a:rPr kumimoji="0" lang="en-US" sz="4800" b="1" i="0" u="none" strike="noStrike" kern="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4800" b="1" i="0" u="none" strike="noStrike" kern="0" cap="none" spc="0" normalizeH="0" baseline="0" noProof="0" dirty="0" err="1" smtClean="0">
                <a:ln>
                  <a:noFill/>
                </a:ln>
                <a:solidFill>
                  <a:srgbClr val="FFFF00"/>
                </a:solidFill>
                <a:effectLst/>
                <a:uLnTx/>
                <a:uFillTx/>
                <a:latin typeface="Times New Roman" pitchFamily="18" charset="0"/>
                <a:cs typeface="Times New Roman" pitchFamily="18" charset="0"/>
              </a:rPr>
              <a:t>học</a:t>
            </a:r>
            <a:r>
              <a:rPr kumimoji="0" lang="en-US" sz="4800" b="1" i="0" u="none" strike="noStrike" kern="0" cap="none" spc="0" normalizeH="0" noProof="0" dirty="0" smtClean="0">
                <a:ln>
                  <a:noFill/>
                </a:ln>
                <a:solidFill>
                  <a:srgbClr val="FFFF00"/>
                </a:solidFill>
                <a:effectLst/>
                <a:uLnTx/>
                <a:uFillTx/>
                <a:latin typeface="Times New Roman" pitchFamily="18" charset="0"/>
                <a:cs typeface="Times New Roman" pitchFamily="18" charset="0"/>
              </a:rPr>
              <a:t> </a:t>
            </a:r>
            <a:r>
              <a:rPr kumimoji="0" lang="en-US" sz="4800" b="1" i="0" u="none" strike="noStrike" kern="0" cap="none" spc="0" normalizeH="0" baseline="0" noProof="0" dirty="0" err="1" smtClean="0">
                <a:ln>
                  <a:noFill/>
                </a:ln>
                <a:solidFill>
                  <a:srgbClr val="FFFF00"/>
                </a:solidFill>
                <a:effectLst/>
                <a:uLnTx/>
                <a:uFillTx/>
                <a:latin typeface="Times New Roman" pitchFamily="18" charset="0"/>
                <a:cs typeface="Times New Roman" pitchFamily="18" charset="0"/>
              </a:rPr>
              <a:t>kết</a:t>
            </a:r>
            <a:r>
              <a:rPr kumimoji="0" lang="en-US" sz="4800" b="1" i="0" u="none" strike="noStrike" kern="0" cap="none" spc="0" normalizeH="0" baseline="0" noProof="0" dirty="0" smtClean="0">
                <a:ln>
                  <a:noFill/>
                </a:ln>
                <a:solidFill>
                  <a:srgbClr val="FFFF00"/>
                </a:solidFill>
                <a:effectLst/>
                <a:uLnTx/>
                <a:uFillTx/>
                <a:latin typeface="Times New Roman" pitchFamily="18" charset="0"/>
                <a:cs typeface="Times New Roman" pitchFamily="18" charset="0"/>
              </a:rPr>
              <a:t> </a:t>
            </a:r>
            <a:r>
              <a:rPr kumimoji="0" lang="en-US" sz="48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rPr>
              <a:t>thúc</a:t>
            </a:r>
            <a:r>
              <a:rPr kumimoji="0" lang="en-US" sz="4800" b="1" i="0" u="none" strike="noStrike" kern="0" cap="none" spc="0" normalizeH="0" baseline="0" noProof="0" dirty="0">
                <a:ln>
                  <a:noFill/>
                </a:ln>
                <a:solidFill>
                  <a:srgbClr val="FFFF00"/>
                </a:solidFill>
                <a:effectLst/>
                <a:uLnTx/>
                <a:uFillTx/>
                <a:latin typeface="Times New Roman" pitchFamily="18" charset="0"/>
                <a:cs typeface="Times New Roman" pitchFamily="18" charset="0"/>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smtClean="0">
                <a:ln>
                  <a:noFill/>
                </a:ln>
                <a:solidFill>
                  <a:srgbClr val="FFFF00"/>
                </a:solidFill>
                <a:effectLst/>
                <a:uLnTx/>
                <a:uFillTx/>
                <a:latin typeface="Times New Roman" pitchFamily="18" charset="0"/>
                <a:cs typeface="Times New Roman" pitchFamily="18" charset="0"/>
              </a:rPr>
              <a:t>Kính</a:t>
            </a:r>
            <a:r>
              <a:rPr kumimoji="0" lang="en-US" sz="4800" b="1" i="0" u="none" strike="noStrike" kern="0" cap="none" spc="0" normalizeH="0" noProof="0" dirty="0" smtClean="0">
                <a:ln>
                  <a:noFill/>
                </a:ln>
                <a:solidFill>
                  <a:srgbClr val="FFFF00"/>
                </a:solidFill>
                <a:effectLst/>
                <a:uLnTx/>
                <a:uFillTx/>
                <a:latin typeface="Times New Roman" pitchFamily="18" charset="0"/>
                <a:cs typeface="Times New Roman" pitchFamily="18" charset="0"/>
              </a:rPr>
              <a:t> </a:t>
            </a:r>
            <a:r>
              <a:rPr kumimoji="0" lang="en-US" sz="4800" b="1" i="0" u="none" strike="noStrike" kern="0" cap="none" spc="0" normalizeH="0" noProof="0" dirty="0" err="1" smtClean="0">
                <a:ln>
                  <a:noFill/>
                </a:ln>
                <a:solidFill>
                  <a:srgbClr val="FFFF00"/>
                </a:solidFill>
                <a:effectLst/>
                <a:uLnTx/>
                <a:uFillTx/>
                <a:latin typeface="Times New Roman" pitchFamily="18" charset="0"/>
                <a:cs typeface="Times New Roman" pitchFamily="18" charset="0"/>
              </a:rPr>
              <a:t>chào</a:t>
            </a:r>
            <a:r>
              <a:rPr kumimoji="0" lang="en-US" sz="4800" b="1" i="0" u="none" strike="noStrike" kern="0" cap="none" spc="0" normalizeH="0" noProof="0" dirty="0" smtClean="0">
                <a:ln>
                  <a:noFill/>
                </a:ln>
                <a:solidFill>
                  <a:srgbClr val="FFFF00"/>
                </a:solidFill>
                <a:effectLst/>
                <a:uLnTx/>
                <a:uFillTx/>
                <a:latin typeface="Times New Roman" pitchFamily="18" charset="0"/>
                <a:cs typeface="Times New Roman" pitchFamily="18" charset="0"/>
              </a:rPr>
              <a:t> </a:t>
            </a:r>
            <a:r>
              <a:rPr kumimoji="0" lang="en-US" sz="4800" b="1" i="0" u="none" strike="noStrike" kern="0" cap="none" spc="0" normalizeH="0" noProof="0" dirty="0" err="1" smtClean="0">
                <a:ln>
                  <a:noFill/>
                </a:ln>
                <a:solidFill>
                  <a:srgbClr val="FFFF00"/>
                </a:solidFill>
                <a:effectLst/>
                <a:uLnTx/>
                <a:uFillTx/>
                <a:latin typeface="Times New Roman" pitchFamily="18" charset="0"/>
                <a:cs typeface="Times New Roman" pitchFamily="18" charset="0"/>
              </a:rPr>
              <a:t>quý</a:t>
            </a:r>
            <a:r>
              <a:rPr kumimoji="0" lang="en-US" sz="4800" b="1" i="0" u="none" strike="noStrike" kern="0" cap="none" spc="0" normalizeH="0" noProof="0" dirty="0" smtClean="0">
                <a:ln>
                  <a:noFill/>
                </a:ln>
                <a:solidFill>
                  <a:srgbClr val="FFFF00"/>
                </a:solidFill>
                <a:effectLst/>
                <a:uLnTx/>
                <a:uFillTx/>
                <a:latin typeface="Times New Roman" pitchFamily="18" charset="0"/>
                <a:cs typeface="Times New Roman" pitchFamily="18" charset="0"/>
              </a:rPr>
              <a:t> </a:t>
            </a:r>
            <a:r>
              <a:rPr kumimoji="0" lang="en-US" sz="4800" b="1" i="0" u="none" strike="noStrike" kern="0" cap="none" spc="0" normalizeH="0" noProof="0" dirty="0" err="1" smtClean="0">
                <a:ln>
                  <a:noFill/>
                </a:ln>
                <a:solidFill>
                  <a:srgbClr val="FFFF00"/>
                </a:solidFill>
                <a:effectLst/>
                <a:uLnTx/>
                <a:uFillTx/>
                <a:latin typeface="Times New Roman" pitchFamily="18" charset="0"/>
                <a:cs typeface="Times New Roman" pitchFamily="18" charset="0"/>
              </a:rPr>
              <a:t>thầy</a:t>
            </a:r>
            <a:r>
              <a:rPr kumimoji="0" lang="en-US" sz="4800" b="1" i="0" u="none" strike="noStrike" kern="0" cap="none" spc="0" normalizeH="0" noProof="0" dirty="0" smtClean="0">
                <a:ln>
                  <a:noFill/>
                </a:ln>
                <a:solidFill>
                  <a:srgbClr val="FFFF00"/>
                </a:solidFill>
                <a:effectLst/>
                <a:uLnTx/>
                <a:uFillTx/>
                <a:latin typeface="Times New Roman" pitchFamily="18" charset="0"/>
                <a:cs typeface="Times New Roman" pitchFamily="18" charset="0"/>
              </a:rPr>
              <a:t> </a:t>
            </a:r>
            <a:r>
              <a:rPr kumimoji="0" lang="en-US" sz="4800" b="1" i="0" u="none" strike="noStrike" kern="0" cap="none" spc="0" normalizeH="0" noProof="0" dirty="0" err="1" smtClean="0">
                <a:ln>
                  <a:noFill/>
                </a:ln>
                <a:solidFill>
                  <a:srgbClr val="FFFF00"/>
                </a:solidFill>
                <a:effectLst/>
                <a:uLnTx/>
                <a:uFillTx/>
                <a:latin typeface="Times New Roman" pitchFamily="18" charset="0"/>
                <a:cs typeface="Times New Roman" pitchFamily="18" charset="0"/>
              </a:rPr>
              <a:t>cô</a:t>
            </a:r>
            <a:r>
              <a:rPr kumimoji="0" lang="en-US" sz="4800" b="1" i="0" u="none" strike="noStrike" kern="0" cap="none" spc="0" normalizeH="0" noProof="0" dirty="0" smtClean="0">
                <a:ln>
                  <a:noFill/>
                </a:ln>
                <a:solidFill>
                  <a:srgbClr val="FFFF00"/>
                </a:solidFill>
                <a:effectLst/>
                <a:uLnTx/>
                <a:uFillTx/>
                <a:latin typeface="Times New Roman" pitchFamily="18" charset="0"/>
                <a:cs typeface="Times New Roman" pitchFamily="18" charset="0"/>
              </a:rPr>
              <a:t> </a:t>
            </a:r>
            <a:r>
              <a:rPr kumimoji="0" lang="en-US" sz="4800" b="1" i="0" u="none" strike="noStrike" kern="0" cap="none" spc="0" normalizeH="0" noProof="0" dirty="0" err="1" smtClean="0">
                <a:ln>
                  <a:noFill/>
                </a:ln>
                <a:solidFill>
                  <a:srgbClr val="FFFF00"/>
                </a:solidFill>
                <a:effectLst/>
                <a:uLnTx/>
                <a:uFillTx/>
                <a:latin typeface="Times New Roman" pitchFamily="18" charset="0"/>
                <a:cs typeface="Times New Roman" pitchFamily="18" charset="0"/>
              </a:rPr>
              <a:t>và</a:t>
            </a:r>
            <a:r>
              <a:rPr kumimoji="0" lang="en-US" sz="4800" b="1" i="0" u="none" strike="noStrike" kern="0" cap="none" spc="0" normalizeH="0" noProof="0" dirty="0" smtClean="0">
                <a:ln>
                  <a:noFill/>
                </a:ln>
                <a:solidFill>
                  <a:srgbClr val="FFFF00"/>
                </a:solidFill>
                <a:effectLst/>
                <a:uLnTx/>
                <a:uFillTx/>
                <a:latin typeface="Times New Roman" pitchFamily="18" charset="0"/>
                <a:cs typeface="Times New Roman" pitchFamily="18" charset="0"/>
              </a:rPr>
              <a:t> </a:t>
            </a:r>
            <a:r>
              <a:rPr kumimoji="0" lang="en-US" sz="4800" b="1" i="0" u="none" strike="noStrike" kern="0" cap="none" spc="0" normalizeH="0" noProof="0" dirty="0" err="1" smtClean="0">
                <a:ln>
                  <a:noFill/>
                </a:ln>
                <a:solidFill>
                  <a:srgbClr val="FFFF00"/>
                </a:solidFill>
                <a:effectLst/>
                <a:uLnTx/>
                <a:uFillTx/>
                <a:latin typeface="Times New Roman" pitchFamily="18" charset="0"/>
                <a:cs typeface="Times New Roman" pitchFamily="18" charset="0"/>
              </a:rPr>
              <a:t>các</a:t>
            </a:r>
            <a:r>
              <a:rPr kumimoji="0" lang="en-US" sz="4800" b="1" i="0" u="none" strike="noStrike" kern="0" cap="none" spc="0" normalizeH="0" noProof="0" dirty="0" smtClean="0">
                <a:ln>
                  <a:noFill/>
                </a:ln>
                <a:solidFill>
                  <a:srgbClr val="FFFF00"/>
                </a:solidFill>
                <a:effectLst/>
                <a:uLnTx/>
                <a:uFillTx/>
                <a:latin typeface="Times New Roman" pitchFamily="18" charset="0"/>
                <a:cs typeface="Times New Roman" pitchFamily="18" charset="0"/>
              </a:rPr>
              <a:t> </a:t>
            </a:r>
            <a:r>
              <a:rPr kumimoji="0" lang="en-US" sz="4800" b="1" i="0" u="none" strike="noStrike" kern="0" cap="none" spc="0" normalizeH="0" noProof="0" dirty="0" err="1" smtClean="0">
                <a:ln>
                  <a:noFill/>
                </a:ln>
                <a:solidFill>
                  <a:srgbClr val="FFFF00"/>
                </a:solidFill>
                <a:effectLst/>
                <a:uLnTx/>
                <a:uFillTx/>
                <a:latin typeface="Times New Roman" pitchFamily="18" charset="0"/>
                <a:cs typeface="Times New Roman" pitchFamily="18" charset="0"/>
              </a:rPr>
              <a:t>em</a:t>
            </a:r>
            <a:r>
              <a:rPr kumimoji="0" lang="en-US" sz="4800" b="1" i="0" u="none" strike="noStrike" kern="0" cap="none" spc="0" normalizeH="0" baseline="0" noProof="0" dirty="0" smtClean="0">
                <a:ln>
                  <a:noFill/>
                </a:ln>
                <a:solidFill>
                  <a:srgbClr val="FFFF00"/>
                </a:solidFill>
                <a:effectLst/>
                <a:uLnTx/>
                <a:uFillTx/>
                <a:latin typeface="Times New Roman" pitchFamily="18" charset="0"/>
                <a:cs typeface="Times New Roman" pitchFamily="18" charset="0"/>
              </a:rPr>
              <a:t>!</a:t>
            </a:r>
            <a:endParaRPr kumimoji="0" lang="en-US" sz="4800" b="1" i="0" u="none" strike="noStrike" kern="0" cap="none" spc="0" normalizeH="0" baseline="0" noProof="0" dirty="0">
              <a:ln>
                <a:noFill/>
              </a:ln>
              <a:solidFill>
                <a:srgbClr val="FFFF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42291014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ChangeArrowheads="1"/>
          </p:cNvSpPr>
          <p:nvPr/>
        </p:nvSpPr>
        <p:spPr bwMode="auto">
          <a:xfrm>
            <a:off x="61964" y="13926"/>
            <a:ext cx="9144000" cy="1447800"/>
          </a:xfrm>
          <a:prstGeom prst="rect">
            <a:avLst/>
          </a:prstGeom>
          <a:solidFill>
            <a:schemeClr val="bg1"/>
          </a:solidFill>
          <a:ln w="38100">
            <a:solidFill>
              <a:schemeClr val="tx1"/>
            </a:solidFill>
            <a:miter lim="800000"/>
            <a:headEnd/>
            <a:tailEnd/>
          </a:ln>
          <a:effectLst/>
        </p:spPr>
        <p:txBody>
          <a:bodyPr wrap="none" anchor="ctr"/>
          <a:lstStyle/>
          <a:p>
            <a:pPr algn="ctr"/>
            <a:endParaRPr lang="en-US" altLang="en-US" sz="2400" b="1" dirty="0"/>
          </a:p>
          <a:p>
            <a:pPr algn="ctr"/>
            <a:r>
              <a:rPr lang="en-US" altLang="en-US" sz="2400" b="1" err="1" smtClean="0">
                <a:solidFill>
                  <a:srgbClr val="00B0F0"/>
                </a:solidFill>
                <a:latin typeface="Times New Roman" panose="02020603050405020304" pitchFamily="18" charset="0"/>
                <a:cs typeface="Times New Roman" panose="02020603050405020304" pitchFamily="18" charset="0"/>
              </a:rPr>
              <a:t>Thứ</a:t>
            </a:r>
            <a:r>
              <a:rPr lang="en-US" altLang="en-US" sz="2400" b="1" smtClean="0">
                <a:solidFill>
                  <a:srgbClr val="00B0F0"/>
                </a:solidFill>
                <a:latin typeface="Times New Roman" panose="02020603050405020304" pitchFamily="18" charset="0"/>
                <a:cs typeface="Times New Roman" panose="02020603050405020304" pitchFamily="18" charset="0"/>
              </a:rPr>
              <a:t> </a:t>
            </a:r>
            <a:r>
              <a:rPr lang="en-US" altLang="en-US" sz="2400" b="1" smtClean="0">
                <a:solidFill>
                  <a:srgbClr val="00B0F0"/>
                </a:solidFill>
                <a:latin typeface="Times New Roman" panose="02020603050405020304" pitchFamily="18" charset="0"/>
                <a:cs typeface="Times New Roman" panose="02020603050405020304" pitchFamily="18" charset="0"/>
              </a:rPr>
              <a:t>ba</a:t>
            </a:r>
            <a:r>
              <a:rPr lang="en-US" altLang="en-US" sz="2400" b="1" smtClean="0">
                <a:solidFill>
                  <a:srgbClr val="00B0F0"/>
                </a:solidFill>
                <a:latin typeface="Times New Roman" panose="02020603050405020304" pitchFamily="18" charset="0"/>
                <a:cs typeface="Times New Roman" panose="02020603050405020304" pitchFamily="18" charset="0"/>
              </a:rPr>
              <a:t> </a:t>
            </a:r>
            <a:r>
              <a:rPr lang="en-US" altLang="en-US" sz="2400" b="1" err="1" smtClean="0">
                <a:solidFill>
                  <a:srgbClr val="00B0F0"/>
                </a:solidFill>
                <a:latin typeface="Times New Roman" panose="02020603050405020304" pitchFamily="18" charset="0"/>
                <a:cs typeface="Times New Roman" panose="02020603050405020304" pitchFamily="18" charset="0"/>
              </a:rPr>
              <a:t>ngày</a:t>
            </a:r>
            <a:r>
              <a:rPr lang="en-US" altLang="en-US" sz="2400" b="1" smtClean="0">
                <a:solidFill>
                  <a:srgbClr val="00B0F0"/>
                </a:solidFill>
                <a:latin typeface="Times New Roman" panose="02020603050405020304" pitchFamily="18" charset="0"/>
                <a:cs typeface="Times New Roman" panose="02020603050405020304" pitchFamily="18" charset="0"/>
              </a:rPr>
              <a:t> </a:t>
            </a:r>
            <a:r>
              <a:rPr lang="en-US" altLang="en-US" sz="2400" b="1">
                <a:solidFill>
                  <a:srgbClr val="00B0F0"/>
                </a:solidFill>
                <a:latin typeface="Times New Roman" panose="02020603050405020304" pitchFamily="18" charset="0"/>
                <a:cs typeface="Times New Roman" panose="02020603050405020304" pitchFamily="18" charset="0"/>
              </a:rPr>
              <a:t>7</a:t>
            </a:r>
            <a:r>
              <a:rPr lang="en-US" altLang="en-US" sz="2400" b="1" smtClean="0">
                <a:solidFill>
                  <a:srgbClr val="00B0F0"/>
                </a:solidFill>
                <a:latin typeface="Times New Roman" panose="02020603050405020304" pitchFamily="18" charset="0"/>
                <a:cs typeface="Times New Roman" panose="02020603050405020304" pitchFamily="18" charset="0"/>
              </a:rPr>
              <a:t> </a:t>
            </a:r>
            <a:r>
              <a:rPr lang="en-US" altLang="en-US" sz="2400" b="1" err="1" smtClean="0">
                <a:solidFill>
                  <a:srgbClr val="00B0F0"/>
                </a:solidFill>
                <a:latin typeface="Times New Roman" panose="02020603050405020304" pitchFamily="18" charset="0"/>
                <a:cs typeface="Times New Roman" panose="02020603050405020304" pitchFamily="18" charset="0"/>
              </a:rPr>
              <a:t>tháng</a:t>
            </a:r>
            <a:r>
              <a:rPr lang="en-US" altLang="en-US" sz="2400" b="1" smtClean="0">
                <a:solidFill>
                  <a:srgbClr val="00B0F0"/>
                </a:solidFill>
                <a:latin typeface="Times New Roman" panose="02020603050405020304" pitchFamily="18" charset="0"/>
                <a:cs typeface="Times New Roman" panose="02020603050405020304" pitchFamily="18" charset="0"/>
              </a:rPr>
              <a:t> </a:t>
            </a:r>
            <a:r>
              <a:rPr lang="en-US" altLang="en-US" sz="2400" b="1" smtClean="0">
                <a:solidFill>
                  <a:srgbClr val="00B0F0"/>
                </a:solidFill>
                <a:latin typeface="Times New Roman" panose="02020603050405020304" pitchFamily="18" charset="0"/>
                <a:cs typeface="Times New Roman" panose="02020603050405020304" pitchFamily="18" charset="0"/>
              </a:rPr>
              <a:t>5 </a:t>
            </a:r>
            <a:r>
              <a:rPr lang="en-US" altLang="en-US" sz="2400" b="1" err="1" smtClean="0">
                <a:solidFill>
                  <a:srgbClr val="00B0F0"/>
                </a:solidFill>
                <a:latin typeface="Times New Roman" panose="02020603050405020304" pitchFamily="18" charset="0"/>
                <a:cs typeface="Times New Roman" panose="02020603050405020304" pitchFamily="18" charset="0"/>
              </a:rPr>
              <a:t>năm</a:t>
            </a:r>
            <a:r>
              <a:rPr lang="en-US" altLang="en-US" sz="2400" b="1" smtClean="0">
                <a:solidFill>
                  <a:srgbClr val="00B0F0"/>
                </a:solidFill>
                <a:latin typeface="Times New Roman" panose="02020603050405020304" pitchFamily="18" charset="0"/>
                <a:cs typeface="Times New Roman" panose="02020603050405020304" pitchFamily="18" charset="0"/>
              </a:rPr>
              <a:t> </a:t>
            </a:r>
            <a:r>
              <a:rPr lang="en-US" altLang="en-US" sz="2400" b="1" smtClean="0">
                <a:solidFill>
                  <a:srgbClr val="00B0F0"/>
                </a:solidFill>
                <a:latin typeface="Times New Roman" panose="02020603050405020304" pitchFamily="18" charset="0"/>
                <a:cs typeface="Times New Roman" panose="02020603050405020304" pitchFamily="18" charset="0"/>
              </a:rPr>
              <a:t>2024        </a:t>
            </a:r>
            <a:endParaRPr lang="en-US" altLang="en-US" sz="2400" b="1" dirty="0" smtClean="0">
              <a:solidFill>
                <a:srgbClr val="00B0F0"/>
              </a:solidFill>
              <a:latin typeface="Times New Roman" panose="02020603050405020304" pitchFamily="18" charset="0"/>
              <a:cs typeface="Times New Roman" panose="02020603050405020304" pitchFamily="18" charset="0"/>
            </a:endParaRPr>
          </a:p>
          <a:p>
            <a:pPr algn="ctr"/>
            <a:r>
              <a:rPr lang="en-US" altLang="en-US" sz="2400" b="1" dirty="0" smtClean="0">
                <a:solidFill>
                  <a:srgbClr val="002060"/>
                </a:solidFill>
                <a:latin typeface="Times New Roman" panose="02020603050405020304" pitchFamily="18" charset="0"/>
                <a:cs typeface="Times New Roman" panose="02020603050405020304" pitchFamily="18" charset="0"/>
              </a:rPr>
              <a:t>KHOA HỌC:          </a:t>
            </a:r>
            <a:endParaRPr lang="en-US" altLang="en-US" sz="2400" b="1" dirty="0">
              <a:solidFill>
                <a:srgbClr val="002060"/>
              </a:solidFill>
              <a:latin typeface="Times New Roman" panose="02020603050405020304" pitchFamily="18" charset="0"/>
              <a:cs typeface="Times New Roman" panose="02020603050405020304" pitchFamily="18" charset="0"/>
            </a:endParaRPr>
          </a:p>
          <a:p>
            <a:pPr algn="ctr"/>
            <a:endParaRPr lang="en-US" altLang="en-US" sz="2400" b="1" dirty="0">
              <a:latin typeface="Times New Roman" panose="02020603050405020304" pitchFamily="18" charset="0"/>
              <a:cs typeface="Times New Roman" panose="02020603050405020304" pitchFamily="18" charset="0"/>
            </a:endParaRPr>
          </a:p>
        </p:txBody>
      </p:sp>
      <p:sp>
        <p:nvSpPr>
          <p:cNvPr id="176133" name="AutoShape 5"/>
          <p:cNvSpPr>
            <a:spLocks noChangeArrowheads="1"/>
          </p:cNvSpPr>
          <p:nvPr/>
        </p:nvSpPr>
        <p:spPr bwMode="auto">
          <a:xfrm>
            <a:off x="236571" y="2209800"/>
            <a:ext cx="8820269" cy="4568720"/>
          </a:xfrm>
          <a:prstGeom prst="star16">
            <a:avLst>
              <a:gd name="adj" fmla="val 37500"/>
            </a:avLst>
          </a:prstGeom>
          <a:solidFill>
            <a:srgbClr val="99FF99"/>
          </a:solidFill>
          <a:ln w="9525">
            <a:solidFill>
              <a:schemeClr val="tx1"/>
            </a:solidFill>
            <a:miter lim="800000"/>
            <a:headEnd/>
            <a:tailEnd/>
          </a:ln>
          <a:effectLst/>
        </p:spPr>
        <p:txBody>
          <a:bodyPr wrap="none" anchor="ctr"/>
          <a:lstStyle/>
          <a:p>
            <a:pPr marL="342900" indent="-342900" algn="ctr" eaLnBrk="1" hangingPunct="1">
              <a:buFont typeface="Arial" panose="020B0604020202020204" pitchFamily="34" charset="0"/>
              <a:buChar char="•"/>
            </a:pPr>
            <a:r>
              <a:rPr lang="en-US" altLang="en-US" sz="3600" b="1" u="sng" dirty="0" smtClean="0">
                <a:solidFill>
                  <a:srgbClr val="C00000"/>
                </a:solidFill>
                <a:latin typeface="Times New Roman" panose="02020603050405020304" pitchFamily="18" charset="0"/>
                <a:cs typeface="Times New Roman" panose="02020603050405020304" pitchFamily="18" charset="0"/>
              </a:rPr>
              <a:t>HOẠT ĐỘNG</a:t>
            </a:r>
            <a:r>
              <a:rPr lang="en-US" altLang="en-US" sz="3600" b="1" dirty="0" smtClean="0">
                <a:solidFill>
                  <a:srgbClr val="C00000"/>
                </a:solidFill>
                <a:latin typeface="Times New Roman" panose="02020603050405020304" pitchFamily="18" charset="0"/>
                <a:cs typeface="Times New Roman" panose="02020603050405020304" pitchFamily="18" charset="0"/>
              </a:rPr>
              <a:t>: 1</a:t>
            </a:r>
            <a:endParaRPr lang="en-US" altLang="en-US" sz="3600" b="1" dirty="0">
              <a:solidFill>
                <a:srgbClr val="C00000"/>
              </a:solidFill>
              <a:latin typeface="Times New Roman" panose="02020603050405020304" pitchFamily="18" charset="0"/>
              <a:cs typeface="Times New Roman" panose="02020603050405020304" pitchFamily="18" charset="0"/>
            </a:endParaRPr>
          </a:p>
          <a:p>
            <a:pPr algn="ctr" eaLnBrk="1" hangingPunct="1"/>
            <a:r>
              <a:rPr lang="en-US" altLang="en-US" sz="2400" b="1" dirty="0" smtClean="0">
                <a:solidFill>
                  <a:srgbClr val="7030A0"/>
                </a:solidFill>
                <a:latin typeface="Times New Roman" panose="02020603050405020304" pitchFamily="18" charset="0"/>
                <a:cs typeface="Times New Roman" panose="02020603050405020304" pitchFamily="18" charset="0"/>
              </a:rPr>
              <a:t>1. NGUYÊN NHÂN ĐẤT </a:t>
            </a:r>
            <a:r>
              <a:rPr lang="en-US" altLang="en-US" sz="2400" b="1" dirty="0">
                <a:solidFill>
                  <a:srgbClr val="7030A0"/>
                </a:solidFill>
                <a:latin typeface="Times New Roman" panose="02020603050405020304" pitchFamily="18" charset="0"/>
                <a:cs typeface="Times New Roman" panose="02020603050405020304" pitchFamily="18" charset="0"/>
              </a:rPr>
              <a:t>TRỒNG BỊ THU HẸP</a:t>
            </a:r>
            <a:r>
              <a:rPr lang="en-US" altLang="en-US" sz="3600" b="1" dirty="0">
                <a:latin typeface="Times New Roman" panose="02020603050405020304" pitchFamily="18" charset="0"/>
                <a:cs typeface="Times New Roman" panose="02020603050405020304" pitchFamily="18" charset="0"/>
              </a:rPr>
              <a:t>.</a:t>
            </a:r>
          </a:p>
        </p:txBody>
      </p:sp>
      <p:grpSp>
        <p:nvGrpSpPr>
          <p:cNvPr id="2" name="Group 3"/>
          <p:cNvGrpSpPr>
            <a:grpSpLocks/>
          </p:cNvGrpSpPr>
          <p:nvPr/>
        </p:nvGrpSpPr>
        <p:grpSpPr bwMode="auto">
          <a:xfrm>
            <a:off x="-7938" y="0"/>
            <a:ext cx="9250363" cy="6880225"/>
            <a:chOff x="1487540" y="0"/>
            <a:chExt cx="9250140" cy="6871909"/>
          </a:xfrm>
        </p:grpSpPr>
        <p:pic>
          <p:nvPicPr>
            <p:cNvPr id="5125" name="Picture 7" descr="lollipop[1]"/>
            <p:cNvPicPr>
              <a:picLocks noChangeAspect="1" noChangeArrowheads="1" noCrop="1"/>
            </p:cNvPicPr>
            <p:nvPr/>
          </p:nvPicPr>
          <p:blipFill>
            <a:blip r:embed="rId2"/>
            <a:srcRect/>
            <a:stretch>
              <a:fillRect/>
            </a:stretch>
          </p:blipFill>
          <p:spPr bwMode="auto">
            <a:xfrm rot="5400000" flipV="1">
              <a:off x="-1903360" y="3390900"/>
              <a:ext cx="6858000" cy="76200"/>
            </a:xfrm>
            <a:prstGeom prst="rect">
              <a:avLst/>
            </a:prstGeom>
            <a:noFill/>
            <a:ln w="9525">
              <a:noFill/>
              <a:miter lim="800000"/>
              <a:headEnd/>
              <a:tailEnd/>
            </a:ln>
          </p:spPr>
        </p:pic>
        <p:grpSp>
          <p:nvGrpSpPr>
            <p:cNvPr id="3" name="Group 5"/>
            <p:cNvGrpSpPr>
              <a:grpSpLocks/>
            </p:cNvGrpSpPr>
            <p:nvPr/>
          </p:nvGrpSpPr>
          <p:grpSpPr bwMode="auto">
            <a:xfrm>
              <a:off x="1502530" y="13909"/>
              <a:ext cx="9235150" cy="6858000"/>
              <a:chOff x="-54690" y="0"/>
              <a:chExt cx="9235150" cy="6858000"/>
            </a:xfrm>
          </p:grpSpPr>
          <p:pic>
            <p:nvPicPr>
              <p:cNvPr id="5127" name="Picture 6" descr="lollipop[1]"/>
              <p:cNvPicPr>
                <a:picLocks noChangeAspect="1" noChangeArrowheads="1" noCrop="1"/>
              </p:cNvPicPr>
              <p:nvPr/>
            </p:nvPicPr>
            <p:blipFill>
              <a:blip r:embed="rId2"/>
              <a:srcRect/>
              <a:stretch>
                <a:fillRect/>
              </a:stretch>
            </p:blipFill>
            <p:spPr bwMode="auto">
              <a:xfrm rot="5400000" flipV="1">
                <a:off x="5658670" y="3372670"/>
                <a:ext cx="6858000" cy="112660"/>
              </a:xfrm>
              <a:prstGeom prst="rect">
                <a:avLst/>
              </a:prstGeom>
              <a:noFill/>
              <a:ln w="9525">
                <a:noFill/>
                <a:miter lim="800000"/>
                <a:headEnd/>
                <a:tailEnd/>
              </a:ln>
            </p:spPr>
          </p:pic>
          <p:pic>
            <p:nvPicPr>
              <p:cNvPr id="5128" name="Picture 7" descr="lollipop[1]"/>
              <p:cNvPicPr>
                <a:picLocks noChangeAspect="1" noChangeArrowheads="1" noCrop="1"/>
              </p:cNvPicPr>
              <p:nvPr/>
            </p:nvPicPr>
            <p:blipFill>
              <a:blip r:embed="rId2"/>
              <a:srcRect/>
              <a:stretch>
                <a:fillRect/>
              </a:stretch>
            </p:blipFill>
            <p:spPr bwMode="auto">
              <a:xfrm flipV="1">
                <a:off x="-54690" y="0"/>
                <a:ext cx="9142360" cy="101582"/>
              </a:xfrm>
              <a:prstGeom prst="rect">
                <a:avLst/>
              </a:prstGeom>
              <a:noFill/>
              <a:ln w="9525">
                <a:noFill/>
                <a:miter lim="800000"/>
                <a:headEnd/>
                <a:tailEnd/>
              </a:ln>
            </p:spPr>
          </p:pic>
          <p:pic>
            <p:nvPicPr>
              <p:cNvPr id="5129" name="Picture 8" descr="lollipop[1]"/>
              <p:cNvPicPr>
                <a:picLocks noChangeAspect="1" noChangeArrowheads="1" noCrop="1"/>
              </p:cNvPicPr>
              <p:nvPr/>
            </p:nvPicPr>
            <p:blipFill>
              <a:blip r:embed="rId2"/>
              <a:srcRect/>
              <a:stretch>
                <a:fillRect/>
              </a:stretch>
            </p:blipFill>
            <p:spPr bwMode="auto">
              <a:xfrm flipV="1">
                <a:off x="38100" y="6756418"/>
                <a:ext cx="9142360" cy="101582"/>
              </a:xfrm>
              <a:prstGeom prst="rect">
                <a:avLst/>
              </a:prstGeom>
              <a:noFill/>
              <a:ln w="9525">
                <a:noFill/>
                <a:miter lim="800000"/>
                <a:headEnd/>
                <a:tailEnd/>
              </a:ln>
            </p:spPr>
          </p:pic>
        </p:grpSp>
      </p:grpSp>
      <p:sp>
        <p:nvSpPr>
          <p:cNvPr id="4" name="TextBox 3"/>
          <p:cNvSpPr txBox="1"/>
          <p:nvPr/>
        </p:nvSpPr>
        <p:spPr>
          <a:xfrm>
            <a:off x="106378" y="1447800"/>
            <a:ext cx="2919389" cy="584775"/>
          </a:xfrm>
          <a:prstGeom prst="rect">
            <a:avLst/>
          </a:prstGeom>
          <a:noFill/>
        </p:spPr>
        <p:txBody>
          <a:bodyPr wrap="none" rtlCol="0">
            <a:spAutoFit/>
          </a:bodyPr>
          <a:lstStyle/>
          <a:p>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u="sng" dirty="0" smtClean="0">
                <a:solidFill>
                  <a:srgbClr val="C00000"/>
                </a:solidFill>
                <a:latin typeface="Times New Roman" panose="02020603050405020304" pitchFamily="18" charset="0"/>
                <a:cs typeface="Times New Roman" panose="02020603050405020304" pitchFamily="18" charset="0"/>
              </a:rPr>
              <a:t>KHÁM PHÁ</a:t>
            </a:r>
            <a:r>
              <a:rPr lang="en-US" sz="3200" b="1" dirty="0" smtClean="0">
                <a:solidFill>
                  <a:srgbClr val="C00000"/>
                </a:solidFill>
                <a:latin typeface="Times New Roman" panose="02020603050405020304" pitchFamily="18" charset="0"/>
                <a:cs typeface="Times New Roman" panose="02020603050405020304" pitchFamily="18" charset="0"/>
              </a:rPr>
              <a:t>:</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38167" y="1066800"/>
            <a:ext cx="8918673" cy="461665"/>
          </a:xfrm>
          <a:prstGeom prst="rect">
            <a:avLst/>
          </a:prstGeom>
          <a:noFill/>
        </p:spPr>
        <p:txBody>
          <a:bodyPr wrap="square" rtlCol="0">
            <a:spAutoFit/>
          </a:bodyPr>
          <a:lstStyle/>
          <a:p>
            <a:pPr algn="ctr"/>
            <a:r>
              <a:rPr lang="en-US" altLang="en-US" sz="2400" b="1" dirty="0">
                <a:solidFill>
                  <a:srgbClr val="FF0000"/>
                </a:solidFill>
                <a:latin typeface="Times New Roman" panose="02020603050405020304" pitchFamily="18" charset="0"/>
                <a:cs typeface="Times New Roman" panose="02020603050405020304" pitchFamily="18" charset="0"/>
              </a:rPr>
              <a:t>TÁC ĐỘNG CỦA CON NGƯỜI ĐẾN MÔI TRƯỜNG  ĐẤT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176133"/>
                                        </p:tgtEl>
                                        <p:attrNameLst>
                                          <p:attrName>style.visibility</p:attrName>
                                        </p:attrNameLst>
                                      </p:cBhvr>
                                      <p:to>
                                        <p:strVal val="visible"/>
                                      </p:to>
                                    </p:set>
                                    <p:animEffect transition="in" filter="box(in)">
                                      <p:cBhvr>
                                        <p:cTn id="19" dur="500"/>
                                        <p:tgtEl>
                                          <p:spTgt spid="176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nimBg="1"/>
      <p:bldP spid="176133" grpId="0" animBg="1"/>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32" name="Picture 8" descr="Picture 016"/>
          <p:cNvPicPr>
            <a:picLocks noChangeAspect="1" noChangeArrowheads="1"/>
          </p:cNvPicPr>
          <p:nvPr/>
        </p:nvPicPr>
        <p:blipFill>
          <a:blip r:embed="rId2"/>
          <a:srcRect/>
          <a:stretch>
            <a:fillRect/>
          </a:stretch>
        </p:blipFill>
        <p:spPr bwMode="auto">
          <a:xfrm>
            <a:off x="0" y="1570400"/>
            <a:ext cx="9144000" cy="5287600"/>
          </a:xfrm>
          <a:prstGeom prst="rect">
            <a:avLst/>
          </a:prstGeom>
          <a:noFill/>
          <a:ln w="9525">
            <a:noFill/>
            <a:miter lim="800000"/>
            <a:headEnd/>
            <a:tailEnd/>
          </a:ln>
          <a:effectLst/>
        </p:spPr>
      </p:pic>
      <p:sp>
        <p:nvSpPr>
          <p:cNvPr id="129034" name="Rectangle 10"/>
          <p:cNvSpPr>
            <a:spLocks noChangeArrowheads="1"/>
          </p:cNvSpPr>
          <p:nvPr/>
        </p:nvSpPr>
        <p:spPr bwMode="auto">
          <a:xfrm>
            <a:off x="3680534" y="6351120"/>
            <a:ext cx="1981200" cy="381000"/>
          </a:xfrm>
          <a:prstGeom prst="rect">
            <a:avLst/>
          </a:prstGeom>
          <a:solidFill>
            <a:srgbClr val="CCECFF"/>
          </a:solidFill>
          <a:ln w="9525">
            <a:solidFill>
              <a:schemeClr val="tx1"/>
            </a:solidFill>
            <a:miter lim="800000"/>
            <a:headEnd/>
            <a:tailEnd/>
          </a:ln>
          <a:effectLst/>
        </p:spPr>
        <p:txBody>
          <a:bodyPr wrap="none" anchor="ctr"/>
          <a:lstStyle/>
          <a:p>
            <a:pPr algn="ctr"/>
            <a:r>
              <a:rPr lang="en-US" altLang="en-US" sz="2400" b="1" dirty="0" err="1"/>
              <a:t>Trước</a:t>
            </a:r>
            <a:r>
              <a:rPr lang="en-US" altLang="en-US" sz="2400" b="1" dirty="0"/>
              <a:t> </a:t>
            </a:r>
            <a:r>
              <a:rPr lang="en-US" altLang="en-US" sz="2400" b="1" dirty="0" err="1"/>
              <a:t>kia</a:t>
            </a:r>
            <a:endParaRPr lang="en-US" altLang="en-US" sz="2400" b="1" dirty="0"/>
          </a:p>
        </p:txBody>
      </p:sp>
      <p:pic>
        <p:nvPicPr>
          <p:cNvPr id="129036" name="Picture 12" descr="Picture 017"/>
          <p:cNvPicPr>
            <a:picLocks noChangeAspect="1" noChangeArrowheads="1"/>
          </p:cNvPicPr>
          <p:nvPr/>
        </p:nvPicPr>
        <p:blipFill>
          <a:blip r:embed="rId3"/>
          <a:srcRect/>
          <a:stretch>
            <a:fillRect/>
          </a:stretch>
        </p:blipFill>
        <p:spPr bwMode="auto">
          <a:xfrm>
            <a:off x="19752" y="1509305"/>
            <a:ext cx="9321797" cy="5269215"/>
          </a:xfrm>
          <a:prstGeom prst="rect">
            <a:avLst/>
          </a:prstGeom>
          <a:noFill/>
          <a:ln w="9525">
            <a:noFill/>
            <a:miter lim="800000"/>
            <a:headEnd/>
            <a:tailEnd/>
          </a:ln>
        </p:spPr>
      </p:pic>
      <p:sp>
        <p:nvSpPr>
          <p:cNvPr id="129037" name="Rectangle 13"/>
          <p:cNvSpPr>
            <a:spLocks noChangeArrowheads="1"/>
          </p:cNvSpPr>
          <p:nvPr/>
        </p:nvSpPr>
        <p:spPr bwMode="auto">
          <a:xfrm>
            <a:off x="3680534" y="6313020"/>
            <a:ext cx="1981200" cy="457200"/>
          </a:xfrm>
          <a:prstGeom prst="rect">
            <a:avLst/>
          </a:prstGeom>
          <a:solidFill>
            <a:srgbClr val="CCECFF"/>
          </a:solidFill>
          <a:ln w="9525">
            <a:solidFill>
              <a:schemeClr val="tx1"/>
            </a:solidFill>
            <a:miter lim="800000"/>
            <a:headEnd/>
            <a:tailEnd/>
          </a:ln>
          <a:effectLst/>
        </p:spPr>
        <p:txBody>
          <a:bodyPr wrap="none" anchor="ctr"/>
          <a:lstStyle/>
          <a:p>
            <a:pPr algn="ctr"/>
            <a:r>
              <a:rPr lang="en-US" altLang="en-US" sz="2400" b="1" dirty="0" err="1"/>
              <a:t>Hiện</a:t>
            </a:r>
            <a:r>
              <a:rPr lang="en-US" altLang="en-US" sz="2400" b="1" dirty="0"/>
              <a:t> nay</a:t>
            </a:r>
          </a:p>
        </p:txBody>
      </p:sp>
      <p:sp>
        <p:nvSpPr>
          <p:cNvPr id="6150" name="Oval 15"/>
          <p:cNvSpPr>
            <a:spLocks noChangeArrowheads="1"/>
          </p:cNvSpPr>
          <p:nvPr/>
        </p:nvSpPr>
        <p:spPr bwMode="auto">
          <a:xfrm>
            <a:off x="3886200" y="1600200"/>
            <a:ext cx="4953000" cy="1295400"/>
          </a:xfrm>
          <a:prstGeom prst="ellipse">
            <a:avLst/>
          </a:prstGeom>
          <a:solidFill>
            <a:srgbClr val="FFFF00"/>
          </a:solidFill>
          <a:ln w="9525">
            <a:solidFill>
              <a:schemeClr val="tx1"/>
            </a:solidFill>
            <a:round/>
            <a:headEnd/>
            <a:tailEnd/>
          </a:ln>
        </p:spPr>
        <p:txBody>
          <a:bodyPr wrap="none" anchor="ctr"/>
          <a:lstStyle/>
          <a:p>
            <a:pPr algn="ctr" eaLnBrk="1" hangingPunct="1"/>
            <a:endParaRPr lang="en-US" altLang="en-US" sz="2000" b="1" dirty="0" smtClean="0">
              <a:latin typeface="Times New Roman" panose="02020603050405020304" pitchFamily="18" charset="0"/>
              <a:cs typeface="Times New Roman" panose="02020603050405020304" pitchFamily="18" charset="0"/>
            </a:endParaRPr>
          </a:p>
          <a:p>
            <a:pPr algn="ctr" eaLnBrk="1" hangingPunct="1"/>
            <a:r>
              <a:rPr lang="en-US" altLang="en-US" sz="2000" b="1" dirty="0" smtClean="0">
                <a:latin typeface="Times New Roman" panose="02020603050405020304" pitchFamily="18" charset="0"/>
                <a:cs typeface="Times New Roman" panose="02020603050405020304" pitchFamily="18" charset="0"/>
              </a:rPr>
              <a:t>Theo </a:t>
            </a:r>
            <a:r>
              <a:rPr lang="en-US" altLang="en-US" sz="2000" b="1" dirty="0" err="1">
                <a:latin typeface="Times New Roman" panose="02020603050405020304" pitchFamily="18" charset="0"/>
                <a:cs typeface="Times New Roman" panose="02020603050405020304" pitchFamily="18" charset="0"/>
              </a:rPr>
              <a:t>bạn</a:t>
            </a:r>
            <a:r>
              <a:rPr lang="en-US" altLang="en-US" sz="2000" b="1" dirty="0">
                <a:latin typeface="Times New Roman" panose="02020603050405020304" pitchFamily="18" charset="0"/>
                <a:cs typeface="Times New Roman" panose="02020603050405020304" pitchFamily="18" charset="0"/>
              </a:rPr>
              <a:t> con </a:t>
            </a:r>
            <a:r>
              <a:rPr lang="en-US" altLang="en-US" sz="2000" b="1" dirty="0" err="1">
                <a:latin typeface="Times New Roman" panose="02020603050405020304" pitchFamily="18" charset="0"/>
                <a:cs typeface="Times New Roman" panose="02020603050405020304" pitchFamily="18" charset="0"/>
              </a:rPr>
              <a:t>người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sử</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dụng</a:t>
            </a:r>
            <a:endParaRPr lang="en-US" altLang="en-US" sz="2000" b="1" dirty="0">
              <a:latin typeface="Times New Roman" panose="02020603050405020304" pitchFamily="18" charset="0"/>
              <a:cs typeface="Times New Roman" panose="02020603050405020304" pitchFamily="18" charset="0"/>
            </a:endParaRPr>
          </a:p>
          <a:p>
            <a:pPr algn="ctr" eaLnBrk="1" hangingPunct="1"/>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đất</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trồng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vào</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những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công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việc</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gì</a:t>
            </a:r>
            <a:r>
              <a:rPr lang="en-US" altLang="en-US" sz="2000" b="1" dirty="0">
                <a:latin typeface="Times New Roman" panose="02020603050405020304" pitchFamily="18" charset="0"/>
                <a:cs typeface="Times New Roman" panose="02020603050405020304" pitchFamily="18" charset="0"/>
              </a:rPr>
              <a:t>?</a:t>
            </a:r>
          </a:p>
          <a:p>
            <a:pPr algn="ctr" eaLnBrk="1" hangingPunct="1"/>
            <a:endParaRPr lang="en-US" altLang="en-US" sz="2000" b="1" dirty="0">
              <a:latin typeface="Times New Roman" panose="02020603050405020304" pitchFamily="18" charset="0"/>
              <a:cs typeface="Times New Roman" panose="02020603050405020304" pitchFamily="18" charset="0"/>
            </a:endParaRPr>
          </a:p>
          <a:p>
            <a:pPr algn="ctr" eaLnBrk="1" hangingPunct="1"/>
            <a:endParaRPr lang="en-US" altLang="en-US" dirty="0"/>
          </a:p>
        </p:txBody>
      </p:sp>
      <p:sp>
        <p:nvSpPr>
          <p:cNvPr id="129040" name="AutoShape 16"/>
          <p:cNvSpPr>
            <a:spLocks noChangeArrowheads="1"/>
          </p:cNvSpPr>
          <p:nvPr/>
        </p:nvSpPr>
        <p:spPr bwMode="auto">
          <a:xfrm>
            <a:off x="0" y="1524000"/>
            <a:ext cx="2819400" cy="1295400"/>
          </a:xfrm>
          <a:prstGeom prst="cloudCallout">
            <a:avLst>
              <a:gd name="adj1" fmla="val 81755"/>
              <a:gd name="adj2" fmla="val 19731"/>
            </a:avLst>
          </a:prstGeom>
          <a:solidFill>
            <a:srgbClr val="FFFF00"/>
          </a:solidFill>
          <a:ln w="9525">
            <a:solidFill>
              <a:schemeClr val="tx1"/>
            </a:solidFill>
            <a:round/>
            <a:headEnd/>
            <a:tailEnd/>
          </a:ln>
        </p:spPr>
        <p:txBody>
          <a:bodyPr/>
          <a:lstStyle/>
          <a:p>
            <a:pPr algn="ctr" eaLnBrk="1" hangingPunct="1"/>
            <a:r>
              <a:rPr lang="en-US" altLang="en-US" b="1" dirty="0" err="1">
                <a:latin typeface="Times New Roman" panose="02020603050405020304" pitchFamily="18" charset="0"/>
                <a:cs typeface="Times New Roman" panose="02020603050405020304" pitchFamily="18" charset="0"/>
              </a:rPr>
              <a:t>Quan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sát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tranh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trả</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lời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câu</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hỏi</a:t>
            </a:r>
            <a:endParaRPr lang="en-US" altLang="en-US" b="1" dirty="0">
              <a:latin typeface="Times New Roman" panose="02020603050405020304" pitchFamily="18" charset="0"/>
              <a:cs typeface="Times New Roman" panose="02020603050405020304" pitchFamily="18" charset="0"/>
            </a:endParaRPr>
          </a:p>
        </p:txBody>
      </p:sp>
      <p:sp>
        <p:nvSpPr>
          <p:cNvPr id="6153" name="Rectangle 17"/>
          <p:cNvSpPr>
            <a:spLocks noChangeArrowheads="1"/>
          </p:cNvSpPr>
          <p:nvPr/>
        </p:nvSpPr>
        <p:spPr bwMode="auto">
          <a:xfrm>
            <a:off x="0" y="0"/>
            <a:ext cx="9144000" cy="1524000"/>
          </a:xfrm>
          <a:prstGeom prst="rect">
            <a:avLst/>
          </a:prstGeom>
          <a:solidFill>
            <a:schemeClr val="bg1"/>
          </a:solidFill>
          <a:ln w="38100">
            <a:solidFill>
              <a:schemeClr val="tx1"/>
            </a:solidFill>
            <a:miter lim="800000"/>
            <a:headEnd/>
            <a:tailEnd/>
          </a:ln>
          <a:effectLst/>
        </p:spPr>
        <p:txBody>
          <a:bodyPr wrap="none" anchor="ctr"/>
          <a:lstStyle/>
          <a:p>
            <a:pPr algn="ctr"/>
            <a:endParaRPr lang="en-US" altLang="en-US" sz="2400" b="1" dirty="0"/>
          </a:p>
          <a:p>
            <a:pPr algn="ctr"/>
            <a:r>
              <a:rPr lang="en-US" altLang="en-US" sz="2400" b="1" smtClean="0">
                <a:solidFill>
                  <a:srgbClr val="00B0F0"/>
                </a:solidFill>
                <a:latin typeface="Times New Roman" panose="02020603050405020304" pitchFamily="18" charset="0"/>
                <a:cs typeface="Times New Roman" panose="02020603050405020304" pitchFamily="18" charset="0"/>
              </a:rPr>
              <a:t> </a:t>
            </a:r>
            <a:endParaRPr lang="en-US" altLang="en-US" sz="2400" b="1" dirty="0" smtClean="0">
              <a:solidFill>
                <a:srgbClr val="00B0F0"/>
              </a:solidFill>
              <a:latin typeface="Times New Roman" panose="02020603050405020304" pitchFamily="18" charset="0"/>
              <a:cs typeface="Times New Roman" panose="02020603050405020304" pitchFamily="18" charset="0"/>
            </a:endParaRPr>
          </a:p>
          <a:p>
            <a:pPr algn="ctr"/>
            <a:r>
              <a:rPr lang="en-US" altLang="en-US" sz="2000" b="1" dirty="0" smtClean="0">
                <a:latin typeface="Times New Roman" panose="02020603050405020304" pitchFamily="18" charset="0"/>
                <a:cs typeface="Times New Roman" panose="02020603050405020304" pitchFamily="18" charset="0"/>
              </a:rPr>
              <a:t>KHOA HỌC:          </a:t>
            </a:r>
            <a:endParaRPr lang="en-US" altLang="en-US" sz="2000" b="1" dirty="0">
              <a:latin typeface="Times New Roman" panose="02020603050405020304" pitchFamily="18" charset="0"/>
              <a:cs typeface="Times New Roman" panose="02020603050405020304" pitchFamily="18" charset="0"/>
            </a:endParaRPr>
          </a:p>
          <a:p>
            <a:pPr algn="ctr"/>
            <a:r>
              <a:rPr lang="en-US" altLang="en-US" sz="2400" b="1" dirty="0">
                <a:solidFill>
                  <a:srgbClr val="800000"/>
                </a:solidFill>
                <a:latin typeface="Times New Roman" panose="02020603050405020304" pitchFamily="18" charset="0"/>
                <a:cs typeface="Times New Roman" panose="02020603050405020304" pitchFamily="18" charset="0"/>
              </a:rPr>
              <a:t>TÁC ĐỘNG CỦA CON NGƯỜI ĐẾN MÔI TRƯỜNG  ĐẤT</a:t>
            </a:r>
          </a:p>
          <a:p>
            <a:pPr algn="ctr"/>
            <a:endParaRPr lang="en-US" altLang="en-US" sz="2400" b="1" dirty="0"/>
          </a:p>
        </p:txBody>
      </p:sp>
      <p:grpSp>
        <p:nvGrpSpPr>
          <p:cNvPr id="2" name="Group 9"/>
          <p:cNvGrpSpPr>
            <a:grpSpLocks/>
          </p:cNvGrpSpPr>
          <p:nvPr/>
        </p:nvGrpSpPr>
        <p:grpSpPr bwMode="auto">
          <a:xfrm>
            <a:off x="-7938" y="0"/>
            <a:ext cx="9250363" cy="6880225"/>
            <a:chOff x="1487540" y="0"/>
            <a:chExt cx="9250140" cy="6871909"/>
          </a:xfrm>
        </p:grpSpPr>
        <p:pic>
          <p:nvPicPr>
            <p:cNvPr id="6155" name="Picture 7" descr="lollipop[1]"/>
            <p:cNvPicPr>
              <a:picLocks noChangeAspect="1" noChangeArrowheads="1" noCrop="1"/>
            </p:cNvPicPr>
            <p:nvPr/>
          </p:nvPicPr>
          <p:blipFill>
            <a:blip r:embed="rId4"/>
            <a:srcRect/>
            <a:stretch>
              <a:fillRect/>
            </a:stretch>
          </p:blipFill>
          <p:spPr bwMode="auto">
            <a:xfrm rot="5400000" flipV="1">
              <a:off x="-1903360" y="3390900"/>
              <a:ext cx="6858000" cy="76200"/>
            </a:xfrm>
            <a:prstGeom prst="rect">
              <a:avLst/>
            </a:prstGeom>
            <a:noFill/>
            <a:ln w="9525">
              <a:noFill/>
              <a:miter lim="800000"/>
              <a:headEnd/>
              <a:tailEnd/>
            </a:ln>
          </p:spPr>
        </p:pic>
        <p:grpSp>
          <p:nvGrpSpPr>
            <p:cNvPr id="3" name="Group 11"/>
            <p:cNvGrpSpPr>
              <a:grpSpLocks/>
            </p:cNvGrpSpPr>
            <p:nvPr/>
          </p:nvGrpSpPr>
          <p:grpSpPr bwMode="auto">
            <a:xfrm>
              <a:off x="1502530" y="13909"/>
              <a:ext cx="9235150" cy="6858000"/>
              <a:chOff x="-54690" y="0"/>
              <a:chExt cx="9235150" cy="6858000"/>
            </a:xfrm>
          </p:grpSpPr>
          <p:pic>
            <p:nvPicPr>
              <p:cNvPr id="6157" name="Picture 12" descr="lollipop[1]"/>
              <p:cNvPicPr>
                <a:picLocks noChangeAspect="1" noChangeArrowheads="1" noCrop="1"/>
              </p:cNvPicPr>
              <p:nvPr/>
            </p:nvPicPr>
            <p:blipFill>
              <a:blip r:embed="rId4"/>
              <a:srcRect/>
              <a:stretch>
                <a:fillRect/>
              </a:stretch>
            </p:blipFill>
            <p:spPr bwMode="auto">
              <a:xfrm rot="5400000" flipV="1">
                <a:off x="5658670" y="3372670"/>
                <a:ext cx="6858000" cy="112660"/>
              </a:xfrm>
              <a:prstGeom prst="rect">
                <a:avLst/>
              </a:prstGeom>
              <a:noFill/>
              <a:ln w="9525">
                <a:noFill/>
                <a:miter lim="800000"/>
                <a:headEnd/>
                <a:tailEnd/>
              </a:ln>
            </p:spPr>
          </p:pic>
          <p:pic>
            <p:nvPicPr>
              <p:cNvPr id="6158" name="Picture 13" descr="lollipop[1]"/>
              <p:cNvPicPr>
                <a:picLocks noChangeAspect="1" noChangeArrowheads="1" noCrop="1"/>
              </p:cNvPicPr>
              <p:nvPr/>
            </p:nvPicPr>
            <p:blipFill>
              <a:blip r:embed="rId4"/>
              <a:srcRect/>
              <a:stretch>
                <a:fillRect/>
              </a:stretch>
            </p:blipFill>
            <p:spPr bwMode="auto">
              <a:xfrm flipV="1">
                <a:off x="-54690" y="0"/>
                <a:ext cx="9142360" cy="101582"/>
              </a:xfrm>
              <a:prstGeom prst="rect">
                <a:avLst/>
              </a:prstGeom>
              <a:noFill/>
              <a:ln w="9525">
                <a:noFill/>
                <a:miter lim="800000"/>
                <a:headEnd/>
                <a:tailEnd/>
              </a:ln>
            </p:spPr>
          </p:pic>
          <p:pic>
            <p:nvPicPr>
              <p:cNvPr id="6159" name="Picture 14" descr="lollipop[1]"/>
              <p:cNvPicPr>
                <a:picLocks noChangeAspect="1" noChangeArrowheads="1" noCrop="1"/>
              </p:cNvPicPr>
              <p:nvPr/>
            </p:nvPicPr>
            <p:blipFill>
              <a:blip r:embed="rId4"/>
              <a:srcRect/>
              <a:stretch>
                <a:fillRect/>
              </a:stretch>
            </p:blipFill>
            <p:spPr bwMode="auto">
              <a:xfrm flipV="1">
                <a:off x="38100" y="6756418"/>
                <a:ext cx="9142360" cy="101582"/>
              </a:xfrm>
              <a:prstGeom prst="rect">
                <a:avLst/>
              </a:prstGeom>
              <a:noFill/>
              <a:ln w="9525">
                <a:noFill/>
                <a:miter lim="800000"/>
                <a:headEnd/>
                <a:tailEnd/>
              </a:ln>
            </p:spPr>
          </p:pic>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9040"/>
                                        </p:tgtEl>
                                        <p:attrNameLst>
                                          <p:attrName>style.visibility</p:attrName>
                                        </p:attrNameLst>
                                      </p:cBhvr>
                                      <p:to>
                                        <p:strVal val="visible"/>
                                      </p:to>
                                    </p:set>
                                    <p:animEffect transition="in" filter="box(in)">
                                      <p:cBhvr>
                                        <p:cTn id="7" dur="500"/>
                                        <p:tgtEl>
                                          <p:spTgt spid="1290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129032"/>
                                        </p:tgtEl>
                                        <p:attrNameLst>
                                          <p:attrName>style.visibility</p:attrName>
                                        </p:attrNameLst>
                                      </p:cBhvr>
                                      <p:to>
                                        <p:strVal val="visible"/>
                                      </p:to>
                                    </p:set>
                                    <p:anim calcmode="lin" valueType="num">
                                      <p:cBhvr>
                                        <p:cTn id="12" dur="500" fill="hold"/>
                                        <p:tgtEl>
                                          <p:spTgt spid="129032"/>
                                        </p:tgtEl>
                                        <p:attrNameLst>
                                          <p:attrName>ppt_w</p:attrName>
                                        </p:attrNameLst>
                                      </p:cBhvr>
                                      <p:tavLst>
                                        <p:tav tm="0">
                                          <p:val>
                                            <p:fltVal val="0"/>
                                          </p:val>
                                        </p:tav>
                                        <p:tav tm="100000">
                                          <p:val>
                                            <p:strVal val="#ppt_w"/>
                                          </p:val>
                                        </p:tav>
                                      </p:tavLst>
                                    </p:anim>
                                    <p:anim calcmode="lin" valueType="num">
                                      <p:cBhvr>
                                        <p:cTn id="13" dur="500" fill="hold"/>
                                        <p:tgtEl>
                                          <p:spTgt spid="129032"/>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0"/>
                                  </p:stCondLst>
                                  <p:childTnLst>
                                    <p:set>
                                      <p:cBhvr>
                                        <p:cTn id="15" dur="1" fill="hold">
                                          <p:stCondLst>
                                            <p:cond delay="0"/>
                                          </p:stCondLst>
                                        </p:cTn>
                                        <p:tgtEl>
                                          <p:spTgt spid="129034"/>
                                        </p:tgtEl>
                                        <p:attrNameLst>
                                          <p:attrName>style.visibility</p:attrName>
                                        </p:attrNameLst>
                                      </p:cBhvr>
                                      <p:to>
                                        <p:strVal val="visible"/>
                                      </p:to>
                                    </p:set>
                                    <p:anim calcmode="lin" valueType="num">
                                      <p:cBhvr>
                                        <p:cTn id="16" dur="500" fill="hold"/>
                                        <p:tgtEl>
                                          <p:spTgt spid="129034"/>
                                        </p:tgtEl>
                                        <p:attrNameLst>
                                          <p:attrName>ppt_w</p:attrName>
                                        </p:attrNameLst>
                                      </p:cBhvr>
                                      <p:tavLst>
                                        <p:tav tm="0">
                                          <p:val>
                                            <p:fltVal val="0"/>
                                          </p:val>
                                        </p:tav>
                                        <p:tav tm="100000">
                                          <p:val>
                                            <p:strVal val="#ppt_w"/>
                                          </p:val>
                                        </p:tav>
                                      </p:tavLst>
                                    </p:anim>
                                    <p:anim calcmode="lin" valueType="num">
                                      <p:cBhvr>
                                        <p:cTn id="17" dur="500" fill="hold"/>
                                        <p:tgtEl>
                                          <p:spTgt spid="129034"/>
                                        </p:tgtEl>
                                        <p:attrNameLst>
                                          <p:attrName>ppt_h</p:attrName>
                                        </p:attrNameLst>
                                      </p:cBhvr>
                                      <p:tavLst>
                                        <p:tav tm="0">
                                          <p:val>
                                            <p:fltVal val="0"/>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xit" presetSubtype="4" fill="hold" nodeType="clickEffect">
                                  <p:stCondLst>
                                    <p:cond delay="0"/>
                                  </p:stCondLst>
                                  <p:childTnLst>
                                    <p:anim calcmode="lin" valueType="num">
                                      <p:cBhvr additive="base">
                                        <p:cTn id="21" dur="500"/>
                                        <p:tgtEl>
                                          <p:spTgt spid="129032"/>
                                        </p:tgtEl>
                                        <p:attrNameLst>
                                          <p:attrName>ppt_x</p:attrName>
                                        </p:attrNameLst>
                                      </p:cBhvr>
                                      <p:tavLst>
                                        <p:tav tm="0">
                                          <p:val>
                                            <p:strVal val="ppt_x"/>
                                          </p:val>
                                        </p:tav>
                                        <p:tav tm="100000">
                                          <p:val>
                                            <p:strVal val="ppt_x"/>
                                          </p:val>
                                        </p:tav>
                                      </p:tavLst>
                                    </p:anim>
                                    <p:anim calcmode="lin" valueType="num">
                                      <p:cBhvr additive="base">
                                        <p:cTn id="22" dur="500"/>
                                        <p:tgtEl>
                                          <p:spTgt spid="129032"/>
                                        </p:tgtEl>
                                        <p:attrNameLst>
                                          <p:attrName>ppt_y</p:attrName>
                                        </p:attrNameLst>
                                      </p:cBhvr>
                                      <p:tavLst>
                                        <p:tav tm="0">
                                          <p:val>
                                            <p:strVal val="ppt_y"/>
                                          </p:val>
                                        </p:tav>
                                        <p:tav tm="100000">
                                          <p:val>
                                            <p:strVal val="1+ppt_h/2"/>
                                          </p:val>
                                        </p:tav>
                                      </p:tavLst>
                                    </p:anim>
                                    <p:set>
                                      <p:cBhvr>
                                        <p:cTn id="23" dur="1" fill="hold">
                                          <p:stCondLst>
                                            <p:cond delay="499"/>
                                          </p:stCondLst>
                                        </p:cTn>
                                        <p:tgtEl>
                                          <p:spTgt spid="129032"/>
                                        </p:tgtEl>
                                        <p:attrNameLst>
                                          <p:attrName>style.visibility</p:attrName>
                                        </p:attrNameLst>
                                      </p:cBhvr>
                                      <p:to>
                                        <p:strVal val="hidden"/>
                                      </p:to>
                                    </p:set>
                                  </p:childTnLst>
                                </p:cTn>
                              </p:par>
                              <p:par>
                                <p:cTn id="24" presetID="2" presetClass="exit" presetSubtype="4" fill="hold" grpId="1" nodeType="withEffect">
                                  <p:stCondLst>
                                    <p:cond delay="0"/>
                                  </p:stCondLst>
                                  <p:childTnLst>
                                    <p:anim calcmode="lin" valueType="num">
                                      <p:cBhvr additive="base">
                                        <p:cTn id="25" dur="500"/>
                                        <p:tgtEl>
                                          <p:spTgt spid="129034"/>
                                        </p:tgtEl>
                                        <p:attrNameLst>
                                          <p:attrName>ppt_x</p:attrName>
                                        </p:attrNameLst>
                                      </p:cBhvr>
                                      <p:tavLst>
                                        <p:tav tm="0">
                                          <p:val>
                                            <p:strVal val="ppt_x"/>
                                          </p:val>
                                        </p:tav>
                                        <p:tav tm="100000">
                                          <p:val>
                                            <p:strVal val="ppt_x"/>
                                          </p:val>
                                        </p:tav>
                                      </p:tavLst>
                                    </p:anim>
                                    <p:anim calcmode="lin" valueType="num">
                                      <p:cBhvr additive="base">
                                        <p:cTn id="26" dur="500"/>
                                        <p:tgtEl>
                                          <p:spTgt spid="129034"/>
                                        </p:tgtEl>
                                        <p:attrNameLst>
                                          <p:attrName>ppt_y</p:attrName>
                                        </p:attrNameLst>
                                      </p:cBhvr>
                                      <p:tavLst>
                                        <p:tav tm="0">
                                          <p:val>
                                            <p:strVal val="ppt_y"/>
                                          </p:val>
                                        </p:tav>
                                        <p:tav tm="100000">
                                          <p:val>
                                            <p:strVal val="1+ppt_h/2"/>
                                          </p:val>
                                        </p:tav>
                                      </p:tavLst>
                                    </p:anim>
                                    <p:set>
                                      <p:cBhvr>
                                        <p:cTn id="27" dur="1" fill="hold">
                                          <p:stCondLst>
                                            <p:cond delay="499"/>
                                          </p:stCondLst>
                                        </p:cTn>
                                        <p:tgtEl>
                                          <p:spTgt spid="129034"/>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16" fill="hold" nodeType="clickEffect">
                                  <p:stCondLst>
                                    <p:cond delay="0"/>
                                  </p:stCondLst>
                                  <p:childTnLst>
                                    <p:set>
                                      <p:cBhvr>
                                        <p:cTn id="31" dur="1" fill="hold">
                                          <p:stCondLst>
                                            <p:cond delay="0"/>
                                          </p:stCondLst>
                                        </p:cTn>
                                        <p:tgtEl>
                                          <p:spTgt spid="129036"/>
                                        </p:tgtEl>
                                        <p:attrNameLst>
                                          <p:attrName>style.visibility</p:attrName>
                                        </p:attrNameLst>
                                      </p:cBhvr>
                                      <p:to>
                                        <p:strVal val="visible"/>
                                      </p:to>
                                    </p:set>
                                    <p:anim calcmode="lin" valueType="num">
                                      <p:cBhvr>
                                        <p:cTn id="32" dur="500" fill="hold"/>
                                        <p:tgtEl>
                                          <p:spTgt spid="129036"/>
                                        </p:tgtEl>
                                        <p:attrNameLst>
                                          <p:attrName>ppt_w</p:attrName>
                                        </p:attrNameLst>
                                      </p:cBhvr>
                                      <p:tavLst>
                                        <p:tav tm="0">
                                          <p:val>
                                            <p:fltVal val="0"/>
                                          </p:val>
                                        </p:tav>
                                        <p:tav tm="100000">
                                          <p:val>
                                            <p:strVal val="#ppt_w"/>
                                          </p:val>
                                        </p:tav>
                                      </p:tavLst>
                                    </p:anim>
                                    <p:anim calcmode="lin" valueType="num">
                                      <p:cBhvr>
                                        <p:cTn id="33" dur="500" fill="hold"/>
                                        <p:tgtEl>
                                          <p:spTgt spid="129036"/>
                                        </p:tgtEl>
                                        <p:attrNameLst>
                                          <p:attrName>ppt_h</p:attrName>
                                        </p:attrNameLst>
                                      </p:cBhvr>
                                      <p:tavLst>
                                        <p:tav tm="0">
                                          <p:val>
                                            <p:fltVal val="0"/>
                                          </p:val>
                                        </p:tav>
                                        <p:tav tm="100000">
                                          <p:val>
                                            <p:strVal val="#ppt_h"/>
                                          </p:val>
                                        </p:tav>
                                      </p:tavLst>
                                    </p:anim>
                                  </p:childTnLst>
                                </p:cTn>
                              </p:par>
                              <p:par>
                                <p:cTn id="34" presetID="23" presetClass="entr" presetSubtype="16" fill="hold" grpId="0" nodeType="withEffect">
                                  <p:stCondLst>
                                    <p:cond delay="0"/>
                                  </p:stCondLst>
                                  <p:childTnLst>
                                    <p:set>
                                      <p:cBhvr>
                                        <p:cTn id="35" dur="1" fill="hold">
                                          <p:stCondLst>
                                            <p:cond delay="0"/>
                                          </p:stCondLst>
                                        </p:cTn>
                                        <p:tgtEl>
                                          <p:spTgt spid="129037"/>
                                        </p:tgtEl>
                                        <p:attrNameLst>
                                          <p:attrName>style.visibility</p:attrName>
                                        </p:attrNameLst>
                                      </p:cBhvr>
                                      <p:to>
                                        <p:strVal val="visible"/>
                                      </p:to>
                                    </p:set>
                                    <p:anim calcmode="lin" valueType="num">
                                      <p:cBhvr>
                                        <p:cTn id="36" dur="500" fill="hold"/>
                                        <p:tgtEl>
                                          <p:spTgt spid="129037"/>
                                        </p:tgtEl>
                                        <p:attrNameLst>
                                          <p:attrName>ppt_w</p:attrName>
                                        </p:attrNameLst>
                                      </p:cBhvr>
                                      <p:tavLst>
                                        <p:tav tm="0">
                                          <p:val>
                                            <p:fltVal val="0"/>
                                          </p:val>
                                        </p:tav>
                                        <p:tav tm="100000">
                                          <p:val>
                                            <p:strVal val="#ppt_w"/>
                                          </p:val>
                                        </p:tav>
                                      </p:tavLst>
                                    </p:anim>
                                    <p:anim calcmode="lin" valueType="num">
                                      <p:cBhvr>
                                        <p:cTn id="37" dur="500" fill="hold"/>
                                        <p:tgtEl>
                                          <p:spTgt spid="129037"/>
                                        </p:tgtEl>
                                        <p:attrNameLst>
                                          <p:attrName>ppt_h</p:attrName>
                                        </p:attrNameLst>
                                      </p:cBhvr>
                                      <p:tavLst>
                                        <p:tav tm="0">
                                          <p:val>
                                            <p:fltVal val="0"/>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xit" presetSubtype="4" fill="hold" nodeType="clickEffect">
                                  <p:stCondLst>
                                    <p:cond delay="0"/>
                                  </p:stCondLst>
                                  <p:childTnLst>
                                    <p:anim calcmode="lin" valueType="num">
                                      <p:cBhvr additive="base">
                                        <p:cTn id="41" dur="500"/>
                                        <p:tgtEl>
                                          <p:spTgt spid="129036"/>
                                        </p:tgtEl>
                                        <p:attrNameLst>
                                          <p:attrName>ppt_x</p:attrName>
                                        </p:attrNameLst>
                                      </p:cBhvr>
                                      <p:tavLst>
                                        <p:tav tm="0">
                                          <p:val>
                                            <p:strVal val="ppt_x"/>
                                          </p:val>
                                        </p:tav>
                                        <p:tav tm="100000">
                                          <p:val>
                                            <p:strVal val="ppt_x"/>
                                          </p:val>
                                        </p:tav>
                                      </p:tavLst>
                                    </p:anim>
                                    <p:anim calcmode="lin" valueType="num">
                                      <p:cBhvr additive="base">
                                        <p:cTn id="42" dur="500"/>
                                        <p:tgtEl>
                                          <p:spTgt spid="129036"/>
                                        </p:tgtEl>
                                        <p:attrNameLst>
                                          <p:attrName>ppt_y</p:attrName>
                                        </p:attrNameLst>
                                      </p:cBhvr>
                                      <p:tavLst>
                                        <p:tav tm="0">
                                          <p:val>
                                            <p:strVal val="ppt_y"/>
                                          </p:val>
                                        </p:tav>
                                        <p:tav tm="100000">
                                          <p:val>
                                            <p:strVal val="1+ppt_h/2"/>
                                          </p:val>
                                        </p:tav>
                                      </p:tavLst>
                                    </p:anim>
                                    <p:set>
                                      <p:cBhvr>
                                        <p:cTn id="43" dur="1" fill="hold">
                                          <p:stCondLst>
                                            <p:cond delay="499"/>
                                          </p:stCondLst>
                                        </p:cTn>
                                        <p:tgtEl>
                                          <p:spTgt spid="129036"/>
                                        </p:tgtEl>
                                        <p:attrNameLst>
                                          <p:attrName>style.visibility</p:attrName>
                                        </p:attrNameLst>
                                      </p:cBhvr>
                                      <p:to>
                                        <p:strVal val="hidden"/>
                                      </p:to>
                                    </p:set>
                                  </p:childTnLst>
                                </p:cTn>
                              </p:par>
                              <p:par>
                                <p:cTn id="44" presetID="2" presetClass="exit" presetSubtype="4" fill="hold" grpId="1" nodeType="withEffect">
                                  <p:stCondLst>
                                    <p:cond delay="0"/>
                                  </p:stCondLst>
                                  <p:childTnLst>
                                    <p:anim calcmode="lin" valueType="num">
                                      <p:cBhvr additive="base">
                                        <p:cTn id="45" dur="500"/>
                                        <p:tgtEl>
                                          <p:spTgt spid="129037"/>
                                        </p:tgtEl>
                                        <p:attrNameLst>
                                          <p:attrName>ppt_x</p:attrName>
                                        </p:attrNameLst>
                                      </p:cBhvr>
                                      <p:tavLst>
                                        <p:tav tm="0">
                                          <p:val>
                                            <p:strVal val="ppt_x"/>
                                          </p:val>
                                        </p:tav>
                                        <p:tav tm="100000">
                                          <p:val>
                                            <p:strVal val="ppt_x"/>
                                          </p:val>
                                        </p:tav>
                                      </p:tavLst>
                                    </p:anim>
                                    <p:anim calcmode="lin" valueType="num">
                                      <p:cBhvr additive="base">
                                        <p:cTn id="46" dur="500"/>
                                        <p:tgtEl>
                                          <p:spTgt spid="129037"/>
                                        </p:tgtEl>
                                        <p:attrNameLst>
                                          <p:attrName>ppt_y</p:attrName>
                                        </p:attrNameLst>
                                      </p:cBhvr>
                                      <p:tavLst>
                                        <p:tav tm="0">
                                          <p:val>
                                            <p:strVal val="ppt_y"/>
                                          </p:val>
                                        </p:tav>
                                        <p:tav tm="100000">
                                          <p:val>
                                            <p:strVal val="1+ppt_h/2"/>
                                          </p:val>
                                        </p:tav>
                                      </p:tavLst>
                                    </p:anim>
                                    <p:set>
                                      <p:cBhvr>
                                        <p:cTn id="47" dur="1" fill="hold">
                                          <p:stCondLst>
                                            <p:cond delay="499"/>
                                          </p:stCondLst>
                                        </p:cTn>
                                        <p:tgtEl>
                                          <p:spTgt spid="1290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34" grpId="0" animBg="1"/>
      <p:bldP spid="129034" grpId="1" animBg="1"/>
      <p:bldP spid="129037" grpId="0" animBg="1"/>
      <p:bldP spid="129037" grpId="1" animBg="1"/>
      <p:bldP spid="1290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body" idx="1"/>
          </p:nvPr>
        </p:nvSpPr>
        <p:spPr>
          <a:xfrm>
            <a:off x="381000" y="2819400"/>
            <a:ext cx="8229600" cy="1143000"/>
          </a:xfrm>
        </p:spPr>
        <p:txBody>
          <a:bodyPr/>
          <a:lstStyle/>
          <a:p>
            <a:pPr marL="609600" indent="-609600" eaLnBrk="1" hangingPunct="1">
              <a:buFontTx/>
              <a:buNone/>
            </a:pPr>
            <a:r>
              <a:rPr lang="en-US" altLang="en-US" smtClean="0"/>
              <a:t> </a:t>
            </a:r>
            <a:endParaRPr lang="en-US" altLang="en-US" sz="2400" b="1" smtClean="0"/>
          </a:p>
        </p:txBody>
      </p:sp>
      <p:pic>
        <p:nvPicPr>
          <p:cNvPr id="7171" name="Picture 8" descr="Picture 017"/>
          <p:cNvPicPr>
            <a:picLocks noChangeAspect="1" noChangeArrowheads="1"/>
          </p:cNvPicPr>
          <p:nvPr/>
        </p:nvPicPr>
        <p:blipFill>
          <a:blip r:embed="rId2"/>
          <a:srcRect/>
          <a:stretch>
            <a:fillRect/>
          </a:stretch>
        </p:blipFill>
        <p:spPr bwMode="auto">
          <a:xfrm>
            <a:off x="4572000" y="2362200"/>
            <a:ext cx="4495800" cy="4495800"/>
          </a:xfrm>
          <a:prstGeom prst="rect">
            <a:avLst/>
          </a:prstGeom>
          <a:noFill/>
          <a:ln w="9525">
            <a:noFill/>
            <a:miter lim="800000"/>
            <a:headEnd/>
            <a:tailEnd/>
          </a:ln>
        </p:spPr>
      </p:pic>
      <p:pic>
        <p:nvPicPr>
          <p:cNvPr id="7172" name="Picture 9" descr="Picture 016"/>
          <p:cNvPicPr>
            <a:picLocks noChangeAspect="1" noChangeArrowheads="1"/>
          </p:cNvPicPr>
          <p:nvPr/>
        </p:nvPicPr>
        <p:blipFill>
          <a:blip r:embed="rId3"/>
          <a:srcRect/>
          <a:stretch>
            <a:fillRect/>
          </a:stretch>
        </p:blipFill>
        <p:spPr bwMode="auto">
          <a:xfrm>
            <a:off x="0" y="2362200"/>
            <a:ext cx="4419600" cy="4495800"/>
          </a:xfrm>
          <a:prstGeom prst="rect">
            <a:avLst/>
          </a:prstGeom>
          <a:noFill/>
          <a:ln w="9525">
            <a:noFill/>
            <a:miter lim="800000"/>
            <a:headEnd/>
            <a:tailEnd/>
          </a:ln>
          <a:effectLst/>
        </p:spPr>
      </p:pic>
      <p:sp>
        <p:nvSpPr>
          <p:cNvPr id="109578" name="Text Box 10"/>
          <p:cNvSpPr txBox="1">
            <a:spLocks noChangeArrowheads="1"/>
          </p:cNvSpPr>
          <p:nvPr/>
        </p:nvSpPr>
        <p:spPr bwMode="auto">
          <a:xfrm>
            <a:off x="0" y="1524000"/>
            <a:ext cx="9144000" cy="830997"/>
          </a:xfrm>
          <a:prstGeom prst="rect">
            <a:avLst/>
          </a:prstGeom>
          <a:noFill/>
          <a:ln w="9525">
            <a:noFill/>
            <a:miter lim="800000"/>
            <a:headEnd/>
            <a:tailEnd/>
          </a:ln>
          <a:effectLst/>
        </p:spPr>
        <p:txBody>
          <a:bodyPr>
            <a:spAutoFit/>
          </a:bodyPr>
          <a:lstStyle/>
          <a:p>
            <a:pPr>
              <a:spcBef>
                <a:spcPct val="50000"/>
              </a:spcBef>
            </a:pPr>
            <a:r>
              <a:rPr lang="en-US" altLang="en-US" sz="2400" b="1" dirty="0" smtClean="0">
                <a:solidFill>
                  <a:srgbClr val="C00000"/>
                </a:solidFill>
                <a:latin typeface="Times New Roman" panose="02020603050405020304" pitchFamily="18" charset="0"/>
                <a:cs typeface="Times New Roman" panose="02020603050405020304" pitchFamily="18" charset="0"/>
              </a:rPr>
              <a:t>- </a:t>
            </a:r>
            <a:r>
              <a:rPr lang="en-US" altLang="en-US" sz="2400" b="1" dirty="0" err="1" smtClean="0">
                <a:solidFill>
                  <a:srgbClr val="C00000"/>
                </a:solidFill>
                <a:latin typeface="Times New Roman" panose="02020603050405020304" pitchFamily="18" charset="0"/>
                <a:cs typeface="Times New Roman" panose="02020603050405020304" pitchFamily="18" charset="0"/>
              </a:rPr>
              <a:t>Em</a:t>
            </a:r>
            <a:r>
              <a:rPr lang="en-US" altLang="en-US" sz="2400" b="1" dirty="0" smtClean="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có</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nhận</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xét</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gì</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về</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nhu</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cầu</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sử</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dụng</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đất</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của</a:t>
            </a:r>
            <a:r>
              <a:rPr lang="en-US" altLang="en-US" sz="2400" b="1" dirty="0">
                <a:solidFill>
                  <a:srgbClr val="C00000"/>
                </a:solidFill>
                <a:latin typeface="Times New Roman" panose="02020603050405020304" pitchFamily="18" charset="0"/>
                <a:cs typeface="Times New Roman" panose="02020603050405020304" pitchFamily="18" charset="0"/>
              </a:rPr>
              <a:t> con </a:t>
            </a:r>
            <a:r>
              <a:rPr lang="en-US" altLang="en-US" sz="2400" b="1" dirty="0" err="1">
                <a:solidFill>
                  <a:srgbClr val="C00000"/>
                </a:solidFill>
                <a:latin typeface="Times New Roman" panose="02020603050405020304" pitchFamily="18" charset="0"/>
                <a:cs typeface="Times New Roman" panose="02020603050405020304" pitchFamily="18" charset="0"/>
              </a:rPr>
              <a:t>người</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trước</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kia</a:t>
            </a:r>
            <a:r>
              <a:rPr lang="en-US" altLang="en-US" sz="2400" b="1" dirty="0">
                <a:solidFill>
                  <a:srgbClr val="C00000"/>
                </a:solidFill>
                <a:latin typeface="Times New Roman" panose="02020603050405020304" pitchFamily="18" charset="0"/>
                <a:cs typeface="Times New Roman" panose="02020603050405020304" pitchFamily="18" charset="0"/>
              </a:rPr>
              <a:t> so </a:t>
            </a:r>
            <a:r>
              <a:rPr lang="en-US" altLang="en-US" sz="2400" b="1" dirty="0" err="1">
                <a:solidFill>
                  <a:srgbClr val="C00000"/>
                </a:solidFill>
                <a:latin typeface="Times New Roman" panose="02020603050405020304" pitchFamily="18" charset="0"/>
                <a:cs typeface="Times New Roman" panose="02020603050405020304" pitchFamily="18" charset="0"/>
              </a:rPr>
              <a:t>với</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hiện</a:t>
            </a:r>
            <a:r>
              <a:rPr lang="en-US" altLang="en-US" sz="2400" b="1" dirty="0">
                <a:solidFill>
                  <a:srgbClr val="C00000"/>
                </a:solidFill>
                <a:latin typeface="Times New Roman" panose="02020603050405020304" pitchFamily="18" charset="0"/>
                <a:cs typeface="Times New Roman" panose="02020603050405020304" pitchFamily="18" charset="0"/>
              </a:rPr>
              <a:t> nay?</a:t>
            </a:r>
          </a:p>
        </p:txBody>
      </p:sp>
      <p:sp>
        <p:nvSpPr>
          <p:cNvPr id="7174" name="Rectangle 11"/>
          <p:cNvSpPr>
            <a:spLocks noChangeArrowheads="1"/>
          </p:cNvSpPr>
          <p:nvPr/>
        </p:nvSpPr>
        <p:spPr bwMode="auto">
          <a:xfrm>
            <a:off x="1143000" y="2514600"/>
            <a:ext cx="1828800" cy="381000"/>
          </a:xfrm>
          <a:prstGeom prst="rect">
            <a:avLst/>
          </a:prstGeom>
          <a:solidFill>
            <a:srgbClr val="CCECFF"/>
          </a:solidFill>
          <a:ln w="9525">
            <a:solidFill>
              <a:schemeClr val="tx1"/>
            </a:solidFill>
            <a:miter lim="800000"/>
            <a:headEnd/>
            <a:tailEnd/>
          </a:ln>
          <a:effectLst/>
        </p:spPr>
        <p:txBody>
          <a:bodyPr wrap="none" anchor="ctr"/>
          <a:lstStyle/>
          <a:p>
            <a:pPr algn="ctr"/>
            <a:r>
              <a:rPr lang="en-US" altLang="en-US" sz="2000" b="1" dirty="0" err="1">
                <a:latin typeface="Times New Roman" panose="02020603050405020304" pitchFamily="18" charset="0"/>
                <a:cs typeface="Times New Roman" panose="02020603050405020304" pitchFamily="18" charset="0"/>
              </a:rPr>
              <a:t>Trước</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kia</a:t>
            </a:r>
            <a:endParaRPr lang="en-US" altLang="en-US" sz="2000" b="1" dirty="0">
              <a:latin typeface="Times New Roman" panose="02020603050405020304" pitchFamily="18" charset="0"/>
              <a:cs typeface="Times New Roman" panose="02020603050405020304" pitchFamily="18" charset="0"/>
            </a:endParaRPr>
          </a:p>
        </p:txBody>
      </p:sp>
      <p:sp>
        <p:nvSpPr>
          <p:cNvPr id="7175" name="Rectangle 12"/>
          <p:cNvSpPr>
            <a:spLocks noChangeArrowheads="1"/>
          </p:cNvSpPr>
          <p:nvPr/>
        </p:nvSpPr>
        <p:spPr bwMode="auto">
          <a:xfrm>
            <a:off x="6172200" y="2438400"/>
            <a:ext cx="1600200" cy="381000"/>
          </a:xfrm>
          <a:prstGeom prst="rect">
            <a:avLst/>
          </a:prstGeom>
          <a:solidFill>
            <a:srgbClr val="CCECFF"/>
          </a:solidFill>
          <a:ln w="9525">
            <a:solidFill>
              <a:schemeClr val="tx1"/>
            </a:solidFill>
            <a:miter lim="800000"/>
            <a:headEnd/>
            <a:tailEnd/>
          </a:ln>
          <a:effectLst/>
        </p:spPr>
        <p:txBody>
          <a:bodyPr wrap="none" anchor="ctr"/>
          <a:lstStyle/>
          <a:p>
            <a:pPr algn="ctr"/>
            <a:r>
              <a:rPr lang="en-US" altLang="en-US" b="1" dirty="0" err="1">
                <a:latin typeface="Times New Roman" panose="02020603050405020304" pitchFamily="18" charset="0"/>
                <a:cs typeface="Times New Roman" panose="02020603050405020304" pitchFamily="18" charset="0"/>
              </a:rPr>
              <a:t>Hiện</a:t>
            </a:r>
            <a:r>
              <a:rPr lang="en-US" altLang="en-US" b="1" dirty="0">
                <a:latin typeface="Times New Roman" panose="02020603050405020304" pitchFamily="18" charset="0"/>
                <a:cs typeface="Times New Roman" panose="02020603050405020304" pitchFamily="18" charset="0"/>
              </a:rPr>
              <a:t> nay</a:t>
            </a:r>
          </a:p>
        </p:txBody>
      </p:sp>
      <p:sp>
        <p:nvSpPr>
          <p:cNvPr id="109581" name="Oval 13"/>
          <p:cNvSpPr>
            <a:spLocks noChangeArrowheads="1"/>
          </p:cNvSpPr>
          <p:nvPr/>
        </p:nvSpPr>
        <p:spPr bwMode="auto">
          <a:xfrm>
            <a:off x="2971800" y="6044226"/>
            <a:ext cx="2895600" cy="609600"/>
          </a:xfrm>
          <a:prstGeom prst="ellipse">
            <a:avLst/>
          </a:prstGeom>
          <a:solidFill>
            <a:srgbClr val="99FF99"/>
          </a:solidFill>
          <a:ln w="9525">
            <a:solidFill>
              <a:schemeClr val="tx1"/>
            </a:solidFill>
            <a:round/>
            <a:headEnd/>
            <a:tailEnd/>
          </a:ln>
          <a:effectLst/>
        </p:spPr>
        <p:txBody>
          <a:bodyPr wrap="none" anchor="ctr"/>
          <a:lstStyle/>
          <a:p>
            <a:pPr algn="ctr"/>
            <a:r>
              <a:rPr lang="en-US" altLang="en-US" sz="2400" b="1" dirty="0" err="1">
                <a:latin typeface="Times New Roman" panose="02020603050405020304" pitchFamily="18" charset="0"/>
                <a:cs typeface="Times New Roman" panose="02020603050405020304" pitchFamily="18" charset="0"/>
              </a:rPr>
              <a:t>Có</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sự</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thay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đổi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lớn</a:t>
            </a:r>
            <a:endParaRPr lang="en-US" altLang="en-US" sz="2400" b="1" dirty="0">
              <a:latin typeface="Times New Roman" panose="02020603050405020304" pitchFamily="18" charset="0"/>
              <a:cs typeface="Times New Roman" panose="02020603050405020304" pitchFamily="18" charset="0"/>
            </a:endParaRPr>
          </a:p>
        </p:txBody>
      </p:sp>
      <p:sp>
        <p:nvSpPr>
          <p:cNvPr id="7177" name="Rectangle 16"/>
          <p:cNvSpPr>
            <a:spLocks noChangeArrowheads="1"/>
          </p:cNvSpPr>
          <p:nvPr/>
        </p:nvSpPr>
        <p:spPr bwMode="auto">
          <a:xfrm>
            <a:off x="0" y="0"/>
            <a:ext cx="9144000" cy="1295400"/>
          </a:xfrm>
          <a:prstGeom prst="rect">
            <a:avLst/>
          </a:prstGeom>
          <a:solidFill>
            <a:schemeClr val="bg1"/>
          </a:solidFill>
          <a:ln w="38100">
            <a:solidFill>
              <a:schemeClr val="tx1"/>
            </a:solidFill>
            <a:miter lim="800000"/>
            <a:headEnd/>
            <a:tailEnd/>
          </a:ln>
          <a:effectLst/>
        </p:spPr>
        <p:txBody>
          <a:bodyPr wrap="none" anchor="ctr"/>
          <a:lstStyle/>
          <a:p>
            <a:pPr algn="ctr"/>
            <a:r>
              <a:rPr lang="en-US" altLang="en-US" sz="2400" b="1">
                <a:latin typeface="Times New Roman" panose="02020603050405020304" pitchFamily="18" charset="0"/>
                <a:cs typeface="Times New Roman" panose="02020603050405020304" pitchFamily="18" charset="0"/>
              </a:rPr>
              <a:t>  </a:t>
            </a:r>
            <a:r>
              <a:rPr lang="en-US" altLang="en-US" sz="2400" b="1" smtClean="0">
                <a:solidFill>
                  <a:srgbClr val="00B0F0"/>
                </a:solidFill>
                <a:latin typeface="Times New Roman" panose="02020603050405020304" pitchFamily="18" charset="0"/>
                <a:cs typeface="Times New Roman" panose="02020603050405020304" pitchFamily="18" charset="0"/>
              </a:rPr>
              <a:t> </a:t>
            </a:r>
            <a:endParaRPr lang="en-US" altLang="en-US" sz="2400" b="1" dirty="0" smtClean="0">
              <a:solidFill>
                <a:srgbClr val="00B0F0"/>
              </a:solidFill>
              <a:latin typeface="Times New Roman" panose="02020603050405020304" pitchFamily="18" charset="0"/>
              <a:cs typeface="Times New Roman" panose="02020603050405020304" pitchFamily="18" charset="0"/>
            </a:endParaRPr>
          </a:p>
          <a:p>
            <a:pPr algn="ctr"/>
            <a:r>
              <a:rPr lang="en-US" altLang="en-US" sz="2000" b="1" dirty="0" smtClean="0">
                <a:latin typeface="Times New Roman" panose="02020603050405020304" pitchFamily="18" charset="0"/>
                <a:cs typeface="Times New Roman" panose="02020603050405020304" pitchFamily="18" charset="0"/>
              </a:rPr>
              <a:t>KHOA HỌC:          </a:t>
            </a:r>
            <a:endParaRPr lang="en-US" altLang="en-US" sz="2000" b="1" dirty="0">
              <a:latin typeface="Times New Roman" panose="02020603050405020304" pitchFamily="18" charset="0"/>
              <a:cs typeface="Times New Roman" panose="02020603050405020304" pitchFamily="18" charset="0"/>
            </a:endParaRPr>
          </a:p>
          <a:p>
            <a:pPr algn="ctr"/>
            <a:r>
              <a:rPr lang="en-US" altLang="en-US" sz="2400" b="1" dirty="0">
                <a:solidFill>
                  <a:srgbClr val="800000"/>
                </a:solidFill>
                <a:latin typeface="Times New Roman" panose="02020603050405020304" pitchFamily="18" charset="0"/>
                <a:cs typeface="Times New Roman" panose="02020603050405020304" pitchFamily="18" charset="0"/>
              </a:rPr>
              <a:t>TÁC ĐỘNG CỦA CON NGƯỜI ĐẾN MÔI TRƯỜNG  ĐẤT</a:t>
            </a:r>
            <a:endParaRPr lang="en-US" altLang="en-US" sz="2400" b="1" dirty="0">
              <a:latin typeface="Times New Roman" panose="02020603050405020304" pitchFamily="18" charset="0"/>
              <a:cs typeface="Times New Roman" panose="02020603050405020304" pitchFamily="18" charset="0"/>
            </a:endParaRPr>
          </a:p>
        </p:txBody>
      </p:sp>
      <p:grpSp>
        <p:nvGrpSpPr>
          <p:cNvPr id="2" name="Group 9"/>
          <p:cNvGrpSpPr>
            <a:grpSpLocks/>
          </p:cNvGrpSpPr>
          <p:nvPr/>
        </p:nvGrpSpPr>
        <p:grpSpPr bwMode="auto">
          <a:xfrm>
            <a:off x="-7938" y="0"/>
            <a:ext cx="9250363" cy="6880225"/>
            <a:chOff x="1487540" y="0"/>
            <a:chExt cx="9250140" cy="6871909"/>
          </a:xfrm>
        </p:grpSpPr>
        <p:pic>
          <p:nvPicPr>
            <p:cNvPr id="7179" name="Picture 7" descr="lollipop[1]"/>
            <p:cNvPicPr>
              <a:picLocks noChangeAspect="1" noChangeArrowheads="1" noCrop="1"/>
            </p:cNvPicPr>
            <p:nvPr/>
          </p:nvPicPr>
          <p:blipFill>
            <a:blip r:embed="rId4"/>
            <a:srcRect/>
            <a:stretch>
              <a:fillRect/>
            </a:stretch>
          </p:blipFill>
          <p:spPr bwMode="auto">
            <a:xfrm rot="5400000" flipV="1">
              <a:off x="-1903360" y="3390900"/>
              <a:ext cx="6858000" cy="76200"/>
            </a:xfrm>
            <a:prstGeom prst="rect">
              <a:avLst/>
            </a:prstGeom>
            <a:noFill/>
            <a:ln w="9525">
              <a:noFill/>
              <a:miter lim="800000"/>
              <a:headEnd/>
              <a:tailEnd/>
            </a:ln>
          </p:spPr>
        </p:pic>
        <p:grpSp>
          <p:nvGrpSpPr>
            <p:cNvPr id="3" name="Group 11"/>
            <p:cNvGrpSpPr>
              <a:grpSpLocks/>
            </p:cNvGrpSpPr>
            <p:nvPr/>
          </p:nvGrpSpPr>
          <p:grpSpPr bwMode="auto">
            <a:xfrm>
              <a:off x="1502530" y="13909"/>
              <a:ext cx="9235150" cy="6858000"/>
              <a:chOff x="-54690" y="0"/>
              <a:chExt cx="9235150" cy="6858000"/>
            </a:xfrm>
          </p:grpSpPr>
          <p:pic>
            <p:nvPicPr>
              <p:cNvPr id="7181" name="Picture 12" descr="lollipop[1]"/>
              <p:cNvPicPr>
                <a:picLocks noChangeAspect="1" noChangeArrowheads="1" noCrop="1"/>
              </p:cNvPicPr>
              <p:nvPr/>
            </p:nvPicPr>
            <p:blipFill>
              <a:blip r:embed="rId4"/>
              <a:srcRect/>
              <a:stretch>
                <a:fillRect/>
              </a:stretch>
            </p:blipFill>
            <p:spPr bwMode="auto">
              <a:xfrm rot="5400000" flipV="1">
                <a:off x="5658670" y="3372670"/>
                <a:ext cx="6858000" cy="112660"/>
              </a:xfrm>
              <a:prstGeom prst="rect">
                <a:avLst/>
              </a:prstGeom>
              <a:noFill/>
              <a:ln w="9525">
                <a:noFill/>
                <a:miter lim="800000"/>
                <a:headEnd/>
                <a:tailEnd/>
              </a:ln>
            </p:spPr>
          </p:pic>
          <p:pic>
            <p:nvPicPr>
              <p:cNvPr id="7182" name="Picture 13" descr="lollipop[1]"/>
              <p:cNvPicPr>
                <a:picLocks noChangeAspect="1" noChangeArrowheads="1" noCrop="1"/>
              </p:cNvPicPr>
              <p:nvPr/>
            </p:nvPicPr>
            <p:blipFill>
              <a:blip r:embed="rId4"/>
              <a:srcRect/>
              <a:stretch>
                <a:fillRect/>
              </a:stretch>
            </p:blipFill>
            <p:spPr bwMode="auto">
              <a:xfrm flipV="1">
                <a:off x="-54690" y="0"/>
                <a:ext cx="9142360" cy="101582"/>
              </a:xfrm>
              <a:prstGeom prst="rect">
                <a:avLst/>
              </a:prstGeom>
              <a:noFill/>
              <a:ln w="9525">
                <a:noFill/>
                <a:miter lim="800000"/>
                <a:headEnd/>
                <a:tailEnd/>
              </a:ln>
            </p:spPr>
          </p:pic>
          <p:pic>
            <p:nvPicPr>
              <p:cNvPr id="7183" name="Picture 14" descr="lollipop[1]"/>
              <p:cNvPicPr>
                <a:picLocks noChangeAspect="1" noChangeArrowheads="1" noCrop="1"/>
              </p:cNvPicPr>
              <p:nvPr/>
            </p:nvPicPr>
            <p:blipFill>
              <a:blip r:embed="rId4"/>
              <a:srcRect/>
              <a:stretch>
                <a:fillRect/>
              </a:stretch>
            </p:blipFill>
            <p:spPr bwMode="auto">
              <a:xfrm flipV="1">
                <a:off x="38100" y="6756418"/>
                <a:ext cx="9142360" cy="101582"/>
              </a:xfrm>
              <a:prstGeom prst="rect">
                <a:avLst/>
              </a:prstGeom>
              <a:noFill/>
              <a:ln w="9525">
                <a:noFill/>
                <a:miter lim="800000"/>
                <a:headEnd/>
                <a:tailEnd/>
              </a:ln>
            </p:spPr>
          </p:pic>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9578"/>
                                        </p:tgtEl>
                                        <p:attrNameLst>
                                          <p:attrName>style.visibility</p:attrName>
                                        </p:attrNameLst>
                                      </p:cBhvr>
                                      <p:to>
                                        <p:strVal val="visible"/>
                                      </p:to>
                                    </p:set>
                                    <p:animEffect transition="in" filter="box(in)">
                                      <p:cBhvr>
                                        <p:cTn id="7" dur="500"/>
                                        <p:tgtEl>
                                          <p:spTgt spid="1095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109581"/>
                                        </p:tgtEl>
                                        <p:attrNameLst>
                                          <p:attrName>style.visibility</p:attrName>
                                        </p:attrNameLst>
                                      </p:cBhvr>
                                      <p:to>
                                        <p:strVal val="visible"/>
                                      </p:to>
                                    </p:set>
                                    <p:anim calcmode="lin" valueType="num">
                                      <p:cBhvr>
                                        <p:cTn id="12" dur="500" fill="hold"/>
                                        <p:tgtEl>
                                          <p:spTgt spid="109581"/>
                                        </p:tgtEl>
                                        <p:attrNameLst>
                                          <p:attrName>ppt_w</p:attrName>
                                        </p:attrNameLst>
                                      </p:cBhvr>
                                      <p:tavLst>
                                        <p:tav tm="0">
                                          <p:val>
                                            <p:fltVal val="0"/>
                                          </p:val>
                                        </p:tav>
                                        <p:tav tm="100000">
                                          <p:val>
                                            <p:strVal val="#ppt_w"/>
                                          </p:val>
                                        </p:tav>
                                      </p:tavLst>
                                    </p:anim>
                                    <p:anim calcmode="lin" valueType="num">
                                      <p:cBhvr>
                                        <p:cTn id="13" dur="500" fill="hold"/>
                                        <p:tgtEl>
                                          <p:spTgt spid="10958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8" grpId="0"/>
      <p:bldP spid="10958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5" name="Picture 45" descr="Untitled-8"/>
          <p:cNvPicPr>
            <a:picLocks noChangeAspect="1" noChangeArrowheads="1"/>
          </p:cNvPicPr>
          <p:nvPr/>
        </p:nvPicPr>
        <p:blipFill>
          <a:blip r:embed="rId2"/>
          <a:srcRect/>
          <a:stretch>
            <a:fillRect/>
          </a:stretch>
        </p:blipFill>
        <p:spPr bwMode="auto">
          <a:xfrm>
            <a:off x="-1" y="3276600"/>
            <a:ext cx="4140301" cy="1752600"/>
          </a:xfrm>
          <a:prstGeom prst="rect">
            <a:avLst/>
          </a:prstGeom>
          <a:noFill/>
          <a:ln w="9525">
            <a:noFill/>
            <a:miter lim="800000"/>
            <a:headEnd/>
            <a:tailEnd/>
          </a:ln>
        </p:spPr>
      </p:pic>
      <p:pic>
        <p:nvPicPr>
          <p:cNvPr id="112686" name="Picture 46" descr="rau"/>
          <p:cNvPicPr>
            <a:picLocks noChangeAspect="1" noChangeArrowheads="1"/>
          </p:cNvPicPr>
          <p:nvPr/>
        </p:nvPicPr>
        <p:blipFill>
          <a:blip r:embed="rId3"/>
          <a:srcRect/>
          <a:stretch>
            <a:fillRect/>
          </a:stretch>
        </p:blipFill>
        <p:spPr bwMode="auto">
          <a:xfrm>
            <a:off x="0" y="4953000"/>
            <a:ext cx="4140300" cy="1981200"/>
          </a:xfrm>
          <a:prstGeom prst="rect">
            <a:avLst/>
          </a:prstGeom>
          <a:noFill/>
          <a:ln w="9525">
            <a:noFill/>
            <a:miter lim="800000"/>
            <a:headEnd/>
            <a:tailEnd/>
          </a:ln>
        </p:spPr>
      </p:pic>
      <p:pic>
        <p:nvPicPr>
          <p:cNvPr id="112687" name="Picture 47" descr="Khu%20cong%20nghiep[4]"/>
          <p:cNvPicPr>
            <a:picLocks noChangeAspect="1" noChangeArrowheads="1"/>
          </p:cNvPicPr>
          <p:nvPr/>
        </p:nvPicPr>
        <p:blipFill>
          <a:blip r:embed="rId4"/>
          <a:srcRect/>
          <a:stretch>
            <a:fillRect/>
          </a:stretch>
        </p:blipFill>
        <p:spPr bwMode="auto">
          <a:xfrm>
            <a:off x="5181600" y="3352800"/>
            <a:ext cx="3962400" cy="1676400"/>
          </a:xfrm>
          <a:prstGeom prst="rect">
            <a:avLst/>
          </a:prstGeom>
          <a:noFill/>
          <a:ln w="9525">
            <a:noFill/>
            <a:miter lim="800000"/>
            <a:headEnd/>
            <a:tailEnd/>
          </a:ln>
        </p:spPr>
      </p:pic>
      <p:pic>
        <p:nvPicPr>
          <p:cNvPr id="112688" name="Picture 48" descr="du-lich-van-hoa-suoi-tien-tpho-chi-minh-thoa-thich-vui-choi-mac-suc-kham-pha[1]"/>
          <p:cNvPicPr>
            <a:picLocks noChangeAspect="1" noChangeArrowheads="1"/>
          </p:cNvPicPr>
          <p:nvPr/>
        </p:nvPicPr>
        <p:blipFill>
          <a:blip r:embed="rId5"/>
          <a:srcRect/>
          <a:stretch>
            <a:fillRect/>
          </a:stretch>
        </p:blipFill>
        <p:spPr bwMode="auto">
          <a:xfrm>
            <a:off x="5181600" y="4953000"/>
            <a:ext cx="3962400" cy="1981200"/>
          </a:xfrm>
          <a:prstGeom prst="rect">
            <a:avLst/>
          </a:prstGeom>
          <a:noFill/>
          <a:ln w="9525">
            <a:noFill/>
            <a:miter lim="800000"/>
            <a:headEnd/>
            <a:tailEnd/>
          </a:ln>
        </p:spPr>
      </p:pic>
      <p:pic>
        <p:nvPicPr>
          <p:cNvPr id="112694" name="Picture 54" descr="U40zCBt7EGlqlM"/>
          <p:cNvPicPr>
            <a:picLocks noChangeAspect="1" noChangeArrowheads="1"/>
          </p:cNvPicPr>
          <p:nvPr/>
        </p:nvPicPr>
        <p:blipFill>
          <a:blip r:embed="rId6"/>
          <a:srcRect/>
          <a:stretch>
            <a:fillRect/>
          </a:stretch>
        </p:blipFill>
        <p:spPr bwMode="auto">
          <a:xfrm>
            <a:off x="5181600" y="1219200"/>
            <a:ext cx="3962400" cy="2133600"/>
          </a:xfrm>
          <a:prstGeom prst="rect">
            <a:avLst/>
          </a:prstGeom>
          <a:noFill/>
          <a:ln w="9525">
            <a:noFill/>
            <a:miter lim="800000"/>
            <a:headEnd/>
            <a:tailEnd/>
          </a:ln>
        </p:spPr>
      </p:pic>
      <p:pic>
        <p:nvPicPr>
          <p:cNvPr id="112695" name="Picture 55" descr="trâu bò"/>
          <p:cNvPicPr>
            <a:picLocks noChangeAspect="1" noChangeArrowheads="1"/>
          </p:cNvPicPr>
          <p:nvPr/>
        </p:nvPicPr>
        <p:blipFill>
          <a:blip r:embed="rId7"/>
          <a:srcRect/>
          <a:stretch>
            <a:fillRect/>
          </a:stretch>
        </p:blipFill>
        <p:spPr bwMode="auto">
          <a:xfrm>
            <a:off x="0" y="1219200"/>
            <a:ext cx="4038600" cy="2057400"/>
          </a:xfrm>
          <a:prstGeom prst="rect">
            <a:avLst/>
          </a:prstGeom>
          <a:noFill/>
          <a:ln w="57150">
            <a:solidFill>
              <a:schemeClr val="tx1"/>
            </a:solidFill>
            <a:miter lim="800000"/>
            <a:headEnd/>
            <a:tailEnd/>
          </a:ln>
        </p:spPr>
      </p:pic>
      <p:sp>
        <p:nvSpPr>
          <p:cNvPr id="112697" name="AutoShape 57"/>
          <p:cNvSpPr>
            <a:spLocks noChangeArrowheads="1"/>
          </p:cNvSpPr>
          <p:nvPr/>
        </p:nvSpPr>
        <p:spPr bwMode="auto">
          <a:xfrm>
            <a:off x="457200" y="228600"/>
            <a:ext cx="8305800" cy="914400"/>
          </a:xfrm>
          <a:prstGeom prst="flowChartTerminator">
            <a:avLst/>
          </a:prstGeom>
          <a:solidFill>
            <a:srgbClr val="FFCCFF"/>
          </a:solidFill>
          <a:ln w="9525">
            <a:solidFill>
              <a:schemeClr val="tx1"/>
            </a:solidFill>
            <a:miter lim="800000"/>
            <a:headEnd/>
            <a:tailEnd/>
          </a:ln>
          <a:effectLst/>
        </p:spPr>
        <p:txBody>
          <a:bodyPr wrap="none" anchor="ctr"/>
          <a:lstStyle/>
          <a:p>
            <a:pPr algn="ctr"/>
            <a:r>
              <a:rPr lang="en-US" altLang="en-US" sz="2400" b="1"/>
              <a:t>Một số dẫn chứng về nhu cầu sử dụng đất thay đổi.</a:t>
            </a:r>
          </a:p>
        </p:txBody>
      </p:sp>
      <p:sp>
        <p:nvSpPr>
          <p:cNvPr id="112698" name="AutoShape 58"/>
          <p:cNvSpPr>
            <a:spLocks noChangeArrowheads="1"/>
          </p:cNvSpPr>
          <p:nvPr/>
        </p:nvSpPr>
        <p:spPr bwMode="auto">
          <a:xfrm>
            <a:off x="4267200" y="2057400"/>
            <a:ext cx="685800" cy="533400"/>
          </a:xfrm>
          <a:prstGeom prst="rightArrow">
            <a:avLst>
              <a:gd name="adj1" fmla="val 50000"/>
              <a:gd name="adj2" fmla="val 32143"/>
            </a:avLst>
          </a:prstGeom>
          <a:solidFill>
            <a:schemeClr val="folHlink"/>
          </a:solidFill>
          <a:ln w="9525">
            <a:solidFill>
              <a:schemeClr val="tx1"/>
            </a:solidFill>
            <a:miter lim="800000"/>
            <a:headEnd/>
            <a:tailEnd/>
          </a:ln>
          <a:effectLst/>
        </p:spPr>
        <p:txBody>
          <a:bodyPr wrap="none" anchor="ctr"/>
          <a:lstStyle/>
          <a:p>
            <a:pPr eaLnBrk="1" hangingPunct="1"/>
            <a:endParaRPr lang="en-US" altLang="en-US"/>
          </a:p>
        </p:txBody>
      </p:sp>
      <p:sp>
        <p:nvSpPr>
          <p:cNvPr id="112699" name="AutoShape 59"/>
          <p:cNvSpPr>
            <a:spLocks noChangeArrowheads="1"/>
          </p:cNvSpPr>
          <p:nvPr/>
        </p:nvSpPr>
        <p:spPr bwMode="auto">
          <a:xfrm>
            <a:off x="4267200" y="3733800"/>
            <a:ext cx="685800" cy="457200"/>
          </a:xfrm>
          <a:prstGeom prst="rightArrow">
            <a:avLst>
              <a:gd name="adj1" fmla="val 50000"/>
              <a:gd name="adj2" fmla="val 37500"/>
            </a:avLst>
          </a:prstGeom>
          <a:solidFill>
            <a:schemeClr val="folHlink"/>
          </a:solidFill>
          <a:ln w="9525">
            <a:solidFill>
              <a:schemeClr val="tx1"/>
            </a:solidFill>
            <a:miter lim="800000"/>
            <a:headEnd/>
            <a:tailEnd/>
          </a:ln>
          <a:effectLst/>
        </p:spPr>
        <p:txBody>
          <a:bodyPr wrap="none" anchor="ctr"/>
          <a:lstStyle/>
          <a:p>
            <a:pPr eaLnBrk="1" hangingPunct="1"/>
            <a:endParaRPr lang="en-US" altLang="en-US"/>
          </a:p>
        </p:txBody>
      </p:sp>
      <p:sp>
        <p:nvSpPr>
          <p:cNvPr id="112700" name="AutoShape 60"/>
          <p:cNvSpPr>
            <a:spLocks noChangeArrowheads="1"/>
          </p:cNvSpPr>
          <p:nvPr/>
        </p:nvSpPr>
        <p:spPr bwMode="auto">
          <a:xfrm>
            <a:off x="4267200" y="5410200"/>
            <a:ext cx="685800" cy="533400"/>
          </a:xfrm>
          <a:prstGeom prst="rightArrow">
            <a:avLst>
              <a:gd name="adj1" fmla="val 50000"/>
              <a:gd name="adj2" fmla="val 32143"/>
            </a:avLst>
          </a:prstGeom>
          <a:solidFill>
            <a:schemeClr val="folHlink"/>
          </a:solidFill>
          <a:ln w="9525">
            <a:solidFill>
              <a:schemeClr val="tx1"/>
            </a:solidFill>
            <a:miter lim="800000"/>
            <a:headEnd/>
            <a:tailEnd/>
          </a:ln>
          <a:effectLst/>
        </p:spPr>
        <p:txBody>
          <a:bodyPr wrap="none" anchor="ctr"/>
          <a:lstStyle/>
          <a:p>
            <a:pPr eaLnBrk="1" hangingPunct="1"/>
            <a:endParaRPr lang="en-US" altLang="en-US"/>
          </a:p>
        </p:txBody>
      </p:sp>
      <p:sp>
        <p:nvSpPr>
          <p:cNvPr id="112702" name="AutoShape 62"/>
          <p:cNvSpPr>
            <a:spLocks noChangeArrowheads="1"/>
          </p:cNvSpPr>
          <p:nvPr/>
        </p:nvSpPr>
        <p:spPr bwMode="auto">
          <a:xfrm>
            <a:off x="228600" y="308080"/>
            <a:ext cx="8763000" cy="682520"/>
          </a:xfrm>
          <a:prstGeom prst="flowChartTerminator">
            <a:avLst/>
          </a:prstGeom>
          <a:solidFill>
            <a:srgbClr val="FFCCFF"/>
          </a:solidFill>
          <a:ln w="9525">
            <a:solidFill>
              <a:schemeClr val="tx1"/>
            </a:solidFill>
            <a:miter lim="800000"/>
            <a:headEnd/>
            <a:tailEnd/>
          </a:ln>
          <a:effectLst/>
        </p:spPr>
        <p:txBody>
          <a:bodyPr wrap="none" anchor="ctr"/>
          <a:lstStyle/>
          <a:p>
            <a:pPr algn="ct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Nguyên</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nhân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nào</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dẫn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đến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sự</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thay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đổi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cầu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sử</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dụng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đó</a:t>
            </a:r>
            <a:r>
              <a:rPr lang="en-US" altLang="en-US" sz="2400" b="1" dirty="0">
                <a:latin typeface="Times New Roman" panose="02020603050405020304" pitchFamily="18" charset="0"/>
                <a:cs typeface="Times New Roman" panose="02020603050405020304" pitchFamily="18" charset="0"/>
              </a:rPr>
              <a:t>?</a:t>
            </a:r>
          </a:p>
        </p:txBody>
      </p:sp>
      <p:grpSp>
        <p:nvGrpSpPr>
          <p:cNvPr id="2" name="Group 12"/>
          <p:cNvGrpSpPr>
            <a:grpSpLocks/>
          </p:cNvGrpSpPr>
          <p:nvPr/>
        </p:nvGrpSpPr>
        <p:grpSpPr bwMode="auto">
          <a:xfrm>
            <a:off x="-7938" y="0"/>
            <a:ext cx="9250363" cy="6880225"/>
            <a:chOff x="1487540" y="0"/>
            <a:chExt cx="9250140" cy="6871909"/>
          </a:xfrm>
        </p:grpSpPr>
        <p:pic>
          <p:nvPicPr>
            <p:cNvPr id="8206" name="Picture 7" descr="lollipop[1]"/>
            <p:cNvPicPr>
              <a:picLocks noChangeAspect="1" noChangeArrowheads="1" noCrop="1"/>
            </p:cNvPicPr>
            <p:nvPr/>
          </p:nvPicPr>
          <p:blipFill>
            <a:blip r:embed="rId8"/>
            <a:srcRect/>
            <a:stretch>
              <a:fillRect/>
            </a:stretch>
          </p:blipFill>
          <p:spPr bwMode="auto">
            <a:xfrm rot="5400000" flipV="1">
              <a:off x="-1903360" y="3390900"/>
              <a:ext cx="6858000" cy="76200"/>
            </a:xfrm>
            <a:prstGeom prst="rect">
              <a:avLst/>
            </a:prstGeom>
            <a:noFill/>
            <a:ln w="9525">
              <a:noFill/>
              <a:miter lim="800000"/>
              <a:headEnd/>
              <a:tailEnd/>
            </a:ln>
          </p:spPr>
        </p:pic>
        <p:grpSp>
          <p:nvGrpSpPr>
            <p:cNvPr id="3" name="Group 14"/>
            <p:cNvGrpSpPr>
              <a:grpSpLocks/>
            </p:cNvGrpSpPr>
            <p:nvPr/>
          </p:nvGrpSpPr>
          <p:grpSpPr bwMode="auto">
            <a:xfrm>
              <a:off x="1502530" y="13909"/>
              <a:ext cx="9235150" cy="6858000"/>
              <a:chOff x="-54690" y="0"/>
              <a:chExt cx="9235150" cy="6858000"/>
            </a:xfrm>
          </p:grpSpPr>
          <p:pic>
            <p:nvPicPr>
              <p:cNvPr id="8208" name="Picture 15" descr="lollipop[1]"/>
              <p:cNvPicPr>
                <a:picLocks noChangeAspect="1" noChangeArrowheads="1" noCrop="1"/>
              </p:cNvPicPr>
              <p:nvPr/>
            </p:nvPicPr>
            <p:blipFill>
              <a:blip r:embed="rId8"/>
              <a:srcRect/>
              <a:stretch>
                <a:fillRect/>
              </a:stretch>
            </p:blipFill>
            <p:spPr bwMode="auto">
              <a:xfrm rot="5400000" flipV="1">
                <a:off x="5658670" y="3372670"/>
                <a:ext cx="6858000" cy="112660"/>
              </a:xfrm>
              <a:prstGeom prst="rect">
                <a:avLst/>
              </a:prstGeom>
              <a:noFill/>
              <a:ln w="9525">
                <a:noFill/>
                <a:miter lim="800000"/>
                <a:headEnd/>
                <a:tailEnd/>
              </a:ln>
            </p:spPr>
          </p:pic>
          <p:pic>
            <p:nvPicPr>
              <p:cNvPr id="8209" name="Picture 16" descr="lollipop[1]"/>
              <p:cNvPicPr>
                <a:picLocks noChangeAspect="1" noChangeArrowheads="1" noCrop="1"/>
              </p:cNvPicPr>
              <p:nvPr/>
            </p:nvPicPr>
            <p:blipFill>
              <a:blip r:embed="rId8"/>
              <a:srcRect/>
              <a:stretch>
                <a:fillRect/>
              </a:stretch>
            </p:blipFill>
            <p:spPr bwMode="auto">
              <a:xfrm flipV="1">
                <a:off x="-54690" y="0"/>
                <a:ext cx="9142360" cy="101582"/>
              </a:xfrm>
              <a:prstGeom prst="rect">
                <a:avLst/>
              </a:prstGeom>
              <a:noFill/>
              <a:ln w="9525">
                <a:noFill/>
                <a:miter lim="800000"/>
                <a:headEnd/>
                <a:tailEnd/>
              </a:ln>
            </p:spPr>
          </p:pic>
          <p:pic>
            <p:nvPicPr>
              <p:cNvPr id="8210" name="Picture 17" descr="lollipop[1]"/>
              <p:cNvPicPr>
                <a:picLocks noChangeAspect="1" noChangeArrowheads="1" noCrop="1"/>
              </p:cNvPicPr>
              <p:nvPr/>
            </p:nvPicPr>
            <p:blipFill>
              <a:blip r:embed="rId8"/>
              <a:srcRect/>
              <a:stretch>
                <a:fillRect/>
              </a:stretch>
            </p:blipFill>
            <p:spPr bwMode="auto">
              <a:xfrm flipV="1">
                <a:off x="38100" y="6756418"/>
                <a:ext cx="9142360" cy="101582"/>
              </a:xfrm>
              <a:prstGeom prst="rect">
                <a:avLst/>
              </a:prstGeom>
              <a:noFill/>
              <a:ln w="9525">
                <a:noFill/>
                <a:miter lim="800000"/>
                <a:headEnd/>
                <a:tailEnd/>
              </a:ln>
            </p:spPr>
          </p:pic>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2697"/>
                                        </p:tgtEl>
                                        <p:attrNameLst>
                                          <p:attrName>style.visibility</p:attrName>
                                        </p:attrNameLst>
                                      </p:cBhvr>
                                      <p:to>
                                        <p:strVal val="visible"/>
                                      </p:to>
                                    </p:set>
                                    <p:animEffect transition="in" filter="box(in)">
                                      <p:cBhvr>
                                        <p:cTn id="7" dur="500"/>
                                        <p:tgtEl>
                                          <p:spTgt spid="1126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12685"/>
                                        </p:tgtEl>
                                        <p:attrNameLst>
                                          <p:attrName>style.visibility</p:attrName>
                                        </p:attrNameLst>
                                      </p:cBhvr>
                                      <p:to>
                                        <p:strVal val="visible"/>
                                      </p:to>
                                    </p:set>
                                    <p:animEffect transition="in" filter="circle(in)">
                                      <p:cBhvr>
                                        <p:cTn id="12" dur="2000"/>
                                        <p:tgtEl>
                                          <p:spTgt spid="112685"/>
                                        </p:tgtEl>
                                      </p:cBhvr>
                                    </p:animEffect>
                                  </p:childTnLst>
                                </p:cTn>
                              </p:par>
                              <p:par>
                                <p:cTn id="13" presetID="6" presetClass="entr" presetSubtype="16" fill="hold" nodeType="withEffect">
                                  <p:stCondLst>
                                    <p:cond delay="0"/>
                                  </p:stCondLst>
                                  <p:childTnLst>
                                    <p:set>
                                      <p:cBhvr>
                                        <p:cTn id="14" dur="1" fill="hold">
                                          <p:stCondLst>
                                            <p:cond delay="0"/>
                                          </p:stCondLst>
                                        </p:cTn>
                                        <p:tgtEl>
                                          <p:spTgt spid="112686"/>
                                        </p:tgtEl>
                                        <p:attrNameLst>
                                          <p:attrName>style.visibility</p:attrName>
                                        </p:attrNameLst>
                                      </p:cBhvr>
                                      <p:to>
                                        <p:strVal val="visible"/>
                                      </p:to>
                                    </p:set>
                                    <p:animEffect transition="in" filter="circle(in)">
                                      <p:cBhvr>
                                        <p:cTn id="15" dur="2000"/>
                                        <p:tgtEl>
                                          <p:spTgt spid="112686"/>
                                        </p:tgtEl>
                                      </p:cBhvr>
                                    </p:animEffect>
                                  </p:childTnLst>
                                </p:cTn>
                              </p:par>
                              <p:par>
                                <p:cTn id="16" presetID="6" presetClass="entr" presetSubtype="16" fill="hold" nodeType="withEffect">
                                  <p:stCondLst>
                                    <p:cond delay="0"/>
                                  </p:stCondLst>
                                  <p:childTnLst>
                                    <p:set>
                                      <p:cBhvr>
                                        <p:cTn id="17" dur="1" fill="hold">
                                          <p:stCondLst>
                                            <p:cond delay="0"/>
                                          </p:stCondLst>
                                        </p:cTn>
                                        <p:tgtEl>
                                          <p:spTgt spid="112687"/>
                                        </p:tgtEl>
                                        <p:attrNameLst>
                                          <p:attrName>style.visibility</p:attrName>
                                        </p:attrNameLst>
                                      </p:cBhvr>
                                      <p:to>
                                        <p:strVal val="visible"/>
                                      </p:to>
                                    </p:set>
                                    <p:animEffect transition="in" filter="circle(in)">
                                      <p:cBhvr>
                                        <p:cTn id="18" dur="2000"/>
                                        <p:tgtEl>
                                          <p:spTgt spid="112687"/>
                                        </p:tgtEl>
                                      </p:cBhvr>
                                    </p:animEffect>
                                  </p:childTnLst>
                                </p:cTn>
                              </p:par>
                              <p:par>
                                <p:cTn id="19" presetID="6" presetClass="entr" presetSubtype="16" fill="hold" nodeType="withEffect">
                                  <p:stCondLst>
                                    <p:cond delay="0"/>
                                  </p:stCondLst>
                                  <p:childTnLst>
                                    <p:set>
                                      <p:cBhvr>
                                        <p:cTn id="20" dur="1" fill="hold">
                                          <p:stCondLst>
                                            <p:cond delay="0"/>
                                          </p:stCondLst>
                                        </p:cTn>
                                        <p:tgtEl>
                                          <p:spTgt spid="112688"/>
                                        </p:tgtEl>
                                        <p:attrNameLst>
                                          <p:attrName>style.visibility</p:attrName>
                                        </p:attrNameLst>
                                      </p:cBhvr>
                                      <p:to>
                                        <p:strVal val="visible"/>
                                      </p:to>
                                    </p:set>
                                    <p:animEffect transition="in" filter="circle(in)">
                                      <p:cBhvr>
                                        <p:cTn id="21" dur="2000"/>
                                        <p:tgtEl>
                                          <p:spTgt spid="112688"/>
                                        </p:tgtEl>
                                      </p:cBhvr>
                                    </p:animEffect>
                                  </p:childTnLst>
                                </p:cTn>
                              </p:par>
                              <p:par>
                                <p:cTn id="22" presetID="6" presetClass="entr" presetSubtype="16" fill="hold" nodeType="withEffect">
                                  <p:stCondLst>
                                    <p:cond delay="0"/>
                                  </p:stCondLst>
                                  <p:childTnLst>
                                    <p:set>
                                      <p:cBhvr>
                                        <p:cTn id="23" dur="1" fill="hold">
                                          <p:stCondLst>
                                            <p:cond delay="0"/>
                                          </p:stCondLst>
                                        </p:cTn>
                                        <p:tgtEl>
                                          <p:spTgt spid="112694"/>
                                        </p:tgtEl>
                                        <p:attrNameLst>
                                          <p:attrName>style.visibility</p:attrName>
                                        </p:attrNameLst>
                                      </p:cBhvr>
                                      <p:to>
                                        <p:strVal val="visible"/>
                                      </p:to>
                                    </p:set>
                                    <p:animEffect transition="in" filter="circle(in)">
                                      <p:cBhvr>
                                        <p:cTn id="24" dur="2000"/>
                                        <p:tgtEl>
                                          <p:spTgt spid="112694"/>
                                        </p:tgtEl>
                                      </p:cBhvr>
                                    </p:animEffect>
                                  </p:childTnLst>
                                </p:cTn>
                              </p:par>
                              <p:par>
                                <p:cTn id="25" presetID="6" presetClass="entr" presetSubtype="16" fill="hold" nodeType="withEffect">
                                  <p:stCondLst>
                                    <p:cond delay="0"/>
                                  </p:stCondLst>
                                  <p:childTnLst>
                                    <p:set>
                                      <p:cBhvr>
                                        <p:cTn id="26" dur="1" fill="hold">
                                          <p:stCondLst>
                                            <p:cond delay="0"/>
                                          </p:stCondLst>
                                        </p:cTn>
                                        <p:tgtEl>
                                          <p:spTgt spid="112695"/>
                                        </p:tgtEl>
                                        <p:attrNameLst>
                                          <p:attrName>style.visibility</p:attrName>
                                        </p:attrNameLst>
                                      </p:cBhvr>
                                      <p:to>
                                        <p:strVal val="visible"/>
                                      </p:to>
                                    </p:set>
                                    <p:animEffect transition="in" filter="circle(in)">
                                      <p:cBhvr>
                                        <p:cTn id="27" dur="2000"/>
                                        <p:tgtEl>
                                          <p:spTgt spid="112695"/>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12698"/>
                                        </p:tgtEl>
                                        <p:attrNameLst>
                                          <p:attrName>style.visibility</p:attrName>
                                        </p:attrNameLst>
                                      </p:cBhvr>
                                      <p:to>
                                        <p:strVal val="visible"/>
                                      </p:to>
                                    </p:set>
                                    <p:animEffect transition="in" filter="circle(in)">
                                      <p:cBhvr>
                                        <p:cTn id="30" dur="2000"/>
                                        <p:tgtEl>
                                          <p:spTgt spid="112698"/>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12699"/>
                                        </p:tgtEl>
                                        <p:attrNameLst>
                                          <p:attrName>style.visibility</p:attrName>
                                        </p:attrNameLst>
                                      </p:cBhvr>
                                      <p:to>
                                        <p:strVal val="visible"/>
                                      </p:to>
                                    </p:set>
                                    <p:animEffect transition="in" filter="circle(in)">
                                      <p:cBhvr>
                                        <p:cTn id="33" dur="2000"/>
                                        <p:tgtEl>
                                          <p:spTgt spid="112699"/>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12700"/>
                                        </p:tgtEl>
                                        <p:attrNameLst>
                                          <p:attrName>style.visibility</p:attrName>
                                        </p:attrNameLst>
                                      </p:cBhvr>
                                      <p:to>
                                        <p:strVal val="visible"/>
                                      </p:to>
                                    </p:set>
                                    <p:animEffect transition="in" filter="circle(in)">
                                      <p:cBhvr>
                                        <p:cTn id="36" dur="2000"/>
                                        <p:tgtEl>
                                          <p:spTgt spid="11270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xit" presetSubtype="4" fill="hold" grpId="1" nodeType="clickEffect">
                                  <p:stCondLst>
                                    <p:cond delay="0"/>
                                  </p:stCondLst>
                                  <p:childTnLst>
                                    <p:anim calcmode="lin" valueType="num">
                                      <p:cBhvr additive="base">
                                        <p:cTn id="40" dur="500"/>
                                        <p:tgtEl>
                                          <p:spTgt spid="112697"/>
                                        </p:tgtEl>
                                        <p:attrNameLst>
                                          <p:attrName>ppt_x</p:attrName>
                                        </p:attrNameLst>
                                      </p:cBhvr>
                                      <p:tavLst>
                                        <p:tav tm="0">
                                          <p:val>
                                            <p:strVal val="ppt_x"/>
                                          </p:val>
                                        </p:tav>
                                        <p:tav tm="100000">
                                          <p:val>
                                            <p:strVal val="ppt_x"/>
                                          </p:val>
                                        </p:tav>
                                      </p:tavLst>
                                    </p:anim>
                                    <p:anim calcmode="lin" valueType="num">
                                      <p:cBhvr additive="base">
                                        <p:cTn id="41" dur="500"/>
                                        <p:tgtEl>
                                          <p:spTgt spid="112697"/>
                                        </p:tgtEl>
                                        <p:attrNameLst>
                                          <p:attrName>ppt_y</p:attrName>
                                        </p:attrNameLst>
                                      </p:cBhvr>
                                      <p:tavLst>
                                        <p:tav tm="0">
                                          <p:val>
                                            <p:strVal val="ppt_y"/>
                                          </p:val>
                                        </p:tav>
                                        <p:tav tm="100000">
                                          <p:val>
                                            <p:strVal val="1+ppt_h/2"/>
                                          </p:val>
                                        </p:tav>
                                      </p:tavLst>
                                    </p:anim>
                                    <p:set>
                                      <p:cBhvr>
                                        <p:cTn id="42" dur="1" fill="hold">
                                          <p:stCondLst>
                                            <p:cond delay="499"/>
                                          </p:stCondLst>
                                        </p:cTn>
                                        <p:tgtEl>
                                          <p:spTgt spid="112697"/>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12702"/>
                                        </p:tgtEl>
                                        <p:attrNameLst>
                                          <p:attrName>style.visibility</p:attrName>
                                        </p:attrNameLst>
                                      </p:cBhvr>
                                      <p:to>
                                        <p:strVal val="visible"/>
                                      </p:to>
                                    </p:set>
                                    <p:anim to="" calcmode="lin" valueType="num">
                                      <p:cBhvr>
                                        <p:cTn id="47" dur="1" fill="hold"/>
                                        <p:tgtEl>
                                          <p:spTgt spid="11270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7" grpId="0" animBg="1"/>
      <p:bldP spid="112697" grpId="1" animBg="1"/>
      <p:bldP spid="112698" grpId="0" animBg="1"/>
      <p:bldP spid="112699" grpId="0" animBg="1"/>
      <p:bldP spid="112700" grpId="0" animBg="1"/>
      <p:bldP spid="11270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274638"/>
            <a:ext cx="6934200" cy="762000"/>
          </a:xfrm>
        </p:spPr>
        <p:txBody>
          <a:bodyPr/>
          <a:lstStyle/>
          <a:p>
            <a:pPr algn="l" eaLnBrk="1" hangingPunct="1"/>
            <a:r>
              <a:rPr lang="en-US" altLang="en-US" sz="2400" smtClean="0"/>
              <a:t>    </a:t>
            </a:r>
            <a:endParaRPr lang="en-US" altLang="en-US" sz="2800" smtClean="0"/>
          </a:p>
        </p:txBody>
      </p:sp>
      <p:grpSp>
        <p:nvGrpSpPr>
          <p:cNvPr id="2" name="Group 3"/>
          <p:cNvGrpSpPr>
            <a:grpSpLocks/>
          </p:cNvGrpSpPr>
          <p:nvPr/>
        </p:nvGrpSpPr>
        <p:grpSpPr bwMode="auto">
          <a:xfrm>
            <a:off x="304800" y="2209800"/>
            <a:ext cx="8839200" cy="3276600"/>
            <a:chOff x="192" y="2016"/>
            <a:chExt cx="5568" cy="2064"/>
          </a:xfrm>
        </p:grpSpPr>
        <p:sp>
          <p:nvSpPr>
            <p:cNvPr id="9247" name="Rectangle 4"/>
            <p:cNvSpPr>
              <a:spLocks noChangeArrowheads="1"/>
            </p:cNvSpPr>
            <p:nvPr/>
          </p:nvSpPr>
          <p:spPr bwMode="auto">
            <a:xfrm>
              <a:off x="192" y="2016"/>
              <a:ext cx="5376" cy="2016"/>
            </a:xfrm>
            <a:prstGeom prst="rect">
              <a:avLst/>
            </a:prstGeom>
            <a:solidFill>
              <a:schemeClr val="accent1"/>
            </a:solidFill>
            <a:ln w="9525">
              <a:solidFill>
                <a:schemeClr val="tx1"/>
              </a:solidFill>
              <a:miter lim="800000"/>
              <a:headEnd/>
              <a:tailEnd/>
            </a:ln>
            <a:effectLst/>
          </p:spPr>
          <p:txBody>
            <a:bodyPr wrap="none" anchor="ctr"/>
            <a:lstStyle/>
            <a:p>
              <a:pPr eaLnBrk="1" hangingPunct="1"/>
              <a:endParaRPr lang="en-US" altLang="en-US"/>
            </a:p>
          </p:txBody>
        </p:sp>
        <p:sp>
          <p:nvSpPr>
            <p:cNvPr id="9248" name="Rectangle 5"/>
            <p:cNvSpPr>
              <a:spLocks noChangeArrowheads="1"/>
            </p:cNvSpPr>
            <p:nvPr/>
          </p:nvSpPr>
          <p:spPr bwMode="auto">
            <a:xfrm>
              <a:off x="336" y="2112"/>
              <a:ext cx="5424" cy="1968"/>
            </a:xfrm>
            <a:prstGeom prst="rect">
              <a:avLst/>
            </a:prstGeom>
            <a:noFill/>
            <a:ln w="9525">
              <a:noFill/>
              <a:miter lim="800000"/>
              <a:headEnd/>
              <a:tailEnd/>
            </a:ln>
          </p:spPr>
          <p:txBody>
            <a:bodyPr/>
            <a:lstStyle/>
            <a:p>
              <a:pPr marL="342900" indent="-342900" eaLnBrk="1" hangingPunct="1">
                <a:spcBef>
                  <a:spcPct val="20000"/>
                </a:spcBef>
              </a:pPr>
              <a:r>
                <a:rPr lang="en-US" altLang="en-US" sz="3200"/>
                <a:t>    </a:t>
              </a:r>
              <a:r>
                <a:rPr lang="en-US" altLang="en-US" sz="3200">
                  <a:solidFill>
                    <a:schemeClr val="tx2"/>
                  </a:solidFill>
                </a:rPr>
                <a:t>Kết luận:</a:t>
              </a:r>
              <a:r>
                <a:rPr lang="en-US" altLang="en-US" sz="3200"/>
                <a:t> </a:t>
              </a:r>
              <a:r>
                <a:rPr lang="en-US" altLang="en-US" sz="2800"/>
                <a:t>Nguyên nhân chính dẫn đến diện tích đất trồng ngày càng bị thu hẹp là do dân số tăng nhanh, con người cần nhiều diện tích đất ở hơn. Ngoài ra, khoa học kĩ thuật phát triển, đời sống con người nâng cao cũng cần diện tích đất vào những việc khác như thành lập các khu vui chơi giải trí, phát triển công nghiệp, giao thông….</a:t>
              </a:r>
            </a:p>
          </p:txBody>
        </p:sp>
      </p:grpSp>
      <p:grpSp>
        <p:nvGrpSpPr>
          <p:cNvPr id="3" name="Group 8"/>
          <p:cNvGrpSpPr>
            <a:grpSpLocks/>
          </p:cNvGrpSpPr>
          <p:nvPr/>
        </p:nvGrpSpPr>
        <p:grpSpPr bwMode="auto">
          <a:xfrm>
            <a:off x="0" y="2133600"/>
            <a:ext cx="9144000" cy="4800600"/>
            <a:chOff x="0" y="960"/>
            <a:chExt cx="5760" cy="3360"/>
          </a:xfrm>
        </p:grpSpPr>
        <p:sp>
          <p:nvSpPr>
            <p:cNvPr id="9234" name="Rectangle 9"/>
            <p:cNvSpPr>
              <a:spLocks noChangeArrowheads="1"/>
            </p:cNvSpPr>
            <p:nvPr/>
          </p:nvSpPr>
          <p:spPr bwMode="auto">
            <a:xfrm>
              <a:off x="0" y="960"/>
              <a:ext cx="5760" cy="3360"/>
            </a:xfrm>
            <a:prstGeom prst="rect">
              <a:avLst/>
            </a:prstGeom>
            <a:solidFill>
              <a:srgbClr val="FF9900"/>
            </a:solidFill>
            <a:ln w="9525">
              <a:solidFill>
                <a:schemeClr val="tx1"/>
              </a:solidFill>
              <a:miter lim="800000"/>
              <a:headEnd/>
              <a:tailEnd/>
            </a:ln>
            <a:effectLst/>
          </p:spPr>
          <p:txBody>
            <a:bodyPr wrap="none" anchor="ctr"/>
            <a:lstStyle/>
            <a:p>
              <a:pPr algn="ctr" eaLnBrk="1" hangingPunct="1"/>
              <a:endParaRPr lang="en-US" altLang="en-US"/>
            </a:p>
          </p:txBody>
        </p:sp>
        <p:pic>
          <p:nvPicPr>
            <p:cNvPr id="9235" name="Picture 10" descr="Dong nguoi"/>
            <p:cNvPicPr>
              <a:picLocks noChangeAspect="1" noChangeArrowheads="1"/>
            </p:cNvPicPr>
            <p:nvPr/>
          </p:nvPicPr>
          <p:blipFill>
            <a:blip r:embed="rId2"/>
            <a:srcRect/>
            <a:stretch>
              <a:fillRect/>
            </a:stretch>
          </p:blipFill>
          <p:spPr bwMode="auto">
            <a:xfrm>
              <a:off x="144" y="960"/>
              <a:ext cx="2256" cy="1200"/>
            </a:xfrm>
            <a:prstGeom prst="rect">
              <a:avLst/>
            </a:prstGeom>
            <a:noFill/>
            <a:ln w="9525">
              <a:noFill/>
              <a:miter lim="800000"/>
              <a:headEnd/>
              <a:tailEnd/>
            </a:ln>
          </p:spPr>
        </p:pic>
        <p:grpSp>
          <p:nvGrpSpPr>
            <p:cNvPr id="4" name="Group 11"/>
            <p:cNvGrpSpPr>
              <a:grpSpLocks/>
            </p:cNvGrpSpPr>
            <p:nvPr/>
          </p:nvGrpSpPr>
          <p:grpSpPr bwMode="auto">
            <a:xfrm>
              <a:off x="3364" y="960"/>
              <a:ext cx="2352" cy="1035"/>
              <a:chOff x="3364" y="1089"/>
              <a:chExt cx="2352" cy="1035"/>
            </a:xfrm>
          </p:grpSpPr>
          <p:pic>
            <p:nvPicPr>
              <p:cNvPr id="9245" name="Picture 12" descr="vnet_Da-Lat-Nha-nat-lan-at-thong-xanh-ho-nuoc-877961_images1876331_nhachenchuc"/>
              <p:cNvPicPr>
                <a:picLocks noChangeAspect="1" noChangeArrowheads="1"/>
              </p:cNvPicPr>
              <p:nvPr/>
            </p:nvPicPr>
            <p:blipFill>
              <a:blip r:embed="rId3"/>
              <a:srcRect/>
              <a:stretch>
                <a:fillRect/>
              </a:stretch>
            </p:blipFill>
            <p:spPr bwMode="auto">
              <a:xfrm>
                <a:off x="3364" y="1104"/>
                <a:ext cx="2352" cy="1020"/>
              </a:xfrm>
              <a:prstGeom prst="rect">
                <a:avLst/>
              </a:prstGeom>
              <a:noFill/>
              <a:ln w="9525">
                <a:noFill/>
                <a:miter lim="800000"/>
                <a:headEnd/>
                <a:tailEnd/>
              </a:ln>
            </p:spPr>
          </p:pic>
          <p:sp>
            <p:nvSpPr>
              <p:cNvPr id="9246" name="Text Box 13"/>
              <p:cNvSpPr txBox="1">
                <a:spLocks noChangeArrowheads="1"/>
              </p:cNvSpPr>
              <p:nvPr/>
            </p:nvSpPr>
            <p:spPr bwMode="auto">
              <a:xfrm>
                <a:off x="3693" y="1089"/>
                <a:ext cx="1613" cy="259"/>
              </a:xfrm>
              <a:prstGeom prst="rect">
                <a:avLst/>
              </a:prstGeom>
              <a:noFill/>
              <a:ln w="9525">
                <a:noFill/>
                <a:miter lim="800000"/>
                <a:headEnd/>
                <a:tailEnd/>
              </a:ln>
              <a:effectLst/>
            </p:spPr>
            <p:txBody>
              <a:bodyPr wrap="none">
                <a:spAutoFit/>
              </a:bodyPr>
              <a:lstStyle/>
              <a:p>
                <a:pPr algn="ctr" eaLnBrk="1" hangingPunct="1"/>
                <a:r>
                  <a:rPr lang="en-US" altLang="en-US" b="1" dirty="0" err="1">
                    <a:solidFill>
                      <a:schemeClr val="accent6">
                        <a:lumMod val="50000"/>
                      </a:schemeClr>
                    </a:solidFill>
                    <a:latin typeface="Times New Roman" panose="02020603050405020304" pitchFamily="18" charset="0"/>
                    <a:cs typeface="Times New Roman" panose="02020603050405020304" pitchFamily="18" charset="0"/>
                  </a:rPr>
                  <a:t>Nhà</a:t>
                </a:r>
                <a:r>
                  <a:rPr lang="en-US" altLang="en-US"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b="1" dirty="0" err="1">
                    <a:solidFill>
                      <a:schemeClr val="accent6">
                        <a:lumMod val="50000"/>
                      </a:schemeClr>
                    </a:solidFill>
                    <a:latin typeface="Times New Roman" panose="02020603050405020304" pitchFamily="18" charset="0"/>
                    <a:cs typeface="Times New Roman" panose="02020603050405020304" pitchFamily="18" charset="0"/>
                  </a:rPr>
                  <a:t>cửa</a:t>
                </a:r>
                <a:r>
                  <a:rPr lang="en-US" altLang="en-US"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b="1" dirty="0" err="1">
                    <a:solidFill>
                      <a:schemeClr val="accent6">
                        <a:lumMod val="50000"/>
                      </a:schemeClr>
                    </a:solidFill>
                    <a:latin typeface="Times New Roman" panose="02020603050405020304" pitchFamily="18" charset="0"/>
                    <a:cs typeface="Times New Roman" panose="02020603050405020304" pitchFamily="18" charset="0"/>
                  </a:rPr>
                  <a:t>mọc</a:t>
                </a:r>
                <a:r>
                  <a:rPr lang="en-US" altLang="en-US"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b="1" dirty="0" err="1">
                    <a:solidFill>
                      <a:schemeClr val="accent6">
                        <a:lumMod val="50000"/>
                      </a:schemeClr>
                    </a:solidFill>
                    <a:latin typeface="Times New Roman" panose="02020603050405020304" pitchFamily="18" charset="0"/>
                    <a:cs typeface="Times New Roman" panose="02020603050405020304" pitchFamily="18" charset="0"/>
                  </a:rPr>
                  <a:t>lên</a:t>
                </a:r>
                <a:r>
                  <a:rPr lang="en-US" altLang="en-US" b="1" dirty="0">
                    <a:solidFill>
                      <a:schemeClr val="accent6">
                        <a:lumMod val="50000"/>
                      </a:schemeClr>
                    </a:solidFill>
                    <a:latin typeface="Times New Roman" panose="02020603050405020304" pitchFamily="18" charset="0"/>
                    <a:cs typeface="Times New Roman" panose="02020603050405020304" pitchFamily="18" charset="0"/>
                  </a:rPr>
                  <a:t> san </a:t>
                </a:r>
                <a:r>
                  <a:rPr lang="en-US" altLang="en-US" b="1" dirty="0" err="1">
                    <a:solidFill>
                      <a:schemeClr val="accent6">
                        <a:lumMod val="50000"/>
                      </a:schemeClr>
                    </a:solidFill>
                    <a:latin typeface="Times New Roman" panose="02020603050405020304" pitchFamily="18" charset="0"/>
                    <a:cs typeface="Times New Roman" panose="02020603050405020304" pitchFamily="18" charset="0"/>
                  </a:rPr>
                  <a:t>sát</a:t>
                </a:r>
                <a:endParaRPr lang="en-US" altLang="en-US" b="1" dirty="0">
                  <a:solidFill>
                    <a:schemeClr val="accent6">
                      <a:lumMod val="50000"/>
                    </a:schemeClr>
                  </a:solidFill>
                  <a:latin typeface="Times New Roman" panose="02020603050405020304" pitchFamily="18" charset="0"/>
                  <a:cs typeface="Times New Roman" panose="02020603050405020304" pitchFamily="18" charset="0"/>
                </a:endParaRPr>
              </a:p>
            </p:txBody>
          </p:sp>
        </p:grpSp>
        <p:grpSp>
          <p:nvGrpSpPr>
            <p:cNvPr id="5" name="Group 14"/>
            <p:cNvGrpSpPr>
              <a:grpSpLocks/>
            </p:cNvGrpSpPr>
            <p:nvPr/>
          </p:nvGrpSpPr>
          <p:grpSpPr bwMode="auto">
            <a:xfrm>
              <a:off x="3364" y="2064"/>
              <a:ext cx="2352" cy="1104"/>
              <a:chOff x="3364" y="2208"/>
              <a:chExt cx="2352" cy="1104"/>
            </a:xfrm>
          </p:grpSpPr>
          <p:pic>
            <p:nvPicPr>
              <p:cNvPr id="9243" name="Picture 15" descr="nhà máy XN"/>
              <p:cNvPicPr>
                <a:picLocks noChangeAspect="1" noChangeArrowheads="1"/>
              </p:cNvPicPr>
              <p:nvPr/>
            </p:nvPicPr>
            <p:blipFill>
              <a:blip r:embed="rId4"/>
              <a:srcRect/>
              <a:stretch>
                <a:fillRect/>
              </a:stretch>
            </p:blipFill>
            <p:spPr bwMode="auto">
              <a:xfrm>
                <a:off x="3364" y="2208"/>
                <a:ext cx="2352" cy="1104"/>
              </a:xfrm>
              <a:prstGeom prst="rect">
                <a:avLst/>
              </a:prstGeom>
              <a:noFill/>
              <a:ln w="9525">
                <a:noFill/>
                <a:miter lim="800000"/>
                <a:headEnd/>
                <a:tailEnd/>
              </a:ln>
            </p:spPr>
          </p:pic>
          <p:sp>
            <p:nvSpPr>
              <p:cNvPr id="9244" name="Text Box 16"/>
              <p:cNvSpPr txBox="1">
                <a:spLocks noChangeArrowheads="1"/>
              </p:cNvSpPr>
              <p:nvPr/>
            </p:nvSpPr>
            <p:spPr bwMode="auto">
              <a:xfrm>
                <a:off x="3469" y="2208"/>
                <a:ext cx="2184" cy="259"/>
              </a:xfrm>
              <a:prstGeom prst="rect">
                <a:avLst/>
              </a:prstGeom>
              <a:noFill/>
              <a:ln w="9525">
                <a:noFill/>
                <a:miter lim="800000"/>
                <a:headEnd/>
                <a:tailEnd/>
              </a:ln>
              <a:effectLst/>
            </p:spPr>
            <p:txBody>
              <a:bodyPr wrap="none">
                <a:spAutoFit/>
              </a:bodyPr>
              <a:lstStyle/>
              <a:p>
                <a:pPr algn="ctr" eaLnBrk="1" hangingPunct="1"/>
                <a:r>
                  <a:rPr lang="en-US" altLang="en-US" b="1" dirty="0" err="1">
                    <a:solidFill>
                      <a:srgbClr val="7030A0"/>
                    </a:solidFill>
                    <a:latin typeface="Times New Roman" panose="02020603050405020304" pitchFamily="18" charset="0"/>
                    <a:cs typeface="Times New Roman" panose="02020603050405020304" pitchFamily="18" charset="0"/>
                  </a:rPr>
                  <a:t>Nhiều</a:t>
                </a:r>
                <a:r>
                  <a:rPr lang="en-US" altLang="en-US" b="1" dirty="0">
                    <a:solidFill>
                      <a:srgbClr val="7030A0"/>
                    </a:solidFill>
                    <a:latin typeface="Times New Roman" panose="02020603050405020304" pitchFamily="18" charset="0"/>
                    <a:cs typeface="Times New Roman" panose="02020603050405020304" pitchFamily="18" charset="0"/>
                  </a:rPr>
                  <a:t> </a:t>
                </a:r>
                <a:r>
                  <a:rPr lang="en-US" altLang="en-US" b="1" dirty="0" err="1">
                    <a:solidFill>
                      <a:srgbClr val="7030A0"/>
                    </a:solidFill>
                    <a:latin typeface="Times New Roman" panose="02020603050405020304" pitchFamily="18" charset="0"/>
                    <a:cs typeface="Times New Roman" panose="02020603050405020304" pitchFamily="18" charset="0"/>
                  </a:rPr>
                  <a:t>nhà</a:t>
                </a:r>
                <a:r>
                  <a:rPr lang="en-US" altLang="en-US" b="1" dirty="0">
                    <a:solidFill>
                      <a:srgbClr val="7030A0"/>
                    </a:solidFill>
                    <a:latin typeface="Times New Roman" panose="02020603050405020304" pitchFamily="18" charset="0"/>
                    <a:cs typeface="Times New Roman" panose="02020603050405020304" pitchFamily="18" charset="0"/>
                  </a:rPr>
                  <a:t> </a:t>
                </a:r>
                <a:r>
                  <a:rPr lang="en-US" altLang="en-US" b="1" dirty="0" err="1">
                    <a:solidFill>
                      <a:srgbClr val="7030A0"/>
                    </a:solidFill>
                    <a:latin typeface="Times New Roman" panose="02020603050405020304" pitchFamily="18" charset="0"/>
                    <a:cs typeface="Times New Roman" panose="02020603050405020304" pitchFamily="18" charset="0"/>
                  </a:rPr>
                  <a:t>máy</a:t>
                </a:r>
                <a:r>
                  <a:rPr lang="en-US" altLang="en-US" b="1" dirty="0">
                    <a:solidFill>
                      <a:srgbClr val="7030A0"/>
                    </a:solidFill>
                    <a:latin typeface="Times New Roman" panose="02020603050405020304" pitchFamily="18" charset="0"/>
                    <a:cs typeface="Times New Roman" panose="02020603050405020304" pitchFamily="18" charset="0"/>
                  </a:rPr>
                  <a:t> </a:t>
                </a:r>
                <a:r>
                  <a:rPr lang="en-US" altLang="en-US" b="1" dirty="0" err="1">
                    <a:solidFill>
                      <a:srgbClr val="7030A0"/>
                    </a:solidFill>
                    <a:latin typeface="Times New Roman" panose="02020603050405020304" pitchFamily="18" charset="0"/>
                    <a:cs typeface="Times New Roman" panose="02020603050405020304" pitchFamily="18" charset="0"/>
                  </a:rPr>
                  <a:t>xí</a:t>
                </a:r>
                <a:r>
                  <a:rPr lang="en-US" altLang="en-US" b="1" dirty="0">
                    <a:solidFill>
                      <a:srgbClr val="7030A0"/>
                    </a:solidFill>
                    <a:latin typeface="Times New Roman" panose="02020603050405020304" pitchFamily="18" charset="0"/>
                    <a:cs typeface="Times New Roman" panose="02020603050405020304" pitchFamily="18" charset="0"/>
                  </a:rPr>
                  <a:t> </a:t>
                </a:r>
                <a:r>
                  <a:rPr lang="en-US" altLang="en-US" b="1" dirty="0" err="1">
                    <a:solidFill>
                      <a:srgbClr val="7030A0"/>
                    </a:solidFill>
                    <a:latin typeface="Times New Roman" panose="02020603050405020304" pitchFamily="18" charset="0"/>
                    <a:cs typeface="Times New Roman" panose="02020603050405020304" pitchFamily="18" charset="0"/>
                  </a:rPr>
                  <a:t>nghiệp</a:t>
                </a:r>
                <a:r>
                  <a:rPr lang="en-US" altLang="en-US" b="1" dirty="0">
                    <a:solidFill>
                      <a:srgbClr val="7030A0"/>
                    </a:solidFill>
                    <a:latin typeface="Times New Roman" panose="02020603050405020304" pitchFamily="18" charset="0"/>
                    <a:cs typeface="Times New Roman" panose="02020603050405020304" pitchFamily="18" charset="0"/>
                  </a:rPr>
                  <a:t> </a:t>
                </a:r>
                <a:r>
                  <a:rPr lang="en-US" altLang="en-US" b="1" dirty="0" err="1">
                    <a:solidFill>
                      <a:srgbClr val="7030A0"/>
                    </a:solidFill>
                    <a:latin typeface="Times New Roman" panose="02020603050405020304" pitchFamily="18" charset="0"/>
                    <a:cs typeface="Times New Roman" panose="02020603050405020304" pitchFamily="18" charset="0"/>
                  </a:rPr>
                  <a:t>mọc</a:t>
                </a:r>
                <a:r>
                  <a:rPr lang="en-US" altLang="en-US" b="1" dirty="0">
                    <a:solidFill>
                      <a:srgbClr val="7030A0"/>
                    </a:solidFill>
                    <a:latin typeface="Times New Roman" panose="02020603050405020304" pitchFamily="18" charset="0"/>
                    <a:cs typeface="Times New Roman" panose="02020603050405020304" pitchFamily="18" charset="0"/>
                  </a:rPr>
                  <a:t> </a:t>
                </a:r>
                <a:r>
                  <a:rPr lang="en-US" altLang="en-US" b="1" dirty="0" err="1">
                    <a:solidFill>
                      <a:srgbClr val="7030A0"/>
                    </a:solidFill>
                    <a:latin typeface="Times New Roman" panose="02020603050405020304" pitchFamily="18" charset="0"/>
                    <a:cs typeface="Times New Roman" panose="02020603050405020304" pitchFamily="18" charset="0"/>
                  </a:rPr>
                  <a:t>lên</a:t>
                </a:r>
                <a:endParaRPr lang="en-US" altLang="en-US" b="1" dirty="0">
                  <a:solidFill>
                    <a:srgbClr val="7030A0"/>
                  </a:solidFill>
                  <a:latin typeface="Times New Roman" panose="02020603050405020304" pitchFamily="18" charset="0"/>
                  <a:cs typeface="Times New Roman" panose="02020603050405020304" pitchFamily="18" charset="0"/>
                </a:endParaRPr>
              </a:p>
            </p:txBody>
          </p:sp>
        </p:grpSp>
        <p:grpSp>
          <p:nvGrpSpPr>
            <p:cNvPr id="6" name="Group 17"/>
            <p:cNvGrpSpPr>
              <a:grpSpLocks/>
            </p:cNvGrpSpPr>
            <p:nvPr/>
          </p:nvGrpSpPr>
          <p:grpSpPr bwMode="auto">
            <a:xfrm>
              <a:off x="3385" y="3189"/>
              <a:ext cx="2352" cy="1083"/>
              <a:chOff x="3385" y="3381"/>
              <a:chExt cx="2352" cy="1083"/>
            </a:xfrm>
          </p:grpSpPr>
          <p:pic>
            <p:nvPicPr>
              <p:cNvPr id="9241" name="Picture 18" descr="sangolfminhhoa"/>
              <p:cNvPicPr>
                <a:picLocks noChangeAspect="1" noChangeArrowheads="1"/>
              </p:cNvPicPr>
              <p:nvPr/>
            </p:nvPicPr>
            <p:blipFill>
              <a:blip r:embed="rId5"/>
              <a:srcRect/>
              <a:stretch>
                <a:fillRect/>
              </a:stretch>
            </p:blipFill>
            <p:spPr bwMode="auto">
              <a:xfrm>
                <a:off x="3385" y="3384"/>
                <a:ext cx="2352" cy="1080"/>
              </a:xfrm>
              <a:prstGeom prst="rect">
                <a:avLst/>
              </a:prstGeom>
              <a:noFill/>
              <a:ln w="9525">
                <a:noFill/>
                <a:miter lim="800000"/>
                <a:headEnd/>
                <a:tailEnd/>
              </a:ln>
            </p:spPr>
          </p:pic>
          <p:sp>
            <p:nvSpPr>
              <p:cNvPr id="9242" name="Text Box 19"/>
              <p:cNvSpPr txBox="1">
                <a:spLocks noChangeArrowheads="1"/>
              </p:cNvSpPr>
              <p:nvPr/>
            </p:nvSpPr>
            <p:spPr bwMode="auto">
              <a:xfrm>
                <a:off x="3552" y="3381"/>
                <a:ext cx="1942" cy="259"/>
              </a:xfrm>
              <a:prstGeom prst="rect">
                <a:avLst/>
              </a:prstGeom>
              <a:noFill/>
              <a:ln w="9525">
                <a:noFill/>
                <a:miter lim="800000"/>
                <a:headEnd/>
                <a:tailEnd/>
              </a:ln>
              <a:effectLst/>
            </p:spPr>
            <p:txBody>
              <a:bodyPr wrap="none">
                <a:spAutoFit/>
              </a:bodyPr>
              <a:lstStyle/>
              <a:p>
                <a:pPr eaLnBrk="1" hangingPunct="1"/>
                <a:r>
                  <a:rPr lang="en-US" altLang="en-US" b="1" dirty="0" err="1">
                    <a:solidFill>
                      <a:srgbClr val="FF0000"/>
                    </a:solidFill>
                    <a:latin typeface="Times New Roman" panose="02020603050405020304" pitchFamily="18" charset="0"/>
                    <a:cs typeface="Times New Roman" panose="02020603050405020304" pitchFamily="18" charset="0"/>
                  </a:rPr>
                  <a:t>Có</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nhiều</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khu</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vui</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chơi</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giải</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trí</a:t>
                </a:r>
                <a:endParaRPr lang="en-US" altLang="en-US" b="1" dirty="0">
                  <a:solidFill>
                    <a:srgbClr val="FF0000"/>
                  </a:solidFill>
                  <a:latin typeface="Times New Roman" panose="02020603050405020304" pitchFamily="18" charset="0"/>
                  <a:cs typeface="Times New Roman" panose="02020603050405020304" pitchFamily="18" charset="0"/>
                </a:endParaRPr>
              </a:p>
            </p:txBody>
          </p:sp>
        </p:grpSp>
        <p:pic>
          <p:nvPicPr>
            <p:cNvPr id="9239" name="Picture 20" descr="OT XM"/>
            <p:cNvPicPr>
              <a:picLocks noChangeAspect="1" noChangeArrowheads="1"/>
            </p:cNvPicPr>
            <p:nvPr/>
          </p:nvPicPr>
          <p:blipFill>
            <a:blip r:embed="rId6"/>
            <a:srcRect/>
            <a:stretch>
              <a:fillRect/>
            </a:stretch>
          </p:blipFill>
          <p:spPr bwMode="auto">
            <a:xfrm>
              <a:off x="144" y="2213"/>
              <a:ext cx="1787" cy="1109"/>
            </a:xfrm>
            <a:prstGeom prst="rect">
              <a:avLst/>
            </a:prstGeom>
            <a:noFill/>
            <a:ln w="9525">
              <a:noFill/>
              <a:miter lim="800000"/>
              <a:headEnd/>
              <a:tailEnd/>
            </a:ln>
          </p:spPr>
        </p:pic>
        <p:pic>
          <p:nvPicPr>
            <p:cNvPr id="9240" name="Picture 21" descr="DSPT"/>
            <p:cNvPicPr>
              <a:picLocks noChangeAspect="1" noChangeArrowheads="1"/>
            </p:cNvPicPr>
            <p:nvPr/>
          </p:nvPicPr>
          <p:blipFill>
            <a:blip r:embed="rId7"/>
            <a:srcRect/>
            <a:stretch>
              <a:fillRect/>
            </a:stretch>
          </p:blipFill>
          <p:spPr bwMode="auto">
            <a:xfrm>
              <a:off x="144" y="3401"/>
              <a:ext cx="1632" cy="919"/>
            </a:xfrm>
            <a:prstGeom prst="rect">
              <a:avLst/>
            </a:prstGeom>
            <a:noFill/>
            <a:ln w="9525">
              <a:noFill/>
              <a:miter lim="800000"/>
              <a:headEnd/>
              <a:tailEnd/>
            </a:ln>
          </p:spPr>
        </p:pic>
      </p:grpSp>
      <p:sp>
        <p:nvSpPr>
          <p:cNvPr id="175126" name="AutoShape 22"/>
          <p:cNvSpPr>
            <a:spLocks noChangeArrowheads="1"/>
          </p:cNvSpPr>
          <p:nvPr/>
        </p:nvSpPr>
        <p:spPr bwMode="auto">
          <a:xfrm>
            <a:off x="3962400" y="2209800"/>
            <a:ext cx="1371600" cy="685800"/>
          </a:xfrm>
          <a:prstGeom prst="rightArrow">
            <a:avLst>
              <a:gd name="adj1" fmla="val 50000"/>
              <a:gd name="adj2" fmla="val 50000"/>
            </a:avLst>
          </a:prstGeom>
          <a:solidFill>
            <a:srgbClr val="0000CC"/>
          </a:solidFill>
          <a:ln w="9525">
            <a:solidFill>
              <a:schemeClr val="tx1"/>
            </a:solidFill>
            <a:miter lim="800000"/>
            <a:headEnd/>
            <a:tailEnd/>
          </a:ln>
          <a:effectLst/>
        </p:spPr>
        <p:txBody>
          <a:bodyPr wrap="none" anchor="ctr"/>
          <a:lstStyle/>
          <a:p>
            <a:pPr algn="ctr" eaLnBrk="1" hangingPunct="1"/>
            <a:r>
              <a:rPr lang="en-US" altLang="en-US" b="1" dirty="0" err="1">
                <a:solidFill>
                  <a:schemeClr val="bg1"/>
                </a:solidFill>
                <a:latin typeface="Times New Roman" panose="02020603050405020304" pitchFamily="18" charset="0"/>
                <a:cs typeface="Times New Roman" panose="02020603050405020304" pitchFamily="18" charset="0"/>
              </a:rPr>
              <a:t>Dân</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số</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tăng</a:t>
            </a:r>
            <a:endParaRPr lang="en-US" altLang="en-US" b="1" dirty="0">
              <a:solidFill>
                <a:schemeClr val="bg1"/>
              </a:solidFill>
              <a:latin typeface="Times New Roman" panose="02020603050405020304" pitchFamily="18" charset="0"/>
              <a:cs typeface="Times New Roman" panose="02020603050405020304" pitchFamily="18" charset="0"/>
            </a:endParaRPr>
          </a:p>
        </p:txBody>
      </p:sp>
      <p:sp>
        <p:nvSpPr>
          <p:cNvPr id="175127" name="AutoShape 23"/>
          <p:cNvSpPr>
            <a:spLocks noChangeArrowheads="1"/>
          </p:cNvSpPr>
          <p:nvPr/>
        </p:nvSpPr>
        <p:spPr bwMode="auto">
          <a:xfrm>
            <a:off x="3200400" y="3810000"/>
            <a:ext cx="2057400" cy="1066800"/>
          </a:xfrm>
          <a:prstGeom prst="rightArrow">
            <a:avLst>
              <a:gd name="adj1" fmla="val 50000"/>
              <a:gd name="adj2" fmla="val 48214"/>
            </a:avLst>
          </a:prstGeom>
          <a:solidFill>
            <a:srgbClr val="0000CC"/>
          </a:solidFill>
          <a:ln w="9525">
            <a:solidFill>
              <a:schemeClr val="tx1"/>
            </a:solidFill>
            <a:miter lim="800000"/>
            <a:headEnd/>
            <a:tailEnd/>
          </a:ln>
          <a:effectLst/>
        </p:spPr>
        <p:txBody>
          <a:bodyPr wrap="none" anchor="ctr"/>
          <a:lstStyle/>
          <a:p>
            <a:pPr algn="ctr" eaLnBrk="1" hangingPunct="1"/>
            <a:r>
              <a:rPr lang="en-US" altLang="en-US" b="1" dirty="0">
                <a:solidFill>
                  <a:schemeClr val="bg1"/>
                </a:solidFill>
                <a:latin typeface="Times New Roman" panose="02020603050405020304" pitchFamily="18" charset="0"/>
                <a:cs typeface="Times New Roman" panose="02020603050405020304" pitchFamily="18" charset="0"/>
              </a:rPr>
              <a:t>KHKT </a:t>
            </a:r>
            <a:r>
              <a:rPr lang="en-US" altLang="en-US" b="1" dirty="0" err="1">
                <a:solidFill>
                  <a:schemeClr val="bg1"/>
                </a:solidFill>
                <a:latin typeface="Times New Roman" panose="02020603050405020304" pitchFamily="18" charset="0"/>
                <a:cs typeface="Times New Roman" panose="02020603050405020304" pitchFamily="18" charset="0"/>
              </a:rPr>
              <a:t>phát</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triển</a:t>
            </a:r>
            <a:endParaRPr lang="en-US" altLang="en-US" b="1" dirty="0">
              <a:solidFill>
                <a:schemeClr val="bg1"/>
              </a:solidFill>
              <a:latin typeface="Times New Roman" panose="02020603050405020304" pitchFamily="18" charset="0"/>
              <a:cs typeface="Times New Roman" panose="02020603050405020304" pitchFamily="18" charset="0"/>
            </a:endParaRPr>
          </a:p>
        </p:txBody>
      </p:sp>
      <p:sp>
        <p:nvSpPr>
          <p:cNvPr id="175128" name="AutoShape 24"/>
          <p:cNvSpPr>
            <a:spLocks noChangeArrowheads="1"/>
          </p:cNvSpPr>
          <p:nvPr/>
        </p:nvSpPr>
        <p:spPr bwMode="auto">
          <a:xfrm>
            <a:off x="2895600" y="5562600"/>
            <a:ext cx="2286000" cy="990600"/>
          </a:xfrm>
          <a:prstGeom prst="rightArrow">
            <a:avLst>
              <a:gd name="adj1" fmla="val 50000"/>
              <a:gd name="adj2" fmla="val 57692"/>
            </a:avLst>
          </a:prstGeom>
          <a:solidFill>
            <a:srgbClr val="0000CC"/>
          </a:solidFill>
          <a:ln w="9525">
            <a:solidFill>
              <a:schemeClr val="tx1"/>
            </a:solidFill>
            <a:miter lim="800000"/>
            <a:headEnd/>
            <a:tailEnd/>
          </a:ln>
          <a:effectLst/>
        </p:spPr>
        <p:txBody>
          <a:bodyPr wrap="none" anchor="ctr"/>
          <a:lstStyle/>
          <a:p>
            <a:pPr algn="ctr" eaLnBrk="1" hangingPunct="1"/>
            <a:r>
              <a:rPr lang="en-US" altLang="en-US" b="1" dirty="0" err="1" smtClean="0">
                <a:solidFill>
                  <a:schemeClr val="bg1"/>
                </a:solidFill>
                <a:latin typeface="Times New Roman" panose="02020603050405020304" pitchFamily="18" charset="0"/>
                <a:cs typeface="Times New Roman" panose="02020603050405020304" pitchFamily="18" charset="0"/>
              </a:rPr>
              <a:t>Đời</a:t>
            </a:r>
            <a:r>
              <a:rPr lang="en-US" altLang="en-US" b="1" dirty="0" smtClean="0">
                <a:solidFill>
                  <a:schemeClr val="bg1"/>
                </a:solidFill>
                <a:latin typeface="Times New Roman" panose="02020603050405020304" pitchFamily="18" charset="0"/>
                <a:cs typeface="Times New Roman" panose="02020603050405020304" pitchFamily="18" charset="0"/>
              </a:rPr>
              <a:t> </a:t>
            </a:r>
            <a:r>
              <a:rPr lang="en-US" altLang="en-US" b="1" dirty="0" err="1" smtClean="0">
                <a:solidFill>
                  <a:schemeClr val="bg1"/>
                </a:solidFill>
                <a:latin typeface="Times New Roman" panose="02020603050405020304" pitchFamily="18" charset="0"/>
                <a:cs typeface="Times New Roman" panose="02020603050405020304" pitchFamily="18" charset="0"/>
              </a:rPr>
              <a:t>sống</a:t>
            </a:r>
            <a:r>
              <a:rPr lang="en-US" altLang="en-US" b="1" dirty="0" smtClean="0">
                <a:solidFill>
                  <a:schemeClr val="bg1"/>
                </a:solidFill>
                <a:latin typeface="Times New Roman" panose="02020603050405020304" pitchFamily="18" charset="0"/>
                <a:cs typeface="Times New Roman" panose="02020603050405020304" pitchFamily="18" charset="0"/>
              </a:rPr>
              <a:t> con </a:t>
            </a:r>
            <a:r>
              <a:rPr lang="en-US" altLang="en-US" b="1" dirty="0" err="1">
                <a:solidFill>
                  <a:schemeClr val="bg1"/>
                </a:solidFill>
                <a:latin typeface="Times New Roman" panose="02020603050405020304" pitchFamily="18" charset="0"/>
                <a:cs typeface="Times New Roman" panose="02020603050405020304" pitchFamily="18" charset="0"/>
              </a:rPr>
              <a:t>người</a:t>
            </a:r>
            <a:endParaRPr lang="en-US" altLang="en-US" b="1" dirty="0">
              <a:solidFill>
                <a:schemeClr val="bg1"/>
              </a:solidFill>
              <a:latin typeface="Times New Roman" panose="02020603050405020304" pitchFamily="18" charset="0"/>
              <a:cs typeface="Times New Roman" panose="02020603050405020304" pitchFamily="18" charset="0"/>
            </a:endParaRPr>
          </a:p>
          <a:p>
            <a:pPr algn="ctr" eaLnBrk="1" hangingPunct="1"/>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smtClean="0">
                <a:solidFill>
                  <a:schemeClr val="bg1"/>
                </a:solidFill>
                <a:latin typeface="Times New Roman" panose="02020603050405020304" pitchFamily="18" charset="0"/>
                <a:cs typeface="Times New Roman" panose="02020603050405020304" pitchFamily="18" charset="0"/>
              </a:rPr>
              <a:t>ngày</a:t>
            </a:r>
            <a:r>
              <a:rPr lang="en-US" altLang="en-US" b="1" dirty="0" smtClean="0">
                <a:solidFill>
                  <a:schemeClr val="bg1"/>
                </a:solidFill>
                <a:latin typeface="Times New Roman" panose="02020603050405020304" pitchFamily="18" charset="0"/>
                <a:cs typeface="Times New Roman" panose="02020603050405020304" pitchFamily="18" charset="0"/>
              </a:rPr>
              <a:t> </a:t>
            </a:r>
            <a:r>
              <a:rPr lang="en-US" altLang="en-US" b="1" dirty="0" err="1" smtClean="0">
                <a:solidFill>
                  <a:schemeClr val="bg1"/>
                </a:solidFill>
                <a:latin typeface="Times New Roman" panose="02020603050405020304" pitchFamily="18" charset="0"/>
                <a:cs typeface="Times New Roman" panose="02020603050405020304" pitchFamily="18" charset="0"/>
              </a:rPr>
              <a:t>nâng</a:t>
            </a:r>
            <a:r>
              <a:rPr lang="en-US" altLang="en-US" b="1" dirty="0" smtClean="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cao</a:t>
            </a:r>
            <a:endParaRPr lang="en-US" altLang="en-US" b="1" dirty="0">
              <a:solidFill>
                <a:schemeClr val="bg1"/>
              </a:solidFill>
              <a:latin typeface="Times New Roman" panose="02020603050405020304" pitchFamily="18" charset="0"/>
              <a:cs typeface="Times New Roman" panose="02020603050405020304" pitchFamily="18" charset="0"/>
            </a:endParaRPr>
          </a:p>
        </p:txBody>
      </p:sp>
      <p:sp>
        <p:nvSpPr>
          <p:cNvPr id="175130" name="AutoShape 26"/>
          <p:cNvSpPr>
            <a:spLocks noChangeArrowheads="1"/>
          </p:cNvSpPr>
          <p:nvPr/>
        </p:nvSpPr>
        <p:spPr bwMode="auto">
          <a:xfrm>
            <a:off x="0" y="1295400"/>
            <a:ext cx="8763000" cy="685800"/>
          </a:xfrm>
          <a:prstGeom prst="flowChartTerminator">
            <a:avLst/>
          </a:prstGeom>
          <a:solidFill>
            <a:srgbClr val="FFCCFF"/>
          </a:solidFill>
          <a:ln w="9525">
            <a:solidFill>
              <a:schemeClr val="tx1"/>
            </a:solidFill>
            <a:miter lim="800000"/>
            <a:headEnd/>
            <a:tailEnd/>
          </a:ln>
          <a:effectLst/>
        </p:spPr>
        <p:txBody>
          <a:bodyPr wrap="none" anchor="ctr"/>
          <a:lstStyle/>
          <a:p>
            <a:pPr algn="ct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Nguyên</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nhân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dẫn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đến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sự</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thay</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đổi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nhu</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cầu</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sử</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dụng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đất</a:t>
            </a:r>
            <a:r>
              <a:rPr lang="en-US" altLang="en-US" sz="2000" b="1" dirty="0">
                <a:latin typeface="Times New Roman" panose="02020603050405020304" pitchFamily="18" charset="0"/>
                <a:cs typeface="Times New Roman" panose="02020603050405020304" pitchFamily="18" charset="0"/>
              </a:rPr>
              <a:t>.</a:t>
            </a:r>
          </a:p>
        </p:txBody>
      </p:sp>
      <p:pic>
        <p:nvPicPr>
          <p:cNvPr id="175131" name="Picture 27" descr="du-lich-van-hoa-suoi-tien-tpho-chi-minh-thoa-thich-vui-choi-mac-suc-kham-pha[1]"/>
          <p:cNvPicPr>
            <a:picLocks noChangeAspect="1" noChangeArrowheads="1"/>
          </p:cNvPicPr>
          <p:nvPr/>
        </p:nvPicPr>
        <p:blipFill>
          <a:blip r:embed="rId8"/>
          <a:srcRect/>
          <a:stretch>
            <a:fillRect/>
          </a:stretch>
        </p:blipFill>
        <p:spPr bwMode="auto">
          <a:xfrm>
            <a:off x="5351564" y="5562600"/>
            <a:ext cx="3792435" cy="1295400"/>
          </a:xfrm>
          <a:prstGeom prst="rect">
            <a:avLst/>
          </a:prstGeom>
          <a:noFill/>
          <a:ln w="9525">
            <a:noFill/>
            <a:miter lim="800000"/>
            <a:headEnd/>
            <a:tailEnd/>
          </a:ln>
        </p:spPr>
      </p:pic>
      <p:pic>
        <p:nvPicPr>
          <p:cNvPr id="175132" name="Picture 28" descr="Khu%20cong%20nghiep[4]"/>
          <p:cNvPicPr>
            <a:picLocks noChangeAspect="1" noChangeArrowheads="1"/>
          </p:cNvPicPr>
          <p:nvPr/>
        </p:nvPicPr>
        <p:blipFill>
          <a:blip r:embed="rId9"/>
          <a:srcRect/>
          <a:stretch>
            <a:fillRect/>
          </a:stretch>
        </p:blipFill>
        <p:spPr bwMode="auto">
          <a:xfrm>
            <a:off x="5334000" y="3696335"/>
            <a:ext cx="3810000" cy="1585119"/>
          </a:xfrm>
          <a:prstGeom prst="rect">
            <a:avLst/>
          </a:prstGeom>
          <a:noFill/>
          <a:ln w="9525">
            <a:noFill/>
            <a:miter lim="800000"/>
            <a:headEnd/>
            <a:tailEnd/>
          </a:ln>
        </p:spPr>
      </p:pic>
      <p:sp>
        <p:nvSpPr>
          <p:cNvPr id="9227" name="Rectangle 29"/>
          <p:cNvSpPr>
            <a:spLocks noChangeArrowheads="1"/>
          </p:cNvSpPr>
          <p:nvPr/>
        </p:nvSpPr>
        <p:spPr bwMode="auto">
          <a:xfrm>
            <a:off x="0" y="0"/>
            <a:ext cx="9144000" cy="1295400"/>
          </a:xfrm>
          <a:prstGeom prst="rect">
            <a:avLst/>
          </a:prstGeom>
          <a:solidFill>
            <a:schemeClr val="bg1"/>
          </a:solidFill>
          <a:ln w="38100">
            <a:solidFill>
              <a:schemeClr val="tx1"/>
            </a:solidFill>
            <a:miter lim="800000"/>
            <a:headEnd/>
            <a:tailEnd/>
          </a:ln>
          <a:effectLst/>
        </p:spPr>
        <p:txBody>
          <a:bodyPr wrap="none" anchor="ctr"/>
          <a:lstStyle/>
          <a:p>
            <a:pPr algn="ctr"/>
            <a:r>
              <a:rPr lang="en-US" altLang="en-US" sz="2400" b="1" smtClean="0">
                <a:solidFill>
                  <a:srgbClr val="00B0F0"/>
                </a:solidFill>
                <a:latin typeface="Times New Roman" panose="02020603050405020304" pitchFamily="18" charset="0"/>
                <a:cs typeface="Times New Roman" panose="02020603050405020304" pitchFamily="18" charset="0"/>
              </a:rPr>
              <a:t> </a:t>
            </a:r>
            <a:endParaRPr lang="en-US" altLang="en-US" sz="2400" b="1" dirty="0" smtClean="0">
              <a:solidFill>
                <a:srgbClr val="00B0F0"/>
              </a:solidFill>
              <a:latin typeface="Times New Roman" panose="02020603050405020304" pitchFamily="18" charset="0"/>
              <a:cs typeface="Times New Roman" panose="02020603050405020304" pitchFamily="18" charset="0"/>
            </a:endParaRPr>
          </a:p>
          <a:p>
            <a:pPr algn="ctr"/>
            <a:r>
              <a:rPr lang="en-US" altLang="en-US" sz="2000" b="1" dirty="0" smtClean="0">
                <a:latin typeface="Times New Roman" panose="02020603050405020304" pitchFamily="18" charset="0"/>
                <a:cs typeface="Times New Roman" panose="02020603050405020304" pitchFamily="18" charset="0"/>
              </a:rPr>
              <a:t>KHOA HỌC:          </a:t>
            </a:r>
            <a:endParaRPr lang="en-US" altLang="en-US" sz="2000" b="1" dirty="0">
              <a:latin typeface="Times New Roman" panose="02020603050405020304" pitchFamily="18" charset="0"/>
              <a:cs typeface="Times New Roman" panose="02020603050405020304" pitchFamily="18" charset="0"/>
            </a:endParaRPr>
          </a:p>
          <a:p>
            <a:pPr algn="ctr"/>
            <a:r>
              <a:rPr lang="en-US" altLang="en-US" sz="2400" b="1" dirty="0">
                <a:solidFill>
                  <a:srgbClr val="800000"/>
                </a:solidFill>
                <a:latin typeface="Times New Roman" panose="02020603050405020304" pitchFamily="18" charset="0"/>
                <a:cs typeface="Times New Roman" panose="02020603050405020304" pitchFamily="18" charset="0"/>
              </a:rPr>
              <a:t>TÁC ĐỘNG CỦA CON NGƯỜI ĐẾN MÔI TRƯỜNG  ĐẤT</a:t>
            </a:r>
            <a:endParaRPr lang="en-US" altLang="en-US" sz="2400" b="1" dirty="0">
              <a:latin typeface="Times New Roman" panose="02020603050405020304" pitchFamily="18" charset="0"/>
              <a:cs typeface="Times New Roman" panose="02020603050405020304" pitchFamily="18" charset="0"/>
            </a:endParaRPr>
          </a:p>
        </p:txBody>
      </p:sp>
      <p:grpSp>
        <p:nvGrpSpPr>
          <p:cNvPr id="7" name="Group 26"/>
          <p:cNvGrpSpPr>
            <a:grpSpLocks/>
          </p:cNvGrpSpPr>
          <p:nvPr/>
        </p:nvGrpSpPr>
        <p:grpSpPr bwMode="auto">
          <a:xfrm>
            <a:off x="-7938" y="0"/>
            <a:ext cx="9250363" cy="6880225"/>
            <a:chOff x="1487540" y="0"/>
            <a:chExt cx="9250140" cy="6871909"/>
          </a:xfrm>
        </p:grpSpPr>
        <p:pic>
          <p:nvPicPr>
            <p:cNvPr id="9229" name="Picture 7" descr="lollipop[1]"/>
            <p:cNvPicPr>
              <a:picLocks noChangeAspect="1" noChangeArrowheads="1" noCrop="1"/>
            </p:cNvPicPr>
            <p:nvPr/>
          </p:nvPicPr>
          <p:blipFill>
            <a:blip r:embed="rId10"/>
            <a:srcRect/>
            <a:stretch>
              <a:fillRect/>
            </a:stretch>
          </p:blipFill>
          <p:spPr bwMode="auto">
            <a:xfrm rot="5400000" flipV="1">
              <a:off x="-1903360" y="3390900"/>
              <a:ext cx="6858000" cy="76200"/>
            </a:xfrm>
            <a:prstGeom prst="rect">
              <a:avLst/>
            </a:prstGeom>
            <a:noFill/>
            <a:ln w="9525">
              <a:noFill/>
              <a:miter lim="800000"/>
              <a:headEnd/>
              <a:tailEnd/>
            </a:ln>
          </p:spPr>
        </p:pic>
        <p:grpSp>
          <p:nvGrpSpPr>
            <p:cNvPr id="8" name="Group 28"/>
            <p:cNvGrpSpPr>
              <a:grpSpLocks/>
            </p:cNvGrpSpPr>
            <p:nvPr/>
          </p:nvGrpSpPr>
          <p:grpSpPr bwMode="auto">
            <a:xfrm>
              <a:off x="1502530" y="13909"/>
              <a:ext cx="9235150" cy="6858000"/>
              <a:chOff x="-54690" y="0"/>
              <a:chExt cx="9235150" cy="6858000"/>
            </a:xfrm>
          </p:grpSpPr>
          <p:pic>
            <p:nvPicPr>
              <p:cNvPr id="9231" name="Picture 29" descr="lollipop[1]"/>
              <p:cNvPicPr>
                <a:picLocks noChangeAspect="1" noChangeArrowheads="1" noCrop="1"/>
              </p:cNvPicPr>
              <p:nvPr/>
            </p:nvPicPr>
            <p:blipFill>
              <a:blip r:embed="rId10"/>
              <a:srcRect/>
              <a:stretch>
                <a:fillRect/>
              </a:stretch>
            </p:blipFill>
            <p:spPr bwMode="auto">
              <a:xfrm rot="5400000" flipV="1">
                <a:off x="5658670" y="3372670"/>
                <a:ext cx="6858000" cy="112660"/>
              </a:xfrm>
              <a:prstGeom prst="rect">
                <a:avLst/>
              </a:prstGeom>
              <a:noFill/>
              <a:ln w="9525">
                <a:noFill/>
                <a:miter lim="800000"/>
                <a:headEnd/>
                <a:tailEnd/>
              </a:ln>
            </p:spPr>
          </p:pic>
          <p:pic>
            <p:nvPicPr>
              <p:cNvPr id="9232" name="Picture 30" descr="lollipop[1]"/>
              <p:cNvPicPr>
                <a:picLocks noChangeAspect="1" noChangeArrowheads="1" noCrop="1"/>
              </p:cNvPicPr>
              <p:nvPr/>
            </p:nvPicPr>
            <p:blipFill>
              <a:blip r:embed="rId10"/>
              <a:srcRect/>
              <a:stretch>
                <a:fillRect/>
              </a:stretch>
            </p:blipFill>
            <p:spPr bwMode="auto">
              <a:xfrm flipV="1">
                <a:off x="-54690" y="0"/>
                <a:ext cx="9142360" cy="101582"/>
              </a:xfrm>
              <a:prstGeom prst="rect">
                <a:avLst/>
              </a:prstGeom>
              <a:noFill/>
              <a:ln w="9525">
                <a:noFill/>
                <a:miter lim="800000"/>
                <a:headEnd/>
                <a:tailEnd/>
              </a:ln>
            </p:spPr>
          </p:pic>
          <p:pic>
            <p:nvPicPr>
              <p:cNvPr id="9233" name="Picture 31" descr="lollipop[1]"/>
              <p:cNvPicPr>
                <a:picLocks noChangeAspect="1" noChangeArrowheads="1" noCrop="1"/>
              </p:cNvPicPr>
              <p:nvPr/>
            </p:nvPicPr>
            <p:blipFill>
              <a:blip r:embed="rId10"/>
              <a:srcRect/>
              <a:stretch>
                <a:fillRect/>
              </a:stretch>
            </p:blipFill>
            <p:spPr bwMode="auto">
              <a:xfrm flipV="1">
                <a:off x="38100" y="6756418"/>
                <a:ext cx="9142360" cy="101582"/>
              </a:xfrm>
              <a:prstGeom prst="rect">
                <a:avLst/>
              </a:prstGeom>
              <a:noFill/>
              <a:ln w="9525">
                <a:noFill/>
                <a:miter lim="800000"/>
                <a:headEnd/>
                <a:tailEnd/>
              </a:ln>
            </p:spPr>
          </p:pic>
        </p:grpSp>
      </p:grpSp>
      <p:sp>
        <p:nvSpPr>
          <p:cNvPr id="9" name="TextBox 8"/>
          <p:cNvSpPr txBox="1"/>
          <p:nvPr/>
        </p:nvSpPr>
        <p:spPr>
          <a:xfrm>
            <a:off x="5392737" y="3674110"/>
            <a:ext cx="3446463" cy="369332"/>
          </a:xfrm>
          <a:prstGeom prst="rect">
            <a:avLst/>
          </a:prstGeom>
          <a:noFill/>
        </p:spPr>
        <p:txBody>
          <a:bodyPr wrap="square" rtlCol="0">
            <a:spAutoFit/>
          </a:bodyPr>
          <a:lstStyle/>
          <a:p>
            <a:pPr algn="ctr"/>
            <a:r>
              <a:rPr lang="en-US" b="1" dirty="0" err="1" smtClean="0">
                <a:solidFill>
                  <a:srgbClr val="FF0000"/>
                </a:solidFill>
                <a:latin typeface="Times New Roman" panose="02020603050405020304" pitchFamily="18" charset="0"/>
                <a:cs typeface="Times New Roman" panose="02020603050405020304" pitchFamily="18" charset="0"/>
              </a:rPr>
              <a:t>Nhà</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máy</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xí</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nghiệp</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mọc</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lên</a:t>
            </a:r>
            <a:endParaRPr lang="en-US"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5130"/>
                                        </p:tgtEl>
                                        <p:attrNameLst>
                                          <p:attrName>style.visibility</p:attrName>
                                        </p:attrNameLst>
                                      </p:cBhvr>
                                      <p:to>
                                        <p:strVal val="visible"/>
                                      </p:to>
                                    </p:set>
                                    <p:animEffect transition="in" filter="box(in)">
                                      <p:cBhvr>
                                        <p:cTn id="7" dur="500"/>
                                        <p:tgtEl>
                                          <p:spTgt spid="1751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par>
                                <p:cTn id="13" presetID="6" presetClass="entr" presetSubtype="1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75126"/>
                                        </p:tgtEl>
                                        <p:attrNameLst>
                                          <p:attrName>style.visibility</p:attrName>
                                        </p:attrNameLst>
                                      </p:cBhvr>
                                      <p:to>
                                        <p:strVal val="visible"/>
                                      </p:to>
                                    </p:set>
                                    <p:animEffect transition="in" filter="circle(in)">
                                      <p:cBhvr>
                                        <p:cTn id="18" dur="2000"/>
                                        <p:tgtEl>
                                          <p:spTgt spid="175126"/>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75127"/>
                                        </p:tgtEl>
                                        <p:attrNameLst>
                                          <p:attrName>style.visibility</p:attrName>
                                        </p:attrNameLst>
                                      </p:cBhvr>
                                      <p:to>
                                        <p:strVal val="visible"/>
                                      </p:to>
                                    </p:set>
                                    <p:animEffect transition="in" filter="circle(in)">
                                      <p:cBhvr>
                                        <p:cTn id="21" dur="2000"/>
                                        <p:tgtEl>
                                          <p:spTgt spid="175127"/>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75128"/>
                                        </p:tgtEl>
                                        <p:attrNameLst>
                                          <p:attrName>style.visibility</p:attrName>
                                        </p:attrNameLst>
                                      </p:cBhvr>
                                      <p:to>
                                        <p:strVal val="visible"/>
                                      </p:to>
                                    </p:set>
                                    <p:animEffect transition="in" filter="circle(in)">
                                      <p:cBhvr>
                                        <p:cTn id="24" dur="2000"/>
                                        <p:tgtEl>
                                          <p:spTgt spid="175128"/>
                                        </p:tgtEl>
                                      </p:cBhvr>
                                    </p:animEffect>
                                  </p:childTnLst>
                                </p:cTn>
                              </p:par>
                              <p:par>
                                <p:cTn id="25" presetID="6" presetClass="entr" presetSubtype="16" fill="hold" nodeType="withEffect">
                                  <p:stCondLst>
                                    <p:cond delay="0"/>
                                  </p:stCondLst>
                                  <p:childTnLst>
                                    <p:set>
                                      <p:cBhvr>
                                        <p:cTn id="26" dur="1" fill="hold">
                                          <p:stCondLst>
                                            <p:cond delay="0"/>
                                          </p:stCondLst>
                                        </p:cTn>
                                        <p:tgtEl>
                                          <p:spTgt spid="175131"/>
                                        </p:tgtEl>
                                        <p:attrNameLst>
                                          <p:attrName>style.visibility</p:attrName>
                                        </p:attrNameLst>
                                      </p:cBhvr>
                                      <p:to>
                                        <p:strVal val="visible"/>
                                      </p:to>
                                    </p:set>
                                    <p:animEffect transition="in" filter="circle(in)">
                                      <p:cBhvr>
                                        <p:cTn id="27" dur="2000"/>
                                        <p:tgtEl>
                                          <p:spTgt spid="175131"/>
                                        </p:tgtEl>
                                      </p:cBhvr>
                                    </p:animEffect>
                                  </p:childTnLst>
                                </p:cTn>
                              </p:par>
                              <p:par>
                                <p:cTn id="28" presetID="6" presetClass="entr" presetSubtype="16" fill="hold" nodeType="withEffect">
                                  <p:stCondLst>
                                    <p:cond delay="0"/>
                                  </p:stCondLst>
                                  <p:childTnLst>
                                    <p:set>
                                      <p:cBhvr>
                                        <p:cTn id="29" dur="1" fill="hold">
                                          <p:stCondLst>
                                            <p:cond delay="0"/>
                                          </p:stCondLst>
                                        </p:cTn>
                                        <p:tgtEl>
                                          <p:spTgt spid="175132"/>
                                        </p:tgtEl>
                                        <p:attrNameLst>
                                          <p:attrName>style.visibility</p:attrName>
                                        </p:attrNameLst>
                                      </p:cBhvr>
                                      <p:to>
                                        <p:strVal val="visible"/>
                                      </p:to>
                                    </p:set>
                                    <p:animEffect transition="in" filter="circle(in)">
                                      <p:cBhvr>
                                        <p:cTn id="30" dur="2000"/>
                                        <p:tgtEl>
                                          <p:spTgt spid="175132"/>
                                        </p:tgtEl>
                                      </p:cBhvr>
                                    </p:animEffect>
                                  </p:childTnLst>
                                </p:cTn>
                              </p:par>
                              <p:par>
                                <p:cTn id="31" presetID="1" presetClass="entr" presetSubtype="0" fill="hold" nodeType="with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26" grpId="0" animBg="1"/>
      <p:bldP spid="175127" grpId="0" animBg="1"/>
      <p:bldP spid="175128" grpId="0" animBg="1"/>
      <p:bldP spid="1751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5"/>
          <p:cNvSpPr txBox="1">
            <a:spLocks noChangeArrowheads="1"/>
          </p:cNvSpPr>
          <p:nvPr/>
        </p:nvSpPr>
        <p:spPr bwMode="auto">
          <a:xfrm>
            <a:off x="99844" y="2197100"/>
            <a:ext cx="9448800" cy="1604963"/>
          </a:xfrm>
          <a:prstGeom prst="rect">
            <a:avLst/>
          </a:prstGeom>
          <a:noFill/>
          <a:ln w="9525">
            <a:noFill/>
            <a:miter lim="800000"/>
            <a:headEnd/>
            <a:tailEnd/>
          </a:ln>
          <a:effectLst/>
        </p:spPr>
        <p:txBody>
          <a:bodyPr>
            <a:spAutoFit/>
          </a:bodyPr>
          <a:lstStyle/>
          <a:p>
            <a:pPr>
              <a:spcBef>
                <a:spcPct val="50000"/>
              </a:spcBef>
            </a:pPr>
            <a:r>
              <a:rPr lang="en-US" altLang="en-US" b="1" dirty="0">
                <a:latin typeface="Times New Roman" panose="02020603050405020304" pitchFamily="18" charset="0"/>
                <a:cs typeface="Times New Roman" panose="02020603050405020304" pitchFamily="18" charset="0"/>
              </a:rPr>
              <a:t> +  </a:t>
            </a:r>
            <a:r>
              <a:rPr lang="en-US" altLang="en-US" b="1" dirty="0" err="1">
                <a:solidFill>
                  <a:srgbClr val="0070C0"/>
                </a:solidFill>
                <a:latin typeface="Times New Roman" panose="02020603050405020304" pitchFamily="18" charset="0"/>
                <a:cs typeface="Times New Roman" panose="02020603050405020304" pitchFamily="18" charset="0"/>
              </a:rPr>
              <a:t>Dân</a:t>
            </a:r>
            <a:r>
              <a:rPr lang="en-US" altLang="en-US" b="1" dirty="0">
                <a:solidFill>
                  <a:srgbClr val="0070C0"/>
                </a:solidFill>
                <a:latin typeface="Times New Roman" panose="02020603050405020304" pitchFamily="18" charset="0"/>
                <a:cs typeface="Times New Roman" panose="02020603050405020304" pitchFamily="18" charset="0"/>
              </a:rPr>
              <a:t> </a:t>
            </a:r>
            <a:r>
              <a:rPr lang="en-US" altLang="en-US" b="1" dirty="0" err="1">
                <a:solidFill>
                  <a:srgbClr val="0070C0"/>
                </a:solidFill>
                <a:latin typeface="Times New Roman" panose="02020603050405020304" pitchFamily="18" charset="0"/>
                <a:cs typeface="Times New Roman" panose="02020603050405020304" pitchFamily="18" charset="0"/>
              </a:rPr>
              <a:t>số</a:t>
            </a:r>
            <a:r>
              <a:rPr lang="en-US" altLang="en-US" b="1" dirty="0">
                <a:solidFill>
                  <a:srgbClr val="0070C0"/>
                </a:solidFill>
                <a:latin typeface="Times New Roman" panose="02020603050405020304" pitchFamily="18" charset="0"/>
                <a:cs typeface="Times New Roman" panose="02020603050405020304" pitchFamily="18" charset="0"/>
              </a:rPr>
              <a:t> </a:t>
            </a:r>
            <a:r>
              <a:rPr lang="en-US" altLang="en-US" b="1" dirty="0" err="1" smtClean="0">
                <a:solidFill>
                  <a:srgbClr val="0070C0"/>
                </a:solidFill>
                <a:latin typeface="Times New Roman" panose="02020603050405020304" pitchFamily="18" charset="0"/>
                <a:cs typeface="Times New Roman" panose="02020603050405020304" pitchFamily="18" charset="0"/>
              </a:rPr>
              <a:t>tăng</a:t>
            </a:r>
            <a:r>
              <a:rPr lang="en-US" altLang="en-US" b="1" dirty="0" smtClean="0">
                <a:solidFill>
                  <a:srgbClr val="0070C0"/>
                </a:solidFill>
                <a:latin typeface="Times New Roman" panose="02020603050405020304" pitchFamily="18" charset="0"/>
                <a:cs typeface="Times New Roman" panose="02020603050405020304" pitchFamily="18" charset="0"/>
              </a:rPr>
              <a:t>          </a:t>
            </a:r>
            <a:endParaRPr lang="en-US" altLang="en-US" b="1" dirty="0">
              <a:solidFill>
                <a:srgbClr val="0070C0"/>
              </a:solidFill>
              <a:latin typeface="Times New Roman" panose="02020603050405020304" pitchFamily="18" charset="0"/>
              <a:cs typeface="Times New Roman" panose="02020603050405020304" pitchFamily="18" charset="0"/>
            </a:endParaRPr>
          </a:p>
          <a:p>
            <a:pPr>
              <a:spcBef>
                <a:spcPct val="50000"/>
              </a:spcBef>
            </a:pPr>
            <a:r>
              <a:rPr lang="en-US" altLang="en-US" b="1" dirty="0">
                <a:latin typeface="Times New Roman" panose="02020603050405020304" pitchFamily="18" charset="0"/>
                <a:cs typeface="Times New Roman" panose="02020603050405020304" pitchFamily="18" charset="0"/>
              </a:rPr>
              <a:t> </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Khoa</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học</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kĩ</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thuật</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phát</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triển</a:t>
            </a:r>
            <a:r>
              <a:rPr lang="en-US" altLang="en-US" b="1" dirty="0">
                <a:solidFill>
                  <a:srgbClr val="C00000"/>
                </a:solidFill>
                <a:latin typeface="Times New Roman" panose="02020603050405020304" pitchFamily="18" charset="0"/>
                <a:cs typeface="Times New Roman" panose="02020603050405020304" pitchFamily="18" charset="0"/>
              </a:rPr>
              <a:t>        </a:t>
            </a:r>
          </a:p>
          <a:p>
            <a:pPr>
              <a:spcBef>
                <a:spcPct val="50000"/>
              </a:spcBef>
            </a:pPr>
            <a:endParaRPr lang="en-US" altLang="en-US" b="1" dirty="0">
              <a:latin typeface="Times New Roman" panose="02020603050405020304" pitchFamily="18" charset="0"/>
              <a:cs typeface="Times New Roman" panose="02020603050405020304" pitchFamily="18" charset="0"/>
            </a:endParaRPr>
          </a:p>
          <a:p>
            <a:pPr>
              <a:spcBef>
                <a:spcPct val="50000"/>
              </a:spcBef>
            </a:pPr>
            <a:r>
              <a:rPr lang="en-US" altLang="en-US" b="1" dirty="0">
                <a:solidFill>
                  <a:srgbClr val="00B050"/>
                </a:solidFill>
                <a:latin typeface="Times New Roman" panose="02020603050405020304" pitchFamily="18" charset="0"/>
                <a:cs typeface="Times New Roman" panose="02020603050405020304" pitchFamily="18" charset="0"/>
              </a:rPr>
              <a:t> +  </a:t>
            </a:r>
            <a:r>
              <a:rPr lang="en-US" altLang="en-US" b="1" dirty="0" err="1">
                <a:solidFill>
                  <a:srgbClr val="00B050"/>
                </a:solidFill>
                <a:latin typeface="Times New Roman" panose="02020603050405020304" pitchFamily="18" charset="0"/>
                <a:cs typeface="Times New Roman" panose="02020603050405020304" pitchFamily="18" charset="0"/>
              </a:rPr>
              <a:t>Đời</a:t>
            </a:r>
            <a:r>
              <a:rPr lang="en-US" altLang="en-US" b="1" dirty="0">
                <a:solidFill>
                  <a:srgbClr val="00B050"/>
                </a:solidFill>
                <a:latin typeface="Times New Roman" panose="02020603050405020304" pitchFamily="18" charset="0"/>
                <a:cs typeface="Times New Roman" panose="02020603050405020304" pitchFamily="18" charset="0"/>
              </a:rPr>
              <a:t> </a:t>
            </a:r>
            <a:r>
              <a:rPr lang="en-US" altLang="en-US" b="1" dirty="0" err="1">
                <a:solidFill>
                  <a:srgbClr val="00B050"/>
                </a:solidFill>
                <a:latin typeface="Times New Roman" panose="02020603050405020304" pitchFamily="18" charset="0"/>
                <a:cs typeface="Times New Roman" panose="02020603050405020304" pitchFamily="18" charset="0"/>
              </a:rPr>
              <a:t>sống</a:t>
            </a:r>
            <a:r>
              <a:rPr lang="en-US" altLang="en-US" b="1" dirty="0">
                <a:solidFill>
                  <a:srgbClr val="00B050"/>
                </a:solidFill>
                <a:latin typeface="Times New Roman" panose="02020603050405020304" pitchFamily="18" charset="0"/>
                <a:cs typeface="Times New Roman" panose="02020603050405020304" pitchFamily="18" charset="0"/>
              </a:rPr>
              <a:t> </a:t>
            </a:r>
            <a:r>
              <a:rPr lang="en-US" altLang="en-US" b="1" dirty="0" err="1">
                <a:solidFill>
                  <a:srgbClr val="00B050"/>
                </a:solidFill>
                <a:latin typeface="Times New Roman" panose="02020603050405020304" pitchFamily="18" charset="0"/>
                <a:cs typeface="Times New Roman" panose="02020603050405020304" pitchFamily="18" charset="0"/>
              </a:rPr>
              <a:t>được</a:t>
            </a:r>
            <a:r>
              <a:rPr lang="en-US" altLang="en-US" b="1" dirty="0">
                <a:solidFill>
                  <a:srgbClr val="00B050"/>
                </a:solidFill>
                <a:latin typeface="Times New Roman" panose="02020603050405020304" pitchFamily="18" charset="0"/>
                <a:cs typeface="Times New Roman" panose="02020603050405020304" pitchFamily="18" charset="0"/>
              </a:rPr>
              <a:t> </a:t>
            </a:r>
            <a:r>
              <a:rPr lang="en-US" altLang="en-US" b="1" dirty="0" err="1">
                <a:solidFill>
                  <a:srgbClr val="00B050"/>
                </a:solidFill>
                <a:latin typeface="Times New Roman" panose="02020603050405020304" pitchFamily="18" charset="0"/>
                <a:cs typeface="Times New Roman" panose="02020603050405020304" pitchFamily="18" charset="0"/>
              </a:rPr>
              <a:t>nâng</a:t>
            </a:r>
            <a:r>
              <a:rPr lang="en-US" altLang="en-US" b="1" dirty="0">
                <a:solidFill>
                  <a:srgbClr val="00B050"/>
                </a:solidFill>
                <a:latin typeface="Times New Roman" panose="02020603050405020304" pitchFamily="18" charset="0"/>
                <a:cs typeface="Times New Roman" panose="02020603050405020304" pitchFamily="18" charset="0"/>
              </a:rPr>
              <a:t> </a:t>
            </a:r>
            <a:r>
              <a:rPr lang="en-US" altLang="en-US" b="1" dirty="0" err="1">
                <a:solidFill>
                  <a:srgbClr val="00B050"/>
                </a:solidFill>
                <a:latin typeface="Times New Roman" panose="02020603050405020304" pitchFamily="18" charset="0"/>
                <a:cs typeface="Times New Roman" panose="02020603050405020304" pitchFamily="18" charset="0"/>
              </a:rPr>
              <a:t>cao</a:t>
            </a:r>
            <a:endParaRPr lang="en-US" altLang="en-US" b="1" dirty="0">
              <a:solidFill>
                <a:srgbClr val="00B050"/>
              </a:solidFill>
              <a:latin typeface="Times New Roman" panose="02020603050405020304" pitchFamily="18" charset="0"/>
              <a:cs typeface="Times New Roman" panose="02020603050405020304" pitchFamily="18" charset="0"/>
            </a:endParaRPr>
          </a:p>
        </p:txBody>
      </p:sp>
      <p:sp>
        <p:nvSpPr>
          <p:cNvPr id="10243" name="Line 6"/>
          <p:cNvSpPr>
            <a:spLocks noChangeShapeType="1"/>
          </p:cNvSpPr>
          <p:nvPr/>
        </p:nvSpPr>
        <p:spPr bwMode="auto">
          <a:xfrm>
            <a:off x="3505200" y="2438400"/>
            <a:ext cx="228600" cy="0"/>
          </a:xfrm>
          <a:prstGeom prst="line">
            <a:avLst/>
          </a:prstGeom>
          <a:noFill/>
          <a:ln w="9525">
            <a:solidFill>
              <a:schemeClr val="tx1"/>
            </a:solidFill>
            <a:round/>
            <a:headEnd/>
            <a:tailEnd type="triangle" w="med" len="med"/>
          </a:ln>
          <a:effectLst/>
        </p:spPr>
        <p:txBody>
          <a:bodyPr/>
          <a:lstStyle/>
          <a:p>
            <a:endParaRPr lang="en-US"/>
          </a:p>
        </p:txBody>
      </p:sp>
      <p:sp>
        <p:nvSpPr>
          <p:cNvPr id="10244" name="Line 9"/>
          <p:cNvSpPr>
            <a:spLocks noChangeShapeType="1"/>
          </p:cNvSpPr>
          <p:nvPr/>
        </p:nvSpPr>
        <p:spPr bwMode="auto">
          <a:xfrm>
            <a:off x="3505200" y="2819400"/>
            <a:ext cx="304800" cy="0"/>
          </a:xfrm>
          <a:prstGeom prst="line">
            <a:avLst/>
          </a:prstGeom>
          <a:noFill/>
          <a:ln w="9525">
            <a:solidFill>
              <a:schemeClr val="tx1"/>
            </a:solidFill>
            <a:round/>
            <a:headEnd/>
            <a:tailEnd type="triangle" w="med" len="med"/>
          </a:ln>
          <a:effectLst/>
        </p:spPr>
        <p:txBody>
          <a:bodyPr/>
          <a:lstStyle/>
          <a:p>
            <a:endParaRPr lang="en-US"/>
          </a:p>
        </p:txBody>
      </p:sp>
      <p:sp>
        <p:nvSpPr>
          <p:cNvPr id="10245" name="Line 10"/>
          <p:cNvSpPr>
            <a:spLocks noChangeShapeType="1"/>
          </p:cNvSpPr>
          <p:nvPr/>
        </p:nvSpPr>
        <p:spPr bwMode="auto">
          <a:xfrm>
            <a:off x="3429000" y="3657600"/>
            <a:ext cx="228600" cy="0"/>
          </a:xfrm>
          <a:prstGeom prst="line">
            <a:avLst/>
          </a:prstGeom>
          <a:noFill/>
          <a:ln w="9525">
            <a:solidFill>
              <a:schemeClr val="tx1"/>
            </a:solidFill>
            <a:round/>
            <a:headEnd/>
            <a:tailEnd type="triangle" w="med" len="med"/>
          </a:ln>
          <a:effectLst/>
        </p:spPr>
        <p:txBody>
          <a:bodyPr/>
          <a:lstStyle/>
          <a:p>
            <a:endParaRPr lang="en-US"/>
          </a:p>
        </p:txBody>
      </p:sp>
      <p:sp>
        <p:nvSpPr>
          <p:cNvPr id="165899" name="AutoShape 11"/>
          <p:cNvSpPr>
            <a:spLocks/>
          </p:cNvSpPr>
          <p:nvPr/>
        </p:nvSpPr>
        <p:spPr bwMode="auto">
          <a:xfrm>
            <a:off x="7263934" y="2133600"/>
            <a:ext cx="152400" cy="1695510"/>
          </a:xfrm>
          <a:prstGeom prst="rightBrace">
            <a:avLst>
              <a:gd name="adj1" fmla="val 79167"/>
              <a:gd name="adj2" fmla="val 50000"/>
            </a:avLst>
          </a:prstGeom>
          <a:noFill/>
          <a:ln w="9525">
            <a:solidFill>
              <a:schemeClr val="tx1"/>
            </a:solidFill>
            <a:round/>
            <a:headEnd/>
            <a:tailEnd/>
          </a:ln>
          <a:effectLst/>
        </p:spPr>
        <p:txBody>
          <a:bodyPr wrap="none" anchor="ctr"/>
          <a:lstStyle/>
          <a:p>
            <a:pPr eaLnBrk="1" hangingPunct="1"/>
            <a:endParaRPr lang="en-US" altLang="en-US"/>
          </a:p>
        </p:txBody>
      </p:sp>
      <p:sp>
        <p:nvSpPr>
          <p:cNvPr id="165900" name="Text Box 12"/>
          <p:cNvSpPr txBox="1">
            <a:spLocks noChangeArrowheads="1"/>
          </p:cNvSpPr>
          <p:nvPr/>
        </p:nvSpPr>
        <p:spPr bwMode="auto">
          <a:xfrm>
            <a:off x="7520156" y="2311568"/>
            <a:ext cx="1206821" cy="1015663"/>
          </a:xfrm>
          <a:prstGeom prst="rect">
            <a:avLst/>
          </a:prstGeom>
          <a:noFill/>
          <a:ln w="9525">
            <a:noFill/>
            <a:miter lim="800000"/>
            <a:headEnd/>
            <a:tailEnd/>
          </a:ln>
          <a:effectLst/>
        </p:spPr>
        <p:txBody>
          <a:bodyPr wrap="square">
            <a:spAutoFit/>
          </a:bodyPr>
          <a:lstStyle/>
          <a:p>
            <a:pPr algn="ctr">
              <a:spcBef>
                <a:spcPct val="50000"/>
              </a:spcBef>
            </a:pPr>
            <a:r>
              <a:rPr lang="en-US" altLang="en-US" sz="2000" b="1" dirty="0" err="1">
                <a:solidFill>
                  <a:srgbClr val="FF0000"/>
                </a:solidFill>
                <a:latin typeface="Times New Roman" panose="02020603050405020304" pitchFamily="18" charset="0"/>
                <a:cs typeface="Times New Roman" panose="02020603050405020304" pitchFamily="18" charset="0"/>
              </a:rPr>
              <a:t>Đất</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smtClean="0">
                <a:solidFill>
                  <a:srgbClr val="FF0000"/>
                </a:solidFill>
                <a:latin typeface="Times New Roman" panose="02020603050405020304" pitchFamily="18" charset="0"/>
                <a:cs typeface="Times New Roman" panose="02020603050405020304" pitchFamily="18" charset="0"/>
              </a:rPr>
              <a:t>trồng</a:t>
            </a:r>
            <a:r>
              <a:rPr lang="en-US" altLang="en-US" sz="2000" b="1" dirty="0" smtClean="0">
                <a:solidFill>
                  <a:srgbClr val="FF0000"/>
                </a:solidFill>
                <a:latin typeface="Times New Roman" panose="02020603050405020304" pitchFamily="18" charset="0"/>
                <a:cs typeface="Times New Roman" panose="02020603050405020304" pitchFamily="18" charset="0"/>
              </a:rPr>
              <a:t> </a:t>
            </a:r>
            <a:r>
              <a:rPr lang="en-US" altLang="en-US" sz="2000" b="1" dirty="0" err="1" smtClean="0">
                <a:solidFill>
                  <a:srgbClr val="FF0000"/>
                </a:solidFill>
                <a:latin typeface="Times New Roman" panose="02020603050405020304" pitchFamily="18" charset="0"/>
                <a:cs typeface="Times New Roman" panose="02020603050405020304" pitchFamily="18" charset="0"/>
              </a:rPr>
              <a:t>bị</a:t>
            </a:r>
            <a:r>
              <a:rPr lang="en-US" altLang="en-US" sz="2000" b="1" dirty="0" smtClean="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thu</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hẹp</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10248" name="Rectangle 14"/>
          <p:cNvSpPr>
            <a:spLocks noChangeArrowheads="1"/>
          </p:cNvSpPr>
          <p:nvPr/>
        </p:nvSpPr>
        <p:spPr bwMode="auto">
          <a:xfrm>
            <a:off x="3810000" y="2209800"/>
            <a:ext cx="2365375" cy="366713"/>
          </a:xfrm>
          <a:prstGeom prst="rect">
            <a:avLst/>
          </a:prstGeom>
          <a:noFill/>
          <a:ln w="9525">
            <a:noFill/>
            <a:miter lim="800000"/>
            <a:headEnd/>
            <a:tailEnd/>
          </a:ln>
          <a:effectLst/>
        </p:spPr>
        <p:txBody>
          <a:bodyPr>
            <a:spAutoFit/>
          </a:bodyPr>
          <a:lstStyle/>
          <a:p>
            <a:pPr algn="ctr">
              <a:spcBef>
                <a:spcPct val="50000"/>
              </a:spcBef>
            </a:pPr>
            <a:r>
              <a:rPr lang="en-US" altLang="en-US" b="1" dirty="0" err="1">
                <a:solidFill>
                  <a:srgbClr val="0070C0"/>
                </a:solidFill>
                <a:latin typeface="Times New Roman" panose="02020603050405020304" pitchFamily="18" charset="0"/>
                <a:cs typeface="Times New Roman" panose="02020603050405020304" pitchFamily="18" charset="0"/>
              </a:rPr>
              <a:t>N</a:t>
            </a:r>
            <a:r>
              <a:rPr lang="en-US" altLang="en-US" b="1" dirty="0" err="1" smtClean="0">
                <a:solidFill>
                  <a:srgbClr val="0070C0"/>
                </a:solidFill>
                <a:latin typeface="Times New Roman" panose="02020603050405020304" pitchFamily="18" charset="0"/>
                <a:cs typeface="Times New Roman" panose="02020603050405020304" pitchFamily="18" charset="0"/>
              </a:rPr>
              <a:t>hu</a:t>
            </a:r>
            <a:r>
              <a:rPr lang="en-US" altLang="en-US" b="1" dirty="0" smtClean="0">
                <a:solidFill>
                  <a:srgbClr val="0070C0"/>
                </a:solidFill>
                <a:latin typeface="Times New Roman" panose="02020603050405020304" pitchFamily="18" charset="0"/>
                <a:cs typeface="Times New Roman" panose="02020603050405020304" pitchFamily="18" charset="0"/>
              </a:rPr>
              <a:t> </a:t>
            </a:r>
            <a:r>
              <a:rPr lang="en-US" altLang="en-US" b="1" dirty="0" err="1">
                <a:solidFill>
                  <a:srgbClr val="0070C0"/>
                </a:solidFill>
                <a:latin typeface="Times New Roman" panose="02020603050405020304" pitchFamily="18" charset="0"/>
                <a:cs typeface="Times New Roman" panose="02020603050405020304" pitchFamily="18" charset="0"/>
              </a:rPr>
              <a:t>cầu</a:t>
            </a:r>
            <a:r>
              <a:rPr lang="en-US" altLang="en-US" b="1" dirty="0">
                <a:solidFill>
                  <a:srgbClr val="0070C0"/>
                </a:solidFill>
                <a:latin typeface="Times New Roman" panose="02020603050405020304" pitchFamily="18" charset="0"/>
                <a:cs typeface="Times New Roman" panose="02020603050405020304" pitchFamily="18" charset="0"/>
              </a:rPr>
              <a:t> </a:t>
            </a:r>
            <a:r>
              <a:rPr lang="en-US" altLang="en-US" b="1" dirty="0" err="1">
                <a:solidFill>
                  <a:srgbClr val="0070C0"/>
                </a:solidFill>
                <a:latin typeface="Times New Roman" panose="02020603050405020304" pitchFamily="18" charset="0"/>
                <a:cs typeface="Times New Roman" panose="02020603050405020304" pitchFamily="18" charset="0"/>
              </a:rPr>
              <a:t>chỗ</a:t>
            </a:r>
            <a:r>
              <a:rPr lang="en-US" altLang="en-US" b="1" dirty="0">
                <a:solidFill>
                  <a:srgbClr val="0070C0"/>
                </a:solidFill>
                <a:latin typeface="Times New Roman" panose="02020603050405020304" pitchFamily="18" charset="0"/>
                <a:cs typeface="Times New Roman" panose="02020603050405020304" pitchFamily="18" charset="0"/>
              </a:rPr>
              <a:t> ở </a:t>
            </a:r>
            <a:r>
              <a:rPr lang="en-US" altLang="en-US" b="1" dirty="0" err="1">
                <a:solidFill>
                  <a:srgbClr val="0070C0"/>
                </a:solidFill>
                <a:latin typeface="Times New Roman" panose="02020603050405020304" pitchFamily="18" charset="0"/>
                <a:cs typeface="Times New Roman" panose="02020603050405020304" pitchFamily="18" charset="0"/>
              </a:rPr>
              <a:t>tăng</a:t>
            </a:r>
            <a:r>
              <a:rPr lang="en-US" altLang="en-US" b="1" dirty="0"/>
              <a:t>.</a:t>
            </a:r>
          </a:p>
        </p:txBody>
      </p:sp>
      <p:sp>
        <p:nvSpPr>
          <p:cNvPr id="10250" name="Rectangle 16"/>
          <p:cNvSpPr>
            <a:spLocks noChangeArrowheads="1"/>
          </p:cNvSpPr>
          <p:nvPr/>
        </p:nvSpPr>
        <p:spPr bwMode="auto">
          <a:xfrm>
            <a:off x="3657600" y="3429000"/>
            <a:ext cx="3530134" cy="400110"/>
          </a:xfrm>
          <a:prstGeom prst="rect">
            <a:avLst/>
          </a:prstGeom>
          <a:noFill/>
          <a:ln w="9525">
            <a:noFill/>
            <a:miter lim="800000"/>
            <a:headEnd/>
            <a:tailEnd/>
          </a:ln>
          <a:effectLst/>
        </p:spPr>
        <p:txBody>
          <a:bodyPr wrap="none">
            <a:spAutoFit/>
          </a:bodyPr>
          <a:lstStyle/>
          <a:p>
            <a:pPr>
              <a:spcBef>
                <a:spcPct val="50000"/>
              </a:spcBef>
            </a:pPr>
            <a:r>
              <a:rPr lang="en-US" altLang="en-US" sz="2000" b="1" dirty="0" err="1">
                <a:solidFill>
                  <a:srgbClr val="00B050"/>
                </a:solidFill>
                <a:latin typeface="Times New Roman" panose="02020603050405020304" pitchFamily="18" charset="0"/>
                <a:cs typeface="Times New Roman" panose="02020603050405020304" pitchFamily="18" charset="0"/>
              </a:rPr>
              <a:t>C</a:t>
            </a:r>
            <a:r>
              <a:rPr lang="en-US" altLang="en-US" sz="2000" b="1" dirty="0" err="1" smtClean="0">
                <a:solidFill>
                  <a:srgbClr val="00B050"/>
                </a:solidFill>
                <a:latin typeface="Times New Roman" panose="02020603050405020304" pitchFamily="18" charset="0"/>
                <a:cs typeface="Times New Roman" panose="02020603050405020304" pitchFamily="18" charset="0"/>
              </a:rPr>
              <a:t>ó</a:t>
            </a:r>
            <a:r>
              <a:rPr lang="en-US" altLang="en-US" sz="2000" b="1" dirty="0" smtClean="0">
                <a:solidFill>
                  <a:srgbClr val="00B050"/>
                </a:solidFill>
                <a:latin typeface="Times New Roman" panose="02020603050405020304" pitchFamily="18" charset="0"/>
                <a:cs typeface="Times New Roman" panose="02020603050405020304" pitchFamily="18" charset="0"/>
              </a:rPr>
              <a:t> </a:t>
            </a:r>
            <a:r>
              <a:rPr lang="en-US" altLang="en-US" sz="2000" b="1" dirty="0" err="1">
                <a:solidFill>
                  <a:srgbClr val="00B050"/>
                </a:solidFill>
                <a:latin typeface="Times New Roman" panose="02020603050405020304" pitchFamily="18" charset="0"/>
                <a:cs typeface="Times New Roman" panose="02020603050405020304" pitchFamily="18" charset="0"/>
              </a:rPr>
              <a:t>nhiều</a:t>
            </a:r>
            <a:r>
              <a:rPr lang="en-US" altLang="en-US" sz="2000" b="1" dirty="0">
                <a:solidFill>
                  <a:srgbClr val="00B050"/>
                </a:solidFill>
                <a:latin typeface="Times New Roman" panose="02020603050405020304" pitchFamily="18" charset="0"/>
                <a:cs typeface="Times New Roman" panose="02020603050405020304" pitchFamily="18" charset="0"/>
              </a:rPr>
              <a:t> </a:t>
            </a:r>
            <a:r>
              <a:rPr lang="en-US" altLang="en-US" sz="2000" b="1" dirty="0" err="1">
                <a:solidFill>
                  <a:srgbClr val="00B050"/>
                </a:solidFill>
                <a:latin typeface="Times New Roman" panose="02020603050405020304" pitchFamily="18" charset="0"/>
                <a:cs typeface="Times New Roman" panose="02020603050405020304" pitchFamily="18" charset="0"/>
              </a:rPr>
              <a:t>khu</a:t>
            </a:r>
            <a:r>
              <a:rPr lang="en-US" altLang="en-US" sz="2000" b="1" dirty="0">
                <a:solidFill>
                  <a:srgbClr val="00B050"/>
                </a:solidFill>
                <a:latin typeface="Times New Roman" panose="02020603050405020304" pitchFamily="18" charset="0"/>
                <a:cs typeface="Times New Roman" panose="02020603050405020304" pitchFamily="18" charset="0"/>
              </a:rPr>
              <a:t> </a:t>
            </a:r>
            <a:r>
              <a:rPr lang="en-US" altLang="en-US" sz="2000" b="1" dirty="0" err="1">
                <a:solidFill>
                  <a:srgbClr val="00B050"/>
                </a:solidFill>
                <a:latin typeface="Times New Roman" panose="02020603050405020304" pitchFamily="18" charset="0"/>
                <a:cs typeface="Times New Roman" panose="02020603050405020304" pitchFamily="18" charset="0"/>
              </a:rPr>
              <a:t>vui</a:t>
            </a:r>
            <a:r>
              <a:rPr lang="en-US" altLang="en-US" sz="2000" b="1" dirty="0">
                <a:solidFill>
                  <a:srgbClr val="00B050"/>
                </a:solidFill>
                <a:latin typeface="Times New Roman" panose="02020603050405020304" pitchFamily="18" charset="0"/>
                <a:cs typeface="Times New Roman" panose="02020603050405020304" pitchFamily="18" charset="0"/>
              </a:rPr>
              <a:t> </a:t>
            </a:r>
            <a:r>
              <a:rPr lang="en-US" altLang="en-US" sz="2000" b="1" dirty="0" err="1">
                <a:solidFill>
                  <a:srgbClr val="00B050"/>
                </a:solidFill>
                <a:latin typeface="Times New Roman" panose="02020603050405020304" pitchFamily="18" charset="0"/>
                <a:cs typeface="Times New Roman" panose="02020603050405020304" pitchFamily="18" charset="0"/>
              </a:rPr>
              <a:t>chơi</a:t>
            </a:r>
            <a:r>
              <a:rPr lang="en-US" altLang="en-US" sz="2000" b="1" dirty="0">
                <a:solidFill>
                  <a:srgbClr val="00B050"/>
                </a:solidFill>
                <a:latin typeface="Times New Roman" panose="02020603050405020304" pitchFamily="18" charset="0"/>
                <a:cs typeface="Times New Roman" panose="02020603050405020304" pitchFamily="18" charset="0"/>
              </a:rPr>
              <a:t>, </a:t>
            </a:r>
            <a:r>
              <a:rPr lang="en-US" altLang="en-US" sz="2000" b="1" dirty="0" err="1">
                <a:solidFill>
                  <a:srgbClr val="00B050"/>
                </a:solidFill>
                <a:latin typeface="Times New Roman" panose="02020603050405020304" pitchFamily="18" charset="0"/>
                <a:cs typeface="Times New Roman" panose="02020603050405020304" pitchFamily="18" charset="0"/>
              </a:rPr>
              <a:t>giải</a:t>
            </a:r>
            <a:r>
              <a:rPr lang="en-US" altLang="en-US" sz="2000" b="1" dirty="0">
                <a:solidFill>
                  <a:srgbClr val="00B050"/>
                </a:solidFill>
                <a:latin typeface="Times New Roman" panose="02020603050405020304" pitchFamily="18" charset="0"/>
                <a:cs typeface="Times New Roman" panose="02020603050405020304" pitchFamily="18" charset="0"/>
              </a:rPr>
              <a:t> </a:t>
            </a:r>
            <a:r>
              <a:rPr lang="en-US" altLang="en-US" sz="2000" b="1" dirty="0" err="1">
                <a:solidFill>
                  <a:srgbClr val="00B050"/>
                </a:solidFill>
                <a:latin typeface="Times New Roman" panose="02020603050405020304" pitchFamily="18" charset="0"/>
                <a:cs typeface="Times New Roman" panose="02020603050405020304" pitchFamily="18" charset="0"/>
              </a:rPr>
              <a:t>trí</a:t>
            </a:r>
            <a:r>
              <a:rPr lang="en-US" altLang="en-US" sz="2000" b="1" dirty="0">
                <a:solidFill>
                  <a:srgbClr val="00B050"/>
                </a:solidFill>
                <a:latin typeface="Times New Roman" panose="02020603050405020304" pitchFamily="18" charset="0"/>
                <a:cs typeface="Times New Roman" panose="02020603050405020304" pitchFamily="18" charset="0"/>
              </a:rPr>
              <a:t>.</a:t>
            </a:r>
          </a:p>
        </p:txBody>
      </p:sp>
      <p:sp>
        <p:nvSpPr>
          <p:cNvPr id="165906" name="Text Box 18"/>
          <p:cNvSpPr txBox="1">
            <a:spLocks noChangeArrowheads="1"/>
          </p:cNvSpPr>
          <p:nvPr/>
        </p:nvSpPr>
        <p:spPr bwMode="auto">
          <a:xfrm>
            <a:off x="68263" y="1554957"/>
            <a:ext cx="5164035" cy="461665"/>
          </a:xfrm>
          <a:prstGeom prst="rect">
            <a:avLst/>
          </a:prstGeom>
          <a:noFill/>
          <a:ln w="9525">
            <a:noFill/>
            <a:miter lim="800000"/>
            <a:headEnd/>
            <a:tailEnd/>
          </a:ln>
          <a:effectLst/>
        </p:spPr>
        <p:txBody>
          <a:bodyPr wrap="square">
            <a:spAutoFit/>
          </a:bodyPr>
          <a:lstStyle/>
          <a:p>
            <a:pPr>
              <a:spcBef>
                <a:spcPct val="50000"/>
              </a:spcBef>
            </a:pPr>
            <a:r>
              <a:rPr lang="en-US" altLang="en-US" sz="2400" b="1" dirty="0">
                <a:solidFill>
                  <a:srgbClr val="CC0000"/>
                </a:solidFill>
                <a:latin typeface="Times New Roman" panose="02020603050405020304" pitchFamily="18" charset="0"/>
                <a:cs typeface="Times New Roman" panose="02020603050405020304" pitchFamily="18" charset="0"/>
              </a:rPr>
              <a:t>I. </a:t>
            </a:r>
            <a:r>
              <a:rPr lang="en-US" altLang="en-US" sz="2400" b="1" dirty="0" err="1">
                <a:solidFill>
                  <a:srgbClr val="CC0000"/>
                </a:solidFill>
                <a:latin typeface="Times New Roman" panose="02020603050405020304" pitchFamily="18" charset="0"/>
                <a:cs typeface="Times New Roman" panose="02020603050405020304" pitchFamily="18" charset="0"/>
              </a:rPr>
              <a:t>Nguyên</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nhân</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đất</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trồng</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bị</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thu</a:t>
            </a:r>
            <a:r>
              <a:rPr lang="en-US" altLang="en-US" sz="2400" b="1" dirty="0">
                <a:solidFill>
                  <a:srgbClr val="CC0000"/>
                </a:solidFill>
                <a:latin typeface="Times New Roman" panose="02020603050405020304" pitchFamily="18" charset="0"/>
                <a:cs typeface="Times New Roman" panose="02020603050405020304" pitchFamily="18" charset="0"/>
              </a:rPr>
              <a:t> </a:t>
            </a:r>
            <a:r>
              <a:rPr lang="en-US" altLang="en-US" sz="2400" b="1" dirty="0" err="1">
                <a:solidFill>
                  <a:srgbClr val="CC0000"/>
                </a:solidFill>
                <a:latin typeface="Times New Roman" panose="02020603050405020304" pitchFamily="18" charset="0"/>
                <a:cs typeface="Times New Roman" panose="02020603050405020304" pitchFamily="18" charset="0"/>
              </a:rPr>
              <a:t>hẹp</a:t>
            </a:r>
            <a:r>
              <a:rPr lang="en-US" altLang="en-US" sz="2400" b="1" dirty="0">
                <a:solidFill>
                  <a:srgbClr val="CC0000"/>
                </a:solidFill>
                <a:latin typeface="Times New Roman" panose="02020603050405020304" pitchFamily="18" charset="0"/>
                <a:cs typeface="Times New Roman" panose="02020603050405020304" pitchFamily="18" charset="0"/>
              </a:rPr>
              <a:t>.</a:t>
            </a:r>
          </a:p>
        </p:txBody>
      </p:sp>
      <p:sp>
        <p:nvSpPr>
          <p:cNvPr id="10252" name="Rectangle 39"/>
          <p:cNvSpPr>
            <a:spLocks noChangeArrowheads="1"/>
          </p:cNvSpPr>
          <p:nvPr/>
        </p:nvSpPr>
        <p:spPr bwMode="auto">
          <a:xfrm>
            <a:off x="3877553" y="2617787"/>
            <a:ext cx="2989094" cy="779463"/>
          </a:xfrm>
          <a:prstGeom prst="rect">
            <a:avLst/>
          </a:prstGeom>
          <a:noFill/>
          <a:ln w="9525">
            <a:noFill/>
            <a:miter lim="800000"/>
            <a:headEnd/>
            <a:tailEnd/>
          </a:ln>
          <a:effectLst/>
        </p:spPr>
        <p:txBody>
          <a:bodyPr wrap="square">
            <a:spAutoFit/>
          </a:bodyPr>
          <a:lstStyle/>
          <a:p>
            <a:pPr>
              <a:spcBef>
                <a:spcPct val="50000"/>
              </a:spcBef>
            </a:pPr>
            <a:r>
              <a:rPr lang="en-US" altLang="en-US" b="1" dirty="0" err="1">
                <a:solidFill>
                  <a:srgbClr val="C00000"/>
                </a:solidFill>
                <a:latin typeface="Times New Roman" panose="02020603050405020304" pitchFamily="18" charset="0"/>
                <a:cs typeface="Times New Roman" panose="02020603050405020304" pitchFamily="18" charset="0"/>
              </a:rPr>
              <a:t>N</a:t>
            </a:r>
            <a:r>
              <a:rPr lang="en-US" altLang="en-US" b="1" dirty="0" err="1" smtClean="0">
                <a:solidFill>
                  <a:srgbClr val="C00000"/>
                </a:solidFill>
                <a:latin typeface="Times New Roman" panose="02020603050405020304" pitchFamily="18" charset="0"/>
                <a:cs typeface="Times New Roman" panose="02020603050405020304" pitchFamily="18" charset="0"/>
              </a:rPr>
              <a:t>hiều</a:t>
            </a:r>
            <a:r>
              <a:rPr lang="en-US" altLang="en-US" b="1" dirty="0" smtClean="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nhà</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máy</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xí</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nghiệp</a:t>
            </a:r>
            <a:r>
              <a:rPr lang="en-US" altLang="en-US" b="1" dirty="0">
                <a:solidFill>
                  <a:srgbClr val="C00000"/>
                </a:solidFill>
                <a:latin typeface="Times New Roman" panose="02020603050405020304" pitchFamily="18" charset="0"/>
                <a:cs typeface="Times New Roman" panose="02020603050405020304" pitchFamily="18" charset="0"/>
              </a:rPr>
              <a:t>                                      </a:t>
            </a:r>
          </a:p>
          <a:p>
            <a:pPr>
              <a:spcBef>
                <a:spcPct val="50000"/>
              </a:spcBef>
            </a:pP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mọc</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smtClean="0">
                <a:solidFill>
                  <a:srgbClr val="C00000"/>
                </a:solidFill>
                <a:latin typeface="Times New Roman" panose="02020603050405020304" pitchFamily="18" charset="0"/>
                <a:cs typeface="Times New Roman" panose="02020603050405020304" pitchFamily="18" charset="0"/>
              </a:rPr>
              <a:t>lên</a:t>
            </a:r>
            <a:r>
              <a:rPr lang="en-US" altLang="en-US" b="1" dirty="0" smtClean="0">
                <a:solidFill>
                  <a:srgbClr val="C00000"/>
                </a:solidFill>
                <a:latin typeface="Times New Roman" panose="02020603050405020304" pitchFamily="18" charset="0"/>
                <a:cs typeface="Times New Roman" panose="02020603050405020304" pitchFamily="18" charset="0"/>
              </a:rPr>
              <a:t>.</a:t>
            </a:r>
            <a:endParaRPr lang="en-US" altLang="en-US" b="1" dirty="0">
              <a:solidFill>
                <a:srgbClr val="C00000"/>
              </a:solidFill>
              <a:latin typeface="Times New Roman" panose="02020603050405020304" pitchFamily="18" charset="0"/>
              <a:cs typeface="Times New Roman" panose="02020603050405020304" pitchFamily="18" charset="0"/>
            </a:endParaRPr>
          </a:p>
        </p:txBody>
      </p:sp>
      <p:sp>
        <p:nvSpPr>
          <p:cNvPr id="165941" name="AutoShape 53"/>
          <p:cNvSpPr>
            <a:spLocks noChangeArrowheads="1"/>
          </p:cNvSpPr>
          <p:nvPr/>
        </p:nvSpPr>
        <p:spPr bwMode="auto">
          <a:xfrm>
            <a:off x="228600" y="4824669"/>
            <a:ext cx="8686800" cy="1676400"/>
          </a:xfrm>
          <a:prstGeom prst="flowChartTerminator">
            <a:avLst/>
          </a:prstGeom>
          <a:solidFill>
            <a:schemeClr val="folHlink"/>
          </a:solidFill>
          <a:ln w="9525">
            <a:solidFill>
              <a:schemeClr val="tx1"/>
            </a:solidFill>
            <a:miter lim="800000"/>
            <a:headEnd/>
            <a:tailEnd/>
          </a:ln>
          <a:effectLst/>
        </p:spPr>
        <p:txBody>
          <a:bodyPr wrap="none" anchor="ctr"/>
          <a:lstStyle/>
          <a:p>
            <a:pPr algn="ctr" eaLnBrk="1" hangingPunct="1"/>
            <a:r>
              <a:rPr lang="en-US" altLang="en-US" sz="2000" b="1" dirty="0" smtClean="0">
                <a:solidFill>
                  <a:srgbClr val="FFFF00"/>
                </a:solidFill>
                <a:latin typeface="Times New Roman" panose="02020603050405020304" pitchFamily="18" charset="0"/>
                <a:cs typeface="Times New Roman" panose="02020603050405020304" pitchFamily="18" charset="0"/>
              </a:rPr>
              <a:t>- </a:t>
            </a:r>
            <a:r>
              <a:rPr lang="en-US" altLang="en-US" sz="2000" b="1" dirty="0" err="1" smtClean="0">
                <a:solidFill>
                  <a:srgbClr val="FFFF00"/>
                </a:solidFill>
                <a:latin typeface="Times New Roman" panose="02020603050405020304" pitchFamily="18" charset="0"/>
                <a:cs typeface="Times New Roman" panose="02020603050405020304" pitchFamily="18" charset="0"/>
              </a:rPr>
              <a:t>Việc</a:t>
            </a:r>
            <a:r>
              <a:rPr lang="en-US" altLang="en-US" sz="2000" b="1" dirty="0" smtClean="0">
                <a:solidFill>
                  <a:srgbClr val="FFFF00"/>
                </a:solidFill>
                <a:latin typeface="Times New Roman" panose="02020603050405020304" pitchFamily="18" charset="0"/>
                <a:cs typeface="Times New Roman" panose="02020603050405020304" pitchFamily="18" charset="0"/>
              </a:rPr>
              <a:t> </a:t>
            </a:r>
            <a:r>
              <a:rPr lang="en-US" altLang="en-US" sz="2000" b="1" dirty="0">
                <a:solidFill>
                  <a:srgbClr val="FFFF00"/>
                </a:solidFill>
                <a:latin typeface="Times New Roman" panose="02020603050405020304" pitchFamily="18" charset="0"/>
                <a:cs typeface="Times New Roman" panose="02020603050405020304" pitchFamily="18" charset="0"/>
              </a:rPr>
              <a:t>con </a:t>
            </a:r>
            <a:r>
              <a:rPr lang="en-US" altLang="en-US" sz="2000" b="1" dirty="0" err="1">
                <a:solidFill>
                  <a:srgbClr val="FFFF00"/>
                </a:solidFill>
                <a:latin typeface="Times New Roman" panose="02020603050405020304" pitchFamily="18" charset="0"/>
                <a:cs typeface="Times New Roman" panose="02020603050405020304" pitchFamily="18" charset="0"/>
              </a:rPr>
              <a:t>người</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sử</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dụng</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đất</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trồng</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để</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xây</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dựng</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nhà</a:t>
            </a:r>
            <a:r>
              <a:rPr lang="en-US" altLang="en-US" sz="2000" b="1" dirty="0">
                <a:solidFill>
                  <a:srgbClr val="FFFF00"/>
                </a:solidFill>
                <a:latin typeface="Times New Roman" panose="02020603050405020304" pitchFamily="18" charset="0"/>
                <a:cs typeface="Times New Roman" panose="02020603050405020304" pitchFamily="18" charset="0"/>
              </a:rPr>
              <a:t> ở, </a:t>
            </a:r>
            <a:r>
              <a:rPr lang="en-US" altLang="en-US" sz="2000" b="1" dirty="0" err="1">
                <a:solidFill>
                  <a:srgbClr val="FFFF00"/>
                </a:solidFill>
                <a:latin typeface="Times New Roman" panose="02020603050405020304" pitchFamily="18" charset="0"/>
                <a:cs typeface="Times New Roman" panose="02020603050405020304" pitchFamily="18" charset="0"/>
              </a:rPr>
              <a:t>nhà</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máy</a:t>
            </a:r>
            <a:r>
              <a:rPr lang="en-US" altLang="en-US" sz="2000" b="1" dirty="0">
                <a:solidFill>
                  <a:srgbClr val="FFFF00"/>
                </a:solidFill>
                <a:latin typeface="Times New Roman" panose="02020603050405020304" pitchFamily="18" charset="0"/>
                <a:cs typeface="Times New Roman" panose="02020603050405020304" pitchFamily="18" charset="0"/>
              </a:rPr>
              <a:t>,</a:t>
            </a:r>
          </a:p>
          <a:p>
            <a:pPr algn="ctr" eaLnBrk="1" hangingPunct="1"/>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xí</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nghiệp</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khu</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vui</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chơi</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giải</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trí</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có</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ảnh</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hưởng</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gì</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đến</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diện</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tích</a:t>
            </a:r>
            <a:endParaRPr lang="en-US" altLang="en-US" sz="2000" b="1" dirty="0">
              <a:solidFill>
                <a:srgbClr val="FFFF00"/>
              </a:solidFill>
              <a:latin typeface="Times New Roman" panose="02020603050405020304" pitchFamily="18" charset="0"/>
              <a:cs typeface="Times New Roman" panose="02020603050405020304" pitchFamily="18" charset="0"/>
            </a:endParaRPr>
          </a:p>
          <a:p>
            <a:pPr algn="ctr" eaLnBrk="1" hangingPunct="1"/>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đất</a:t>
            </a:r>
            <a:r>
              <a:rPr lang="en-US" altLang="en-US" sz="2000" b="1" dirty="0">
                <a:solidFill>
                  <a:srgbClr val="FFFF00"/>
                </a:solidFill>
                <a:latin typeface="Times New Roman" panose="02020603050405020304" pitchFamily="18" charset="0"/>
                <a:cs typeface="Times New Roman" panose="02020603050405020304" pitchFamily="18" charset="0"/>
              </a:rPr>
              <a:t> </a:t>
            </a:r>
            <a:r>
              <a:rPr lang="en-US" altLang="en-US" sz="2000" b="1" dirty="0" err="1">
                <a:solidFill>
                  <a:srgbClr val="FFFF00"/>
                </a:solidFill>
                <a:latin typeface="Times New Roman" panose="02020603050405020304" pitchFamily="18" charset="0"/>
                <a:cs typeface="Times New Roman" panose="02020603050405020304" pitchFamily="18" charset="0"/>
              </a:rPr>
              <a:t>trồng</a:t>
            </a:r>
            <a:r>
              <a:rPr lang="en-US" altLang="en-US" sz="2000" b="1" dirty="0">
                <a:solidFill>
                  <a:srgbClr val="FFFF00"/>
                </a:solidFill>
                <a:latin typeface="Times New Roman" panose="02020603050405020304" pitchFamily="18" charset="0"/>
                <a:cs typeface="Times New Roman" panose="02020603050405020304" pitchFamily="18" charset="0"/>
              </a:rPr>
              <a:t> ?</a:t>
            </a:r>
          </a:p>
        </p:txBody>
      </p:sp>
      <p:sp>
        <p:nvSpPr>
          <p:cNvPr id="10254" name="Rectangle 54"/>
          <p:cNvSpPr>
            <a:spLocks noChangeArrowheads="1"/>
          </p:cNvSpPr>
          <p:nvPr/>
        </p:nvSpPr>
        <p:spPr bwMode="auto">
          <a:xfrm>
            <a:off x="0" y="0"/>
            <a:ext cx="9144000" cy="1295400"/>
          </a:xfrm>
          <a:prstGeom prst="rect">
            <a:avLst/>
          </a:prstGeom>
          <a:solidFill>
            <a:schemeClr val="bg1"/>
          </a:solidFill>
          <a:ln w="38100">
            <a:solidFill>
              <a:schemeClr val="tx1"/>
            </a:solidFill>
            <a:miter lim="800000"/>
            <a:headEnd/>
            <a:tailEnd/>
          </a:ln>
          <a:effectLst/>
        </p:spPr>
        <p:txBody>
          <a:bodyPr wrap="none" anchor="ctr"/>
          <a:lstStyle/>
          <a:p>
            <a:pPr algn="ctr"/>
            <a:r>
              <a:rPr lang="en-US" altLang="en-US" sz="2400" b="1" smtClean="0">
                <a:solidFill>
                  <a:srgbClr val="00B0F0"/>
                </a:solidFill>
                <a:latin typeface="Times New Roman" panose="02020603050405020304" pitchFamily="18" charset="0"/>
                <a:cs typeface="Times New Roman" panose="02020603050405020304" pitchFamily="18" charset="0"/>
              </a:rPr>
              <a:t> </a:t>
            </a:r>
            <a:endParaRPr lang="en-US" altLang="en-US" sz="2400" b="1" dirty="0" smtClean="0">
              <a:solidFill>
                <a:srgbClr val="00B0F0"/>
              </a:solidFill>
              <a:latin typeface="Times New Roman" panose="02020603050405020304" pitchFamily="18" charset="0"/>
              <a:cs typeface="Times New Roman" panose="02020603050405020304" pitchFamily="18" charset="0"/>
            </a:endParaRPr>
          </a:p>
          <a:p>
            <a:pPr algn="ctr"/>
            <a:r>
              <a:rPr lang="en-US" altLang="en-US" sz="2000" b="1" dirty="0" smtClean="0">
                <a:latin typeface="Times New Roman" panose="02020603050405020304" pitchFamily="18" charset="0"/>
                <a:cs typeface="Times New Roman" panose="02020603050405020304" pitchFamily="18" charset="0"/>
              </a:rPr>
              <a:t>KHOA HỌC:          </a:t>
            </a:r>
            <a:endParaRPr lang="en-US" altLang="en-US" sz="2000" b="1" dirty="0">
              <a:latin typeface="Times New Roman" panose="02020603050405020304" pitchFamily="18" charset="0"/>
              <a:cs typeface="Times New Roman" panose="02020603050405020304" pitchFamily="18" charset="0"/>
            </a:endParaRPr>
          </a:p>
          <a:p>
            <a:pPr algn="ctr"/>
            <a:r>
              <a:rPr lang="en-US" altLang="en-US" sz="2400" b="1" dirty="0">
                <a:solidFill>
                  <a:srgbClr val="800000"/>
                </a:solidFill>
                <a:latin typeface="Times New Roman" panose="02020603050405020304" pitchFamily="18" charset="0"/>
                <a:cs typeface="Times New Roman" panose="02020603050405020304" pitchFamily="18" charset="0"/>
              </a:rPr>
              <a:t>TÁC ĐỘNG CỦA CON NGƯỜI ĐẾN MÔI TRƯỜNG  ĐẤT</a:t>
            </a:r>
            <a:endParaRPr lang="en-US" altLang="en-US" sz="2400" b="1" dirty="0">
              <a:latin typeface="Times New Roman" panose="02020603050405020304" pitchFamily="18" charset="0"/>
              <a:cs typeface="Times New Roman" panose="02020603050405020304" pitchFamily="18" charset="0"/>
            </a:endParaRPr>
          </a:p>
        </p:txBody>
      </p:sp>
      <p:grpSp>
        <p:nvGrpSpPr>
          <p:cNvPr id="2" name="Group 14"/>
          <p:cNvGrpSpPr>
            <a:grpSpLocks/>
          </p:cNvGrpSpPr>
          <p:nvPr/>
        </p:nvGrpSpPr>
        <p:grpSpPr bwMode="auto">
          <a:xfrm>
            <a:off x="-7938" y="0"/>
            <a:ext cx="9250363" cy="6880225"/>
            <a:chOff x="1487540" y="0"/>
            <a:chExt cx="9250140" cy="6871909"/>
          </a:xfrm>
        </p:grpSpPr>
        <p:pic>
          <p:nvPicPr>
            <p:cNvPr id="10256" name="Picture 7" descr="lollipop[1]"/>
            <p:cNvPicPr>
              <a:picLocks noChangeAspect="1" noChangeArrowheads="1" noCrop="1"/>
            </p:cNvPicPr>
            <p:nvPr/>
          </p:nvPicPr>
          <p:blipFill>
            <a:blip r:embed="rId2"/>
            <a:srcRect/>
            <a:stretch>
              <a:fillRect/>
            </a:stretch>
          </p:blipFill>
          <p:spPr bwMode="auto">
            <a:xfrm rot="5400000" flipV="1">
              <a:off x="-1903360" y="3390900"/>
              <a:ext cx="6858000" cy="76200"/>
            </a:xfrm>
            <a:prstGeom prst="rect">
              <a:avLst/>
            </a:prstGeom>
            <a:noFill/>
            <a:ln w="9525">
              <a:noFill/>
              <a:miter lim="800000"/>
              <a:headEnd/>
              <a:tailEnd/>
            </a:ln>
          </p:spPr>
        </p:pic>
        <p:grpSp>
          <p:nvGrpSpPr>
            <p:cNvPr id="3" name="Group 16"/>
            <p:cNvGrpSpPr>
              <a:grpSpLocks/>
            </p:cNvGrpSpPr>
            <p:nvPr/>
          </p:nvGrpSpPr>
          <p:grpSpPr bwMode="auto">
            <a:xfrm>
              <a:off x="1502530" y="13909"/>
              <a:ext cx="9235150" cy="6858000"/>
              <a:chOff x="-54690" y="0"/>
              <a:chExt cx="9235150" cy="6858000"/>
            </a:xfrm>
          </p:grpSpPr>
          <p:pic>
            <p:nvPicPr>
              <p:cNvPr id="10258" name="Picture 17" descr="lollipop[1]"/>
              <p:cNvPicPr>
                <a:picLocks noChangeAspect="1" noChangeArrowheads="1" noCrop="1"/>
              </p:cNvPicPr>
              <p:nvPr/>
            </p:nvPicPr>
            <p:blipFill>
              <a:blip r:embed="rId2"/>
              <a:srcRect/>
              <a:stretch>
                <a:fillRect/>
              </a:stretch>
            </p:blipFill>
            <p:spPr bwMode="auto">
              <a:xfrm rot="5400000" flipV="1">
                <a:off x="5658670" y="3372670"/>
                <a:ext cx="6858000" cy="112660"/>
              </a:xfrm>
              <a:prstGeom prst="rect">
                <a:avLst/>
              </a:prstGeom>
              <a:noFill/>
              <a:ln w="9525">
                <a:noFill/>
                <a:miter lim="800000"/>
                <a:headEnd/>
                <a:tailEnd/>
              </a:ln>
            </p:spPr>
          </p:pic>
          <p:pic>
            <p:nvPicPr>
              <p:cNvPr id="10259" name="Picture 18" descr="lollipop[1]"/>
              <p:cNvPicPr>
                <a:picLocks noChangeAspect="1" noChangeArrowheads="1" noCrop="1"/>
              </p:cNvPicPr>
              <p:nvPr/>
            </p:nvPicPr>
            <p:blipFill>
              <a:blip r:embed="rId2"/>
              <a:srcRect/>
              <a:stretch>
                <a:fillRect/>
              </a:stretch>
            </p:blipFill>
            <p:spPr bwMode="auto">
              <a:xfrm flipV="1">
                <a:off x="-54690" y="0"/>
                <a:ext cx="9142360" cy="101582"/>
              </a:xfrm>
              <a:prstGeom prst="rect">
                <a:avLst/>
              </a:prstGeom>
              <a:noFill/>
              <a:ln w="9525">
                <a:noFill/>
                <a:miter lim="800000"/>
                <a:headEnd/>
                <a:tailEnd/>
              </a:ln>
            </p:spPr>
          </p:pic>
          <p:pic>
            <p:nvPicPr>
              <p:cNvPr id="10260" name="Picture 19" descr="lollipop[1]"/>
              <p:cNvPicPr>
                <a:picLocks noChangeAspect="1" noChangeArrowheads="1" noCrop="1"/>
              </p:cNvPicPr>
              <p:nvPr/>
            </p:nvPicPr>
            <p:blipFill>
              <a:blip r:embed="rId2"/>
              <a:srcRect/>
              <a:stretch>
                <a:fillRect/>
              </a:stretch>
            </p:blipFill>
            <p:spPr bwMode="auto">
              <a:xfrm flipV="1">
                <a:off x="38100" y="6756418"/>
                <a:ext cx="9142360" cy="101582"/>
              </a:xfrm>
              <a:prstGeom prst="rect">
                <a:avLst/>
              </a:prstGeom>
              <a:noFill/>
              <a:ln w="9525">
                <a:noFill/>
                <a:miter lim="800000"/>
                <a:headEnd/>
                <a:tailEnd/>
              </a:ln>
            </p:spPr>
          </p:pic>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5941"/>
                                        </p:tgtEl>
                                        <p:attrNameLst>
                                          <p:attrName>style.visibility</p:attrName>
                                        </p:attrNameLst>
                                      </p:cBhvr>
                                      <p:to>
                                        <p:strVal val="visible"/>
                                      </p:to>
                                    </p:set>
                                    <p:animEffect transition="in" filter="box(in)">
                                      <p:cBhvr>
                                        <p:cTn id="7" dur="500"/>
                                        <p:tgtEl>
                                          <p:spTgt spid="1659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165941"/>
                                        </p:tgtEl>
                                        <p:attrNameLst>
                                          <p:attrName>ppt_x</p:attrName>
                                        </p:attrNameLst>
                                      </p:cBhvr>
                                      <p:tavLst>
                                        <p:tav tm="0">
                                          <p:val>
                                            <p:strVal val="ppt_x"/>
                                          </p:val>
                                        </p:tav>
                                        <p:tav tm="100000">
                                          <p:val>
                                            <p:strVal val="ppt_x"/>
                                          </p:val>
                                        </p:tav>
                                      </p:tavLst>
                                    </p:anim>
                                    <p:anim calcmode="lin" valueType="num">
                                      <p:cBhvr additive="base">
                                        <p:cTn id="12" dur="500"/>
                                        <p:tgtEl>
                                          <p:spTgt spid="165941"/>
                                        </p:tgtEl>
                                        <p:attrNameLst>
                                          <p:attrName>ppt_y</p:attrName>
                                        </p:attrNameLst>
                                      </p:cBhvr>
                                      <p:tavLst>
                                        <p:tav tm="0">
                                          <p:val>
                                            <p:strVal val="ppt_y"/>
                                          </p:val>
                                        </p:tav>
                                        <p:tav tm="100000">
                                          <p:val>
                                            <p:strVal val="1+ppt_h/2"/>
                                          </p:val>
                                        </p:tav>
                                      </p:tavLst>
                                    </p:anim>
                                    <p:set>
                                      <p:cBhvr>
                                        <p:cTn id="13" dur="1" fill="hold">
                                          <p:stCondLst>
                                            <p:cond delay="499"/>
                                          </p:stCondLst>
                                        </p:cTn>
                                        <p:tgtEl>
                                          <p:spTgt spid="16594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65899"/>
                                        </p:tgtEl>
                                        <p:attrNameLst>
                                          <p:attrName>style.visibility</p:attrName>
                                        </p:attrNameLst>
                                      </p:cBhvr>
                                      <p:to>
                                        <p:strVal val="visible"/>
                                      </p:to>
                                    </p:set>
                                    <p:animEffect transition="in" filter="box(in)">
                                      <p:cBhvr>
                                        <p:cTn id="18" dur="500"/>
                                        <p:tgtEl>
                                          <p:spTgt spid="16589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65900"/>
                                        </p:tgtEl>
                                        <p:attrNameLst>
                                          <p:attrName>style.visibility</p:attrName>
                                        </p:attrNameLst>
                                      </p:cBhvr>
                                      <p:to>
                                        <p:strVal val="visible"/>
                                      </p:to>
                                    </p:set>
                                    <p:animEffect transition="in" filter="circle(in)">
                                      <p:cBhvr>
                                        <p:cTn id="23" dur="500"/>
                                        <p:tgtEl>
                                          <p:spTgt spid="165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9" grpId="0" animBg="1"/>
      <p:bldP spid="165900" grpId="0"/>
      <p:bldP spid="165941" grpId="0" animBg="1"/>
      <p:bldP spid="16594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3"/>
          <p:cNvSpPr>
            <a:spLocks noChangeArrowheads="1"/>
          </p:cNvSpPr>
          <p:nvPr/>
        </p:nvSpPr>
        <p:spPr bwMode="auto">
          <a:xfrm>
            <a:off x="68264" y="1309326"/>
            <a:ext cx="8988576" cy="5469194"/>
          </a:xfrm>
          <a:prstGeom prst="star16">
            <a:avLst>
              <a:gd name="adj" fmla="val 37500"/>
            </a:avLst>
          </a:prstGeom>
          <a:solidFill>
            <a:srgbClr val="99FF99"/>
          </a:solidFill>
          <a:ln w="9525">
            <a:solidFill>
              <a:schemeClr val="tx1"/>
            </a:solidFill>
            <a:miter lim="800000"/>
            <a:headEnd/>
            <a:tailEnd/>
          </a:ln>
          <a:effectLst/>
        </p:spPr>
        <p:txBody>
          <a:bodyPr wrap="none" anchor="ctr"/>
          <a:lstStyle/>
          <a:p>
            <a:pPr algn="ctr" eaLnBrk="1" hangingPunct="1"/>
            <a:r>
              <a:rPr lang="en-US" altLang="en-US" sz="3200" b="1" dirty="0" smtClean="0">
                <a:solidFill>
                  <a:srgbClr val="FF0000"/>
                </a:solidFill>
                <a:latin typeface="Times New Roman" panose="02020603050405020304" pitchFamily="18" charset="0"/>
                <a:cs typeface="Times New Roman" panose="02020603050405020304" pitchFamily="18" charset="0"/>
              </a:rPr>
              <a:t>* HOẠT ĐỘNG: 2</a:t>
            </a:r>
            <a:endParaRPr lang="en-US" altLang="en-US" sz="3200" b="1" dirty="0">
              <a:solidFill>
                <a:srgbClr val="FF0000"/>
              </a:solidFill>
              <a:latin typeface="Times New Roman" panose="02020603050405020304" pitchFamily="18" charset="0"/>
              <a:cs typeface="Times New Roman" panose="02020603050405020304" pitchFamily="18" charset="0"/>
            </a:endParaRPr>
          </a:p>
          <a:p>
            <a:pPr algn="ctr" eaLnBrk="1" hangingPunct="1"/>
            <a:r>
              <a:rPr lang="en-US" altLang="en-US" sz="3200" b="1" dirty="0">
                <a:solidFill>
                  <a:srgbClr val="002060"/>
                </a:solidFill>
                <a:latin typeface="Times New Roman" panose="02020603050405020304" pitchFamily="18" charset="0"/>
                <a:cs typeface="Times New Roman" panose="02020603050405020304" pitchFamily="18" charset="0"/>
              </a:rPr>
              <a:t>ĐẤT TRỒNG BỊ SUY THOÁI.</a:t>
            </a:r>
          </a:p>
        </p:txBody>
      </p:sp>
      <p:sp>
        <p:nvSpPr>
          <p:cNvPr id="11267" name="Rectangle 4"/>
          <p:cNvSpPr>
            <a:spLocks noChangeArrowheads="1"/>
          </p:cNvSpPr>
          <p:nvPr/>
        </p:nvSpPr>
        <p:spPr bwMode="auto">
          <a:xfrm>
            <a:off x="0" y="0"/>
            <a:ext cx="9144000" cy="1295400"/>
          </a:xfrm>
          <a:prstGeom prst="rect">
            <a:avLst/>
          </a:prstGeom>
          <a:solidFill>
            <a:schemeClr val="bg1"/>
          </a:solidFill>
          <a:ln w="38100">
            <a:solidFill>
              <a:schemeClr val="tx1"/>
            </a:solidFill>
            <a:miter lim="800000"/>
            <a:headEnd/>
            <a:tailEnd/>
          </a:ln>
          <a:effectLst/>
        </p:spPr>
        <p:txBody>
          <a:bodyPr wrap="none" anchor="ctr"/>
          <a:lstStyle/>
          <a:p>
            <a:pPr algn="ctr"/>
            <a:r>
              <a:rPr lang="en-US" altLang="en-US" sz="2400" b="1" smtClean="0">
                <a:solidFill>
                  <a:srgbClr val="00B0F0"/>
                </a:solidFill>
                <a:latin typeface="Times New Roman" panose="02020603050405020304" pitchFamily="18" charset="0"/>
                <a:cs typeface="Times New Roman" panose="02020603050405020304" pitchFamily="18" charset="0"/>
              </a:rPr>
              <a:t> </a:t>
            </a:r>
            <a:endParaRPr lang="en-US" altLang="en-US" sz="2400" b="1" dirty="0" smtClean="0">
              <a:solidFill>
                <a:srgbClr val="00B0F0"/>
              </a:solidFill>
              <a:latin typeface="Times New Roman" panose="02020603050405020304" pitchFamily="18" charset="0"/>
              <a:cs typeface="Times New Roman" panose="02020603050405020304" pitchFamily="18" charset="0"/>
            </a:endParaRPr>
          </a:p>
          <a:p>
            <a:pPr algn="ctr"/>
            <a:r>
              <a:rPr lang="en-US" altLang="en-US" sz="2000" b="1" dirty="0" smtClean="0">
                <a:latin typeface="Times New Roman" panose="02020603050405020304" pitchFamily="18" charset="0"/>
                <a:cs typeface="Times New Roman" panose="02020603050405020304" pitchFamily="18" charset="0"/>
              </a:rPr>
              <a:t>KHOA HỌC:          </a:t>
            </a:r>
            <a:endParaRPr lang="en-US" altLang="en-US" sz="2000" b="1" dirty="0">
              <a:latin typeface="Times New Roman" panose="02020603050405020304" pitchFamily="18" charset="0"/>
              <a:cs typeface="Times New Roman" panose="02020603050405020304" pitchFamily="18" charset="0"/>
            </a:endParaRPr>
          </a:p>
          <a:p>
            <a:pPr algn="ctr"/>
            <a:r>
              <a:rPr lang="en-US" altLang="en-US" sz="2400" b="1" dirty="0">
                <a:solidFill>
                  <a:srgbClr val="C00000"/>
                </a:solidFill>
                <a:latin typeface="Times New Roman" panose="02020603050405020304" pitchFamily="18" charset="0"/>
                <a:cs typeface="Times New Roman" panose="02020603050405020304" pitchFamily="18" charset="0"/>
              </a:rPr>
              <a:t>TÁC ĐỘNG CỦA CON NGƯỜI ĐẾN MÔI TRƯỜNG  ĐẤT</a:t>
            </a:r>
          </a:p>
        </p:txBody>
      </p:sp>
      <p:grpSp>
        <p:nvGrpSpPr>
          <p:cNvPr id="2" name="Group 3"/>
          <p:cNvGrpSpPr>
            <a:grpSpLocks/>
          </p:cNvGrpSpPr>
          <p:nvPr/>
        </p:nvGrpSpPr>
        <p:grpSpPr bwMode="auto">
          <a:xfrm>
            <a:off x="-7938" y="0"/>
            <a:ext cx="9250363" cy="6880225"/>
            <a:chOff x="1487540" y="0"/>
            <a:chExt cx="9250140" cy="6871909"/>
          </a:xfrm>
        </p:grpSpPr>
        <p:pic>
          <p:nvPicPr>
            <p:cNvPr id="11269" name="Picture 7" descr="lollipop[1]"/>
            <p:cNvPicPr>
              <a:picLocks noChangeAspect="1" noChangeArrowheads="1" noCrop="1"/>
            </p:cNvPicPr>
            <p:nvPr/>
          </p:nvPicPr>
          <p:blipFill>
            <a:blip r:embed="rId2"/>
            <a:srcRect/>
            <a:stretch>
              <a:fillRect/>
            </a:stretch>
          </p:blipFill>
          <p:spPr bwMode="auto">
            <a:xfrm rot="5400000" flipV="1">
              <a:off x="-1903360" y="3390900"/>
              <a:ext cx="6858000" cy="76200"/>
            </a:xfrm>
            <a:prstGeom prst="rect">
              <a:avLst/>
            </a:prstGeom>
            <a:noFill/>
            <a:ln w="9525">
              <a:noFill/>
              <a:miter lim="800000"/>
              <a:headEnd/>
              <a:tailEnd/>
            </a:ln>
          </p:spPr>
        </p:pic>
        <p:grpSp>
          <p:nvGrpSpPr>
            <p:cNvPr id="3" name="Group 5"/>
            <p:cNvGrpSpPr>
              <a:grpSpLocks/>
            </p:cNvGrpSpPr>
            <p:nvPr/>
          </p:nvGrpSpPr>
          <p:grpSpPr bwMode="auto">
            <a:xfrm>
              <a:off x="1502530" y="13909"/>
              <a:ext cx="9235150" cy="6858000"/>
              <a:chOff x="-54690" y="0"/>
              <a:chExt cx="9235150" cy="6858000"/>
            </a:xfrm>
          </p:grpSpPr>
          <p:pic>
            <p:nvPicPr>
              <p:cNvPr id="11271" name="Picture 6" descr="lollipop[1]"/>
              <p:cNvPicPr>
                <a:picLocks noChangeAspect="1" noChangeArrowheads="1" noCrop="1"/>
              </p:cNvPicPr>
              <p:nvPr/>
            </p:nvPicPr>
            <p:blipFill>
              <a:blip r:embed="rId2"/>
              <a:srcRect/>
              <a:stretch>
                <a:fillRect/>
              </a:stretch>
            </p:blipFill>
            <p:spPr bwMode="auto">
              <a:xfrm rot="5400000" flipV="1">
                <a:off x="5658670" y="3372670"/>
                <a:ext cx="6858000" cy="112660"/>
              </a:xfrm>
              <a:prstGeom prst="rect">
                <a:avLst/>
              </a:prstGeom>
              <a:noFill/>
              <a:ln w="9525">
                <a:noFill/>
                <a:miter lim="800000"/>
                <a:headEnd/>
                <a:tailEnd/>
              </a:ln>
            </p:spPr>
          </p:pic>
          <p:pic>
            <p:nvPicPr>
              <p:cNvPr id="11272" name="Picture 7" descr="lollipop[1]"/>
              <p:cNvPicPr>
                <a:picLocks noChangeAspect="1" noChangeArrowheads="1" noCrop="1"/>
              </p:cNvPicPr>
              <p:nvPr/>
            </p:nvPicPr>
            <p:blipFill>
              <a:blip r:embed="rId2"/>
              <a:srcRect/>
              <a:stretch>
                <a:fillRect/>
              </a:stretch>
            </p:blipFill>
            <p:spPr bwMode="auto">
              <a:xfrm flipV="1">
                <a:off x="-54690" y="0"/>
                <a:ext cx="9142360" cy="101582"/>
              </a:xfrm>
              <a:prstGeom prst="rect">
                <a:avLst/>
              </a:prstGeom>
              <a:noFill/>
              <a:ln w="9525">
                <a:noFill/>
                <a:miter lim="800000"/>
                <a:headEnd/>
                <a:tailEnd/>
              </a:ln>
            </p:spPr>
          </p:pic>
          <p:pic>
            <p:nvPicPr>
              <p:cNvPr id="11273" name="Picture 8" descr="lollipop[1]"/>
              <p:cNvPicPr>
                <a:picLocks noChangeAspect="1" noChangeArrowheads="1" noCrop="1"/>
              </p:cNvPicPr>
              <p:nvPr/>
            </p:nvPicPr>
            <p:blipFill>
              <a:blip r:embed="rId2"/>
              <a:srcRect/>
              <a:stretch>
                <a:fillRect/>
              </a:stretch>
            </p:blipFill>
            <p:spPr bwMode="auto">
              <a:xfrm flipV="1">
                <a:off x="38100" y="6756418"/>
                <a:ext cx="9142360" cy="101582"/>
              </a:xfrm>
              <a:prstGeom prst="rect">
                <a:avLst/>
              </a:prstGeom>
              <a:noFill/>
              <a:ln w="9525">
                <a:noFill/>
                <a:miter lim="800000"/>
                <a:headEnd/>
                <a:tailEnd/>
              </a:ln>
            </p:spPr>
          </p:pic>
        </p:grpSp>
      </p:gr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0.0&quot;&gt;&lt;object type=&quot;1&quot; unique_id=&quot;10001&quot;&gt;&lt;object type=&quot;8&quot; unique_id=&quot;17117&quot;&gt;&lt;/object&gt;&lt;object type=&quot;2&quot; unique_id=&quot;17118&quot;&gt;&lt;object type=&quot;3&quot; unique_id=&quot;18288&quot;&gt;&lt;property id=&quot;20148&quot; value=&quot;5&quot;/&gt;&lt;property id=&quot;20300&quot; value=&quot;Slide 1&quot;/&gt;&lt;property id=&quot;20307&quot; value=&quot;290&quot;/&gt;&lt;/object&gt;&lt;object type=&quot;3&quot; unique_id=&quot;18290&quot;&gt;&lt;property id=&quot;20148&quot; value=&quot;5&quot;/&gt;&lt;property id=&quot;20300&quot; value=&quot;Slide 2&quot;/&gt;&lt;property id=&quot;20307&quot; value=&quot;258&quot;/&gt;&lt;/object&gt;&lt;object type=&quot;3&quot; unique_id=&quot;18296&quot;&gt;&lt;property id=&quot;20148&quot; value=&quot;5&quot;/&gt;&lt;property id=&quot;20300&quot; value=&quot;Slide 4&quot;/&gt;&lt;property id=&quot;20307&quot; value=&quot;264&quot;/&gt;&lt;/object&gt;&lt;object type=&quot;3&quot; unique_id=&quot;18297&quot;&gt;&lt;property id=&quot;20148&quot; value=&quot;5&quot;/&gt;&lt;property id=&quot;20300&quot; value=&quot;Slide 5&quot;/&gt;&lt;property id=&quot;20307&quot; value=&quot;265&quot;/&gt;&lt;/object&gt;&lt;object type=&quot;3&quot; unique_id=&quot;18298&quot;&gt;&lt;property id=&quot;20148&quot; value=&quot;5&quot;/&gt;&lt;property id=&quot;20300&quot; value=&quot;Slide 6 - &amp;quot;Câu 2.Vẫn địa điểm đó nhìn vào tranh em thấy. Hiện nay con người sử dụng đất để gì?&amp;quot;&quot;/&gt;&lt;property id=&quot;20307&quot; value=&quot;266&quot;/&gt;&lt;/object&gt;&lt;object type=&quot;3&quot; unique_id=&quot;18299&quot;&gt;&lt;property id=&quot;20148&quot; value=&quot;5&quot;/&gt;&lt;property id=&quot;20300&quot; value=&quot;Slide 7&quot;/&gt;&lt;property id=&quot;20307&quot; value=&quot;267&quot;/&gt;&lt;/object&gt;&lt;object type=&quot;3&quot; unique_id=&quot;18300&quot;&gt;&lt;property id=&quot;20148&quot; value=&quot;5&quot;/&gt;&lt;property id=&quot;20300&quot; value=&quot;Slide 9&quot;/&gt;&lt;property id=&quot;20307&quot; value=&quot;268&quot;/&gt;&lt;/object&gt;&lt;object type=&quot;3&quot; unique_id=&quot;18301&quot;&gt;&lt;property id=&quot;20148&quot; value=&quot;5&quot;/&gt;&lt;property id=&quot;20300&quot; value=&quot;Slide 10&quot;/&gt;&lt;property id=&quot;20307&quot; value=&quot;269&quot;/&gt;&lt;/object&gt;&lt;object type=&quot;3&quot; unique_id=&quot;18303&quot;&gt;&lt;property id=&quot;20148&quot; value=&quot;5&quot;/&gt;&lt;property id=&quot;20300&quot; value=&quot;Slide 12&quot;/&gt;&lt;property id=&quot;20307&quot; value=&quot;271&quot;/&gt;&lt;/object&gt;&lt;object type=&quot;3&quot; unique_id=&quot;18313&quot;&gt;&lt;property id=&quot;20148&quot; value=&quot;5&quot;/&gt;&lt;property id=&quot;20300&quot; value=&quot;Slide 27&quot;/&gt;&lt;property id=&quot;20307&quot; value=&quot;281&quot;/&gt;&lt;/object&gt;&lt;object type=&quot;3&quot; unique_id=&quot;18764&quot;&gt;&lt;property id=&quot;20148&quot; value=&quot;5&quot;/&gt;&lt;property id=&quot;20300&quot; value=&quot;Slide 3 - &amp;quot;Khoa học&amp;quot;&quot;/&gt;&lt;property id=&quot;20307&quot; value=&quot;291&quot;/&gt;&lt;/object&gt;&lt;object type=&quot;3&quot; unique_id=&quot;19700&quot;&gt;&lt;property id=&quot;20148&quot; value=&quot;5&quot;/&gt;&lt;property id=&quot;20300&quot; value=&quot;Slide 8&quot;/&gt;&lt;property id=&quot;20307&quot; value=&quot;293&quot;/&gt;&lt;/object&gt;&lt;object type=&quot;3&quot; unique_id=&quot;20100&quot;&gt;&lt;property id=&quot;20148&quot; value=&quot;5&quot;/&gt;&lt;property id=&quot;20300&quot; value=&quot;Slide 11&quot;/&gt;&lt;property id=&quot;20307&quot; value=&quot;294&quot;/&gt;&lt;/object&gt;&lt;object type=&quot;3&quot; unique_id=&quot;21864&quot;&gt;&lt;property id=&quot;20148&quot; value=&quot;5&quot;/&gt;&lt;property id=&quot;20300&quot; value=&quot;Slide 13&quot;/&gt;&lt;property id=&quot;20307&quot; value=&quot;295&quot;/&gt;&lt;/object&gt;&lt;object type=&quot;3&quot; unique_id=&quot;22298&quot;&gt;&lt;property id=&quot;20148&quot; value=&quot;5&quot;/&gt;&lt;property id=&quot;20300&quot; value=&quot;Slide 14&quot;/&gt;&lt;property id=&quot;20307&quot; value=&quot;296&quot;/&gt;&lt;/object&gt;&lt;object type=&quot;3&quot; unique_id=&quot;22775&quot;&gt;&lt;property id=&quot;20148&quot; value=&quot;5&quot;/&gt;&lt;property id=&quot;20300&quot; value=&quot;Slide 15&quot;/&gt;&lt;property id=&quot;20307&quot; value=&quot;298&quot;/&gt;&lt;/object&gt;&lt;object type=&quot;3&quot; unique_id=&quot;22776&quot;&gt;&lt;property id=&quot;20148&quot; value=&quot;5&quot;/&gt;&lt;property id=&quot;20300&quot; value=&quot;Slide 16&quot;/&gt;&lt;property id=&quot;20307&quot; value=&quot;299&quot;/&gt;&lt;/object&gt;&lt;object type=&quot;3&quot; unique_id=&quot;22777&quot;&gt;&lt;property id=&quot;20148&quot; value=&quot;5&quot;/&gt;&lt;property id=&quot;20300&quot; value=&quot;Slide 17&quot;/&gt;&lt;property id=&quot;20307&quot; value=&quot;300&quot;/&gt;&lt;/object&gt;&lt;object type=&quot;3&quot; unique_id=&quot;23796&quot;&gt;&lt;property id=&quot;20148&quot; value=&quot;5&quot;/&gt;&lt;property id=&quot;20300&quot; value=&quot;Slide 18&quot;/&gt;&lt;property id=&quot;20307&quot; value=&quot;301&quot;/&gt;&lt;/object&gt;&lt;object type=&quot;3&quot; unique_id=&quot;23797&quot;&gt;&lt;property id=&quot;20148&quot; value=&quot;5&quot;/&gt;&lt;property id=&quot;20300&quot; value=&quot;Slide 19&quot;/&gt;&lt;property id=&quot;20307&quot; value=&quot;302&quot;/&gt;&lt;/object&gt;&lt;object type=&quot;3&quot; unique_id=&quot;23798&quot;&gt;&lt;property id=&quot;20148&quot; value=&quot;5&quot;/&gt;&lt;property id=&quot;20300&quot; value=&quot;Slide 20&quot;/&gt;&lt;property id=&quot;20307&quot; value=&quot;303&quot;/&gt;&lt;/object&gt;&lt;object type=&quot;3&quot; unique_id=&quot;23799&quot;&gt;&lt;property id=&quot;20148&quot; value=&quot;5&quot;/&gt;&lt;property id=&quot;20300&quot; value=&quot;Slide 21&quot;/&gt;&lt;property id=&quot;20307&quot; value=&quot;304&quot;/&gt;&lt;/object&gt;&lt;object type=&quot;3&quot; unique_id=&quot;24521&quot;&gt;&lt;property id=&quot;20148&quot; value=&quot;5&quot;/&gt;&lt;property id=&quot;20300&quot; value=&quot;Slide 23&quot;/&gt;&lt;property id=&quot;20307&quot; value=&quot;306&quot;/&gt;&lt;/object&gt;&lt;object type=&quot;3&quot; unique_id=&quot;24727&quot;&gt;&lt;property id=&quot;20148&quot; value=&quot;5&quot;/&gt;&lt;property id=&quot;20300&quot; value=&quot;Slide 26&quot;/&gt;&lt;property id=&quot;20307&quot; value=&quot;307&quot;/&gt;&lt;/object&gt;&lt;object type=&quot;3&quot; unique_id=&quot;24938&quot;&gt;&lt;property id=&quot;20148&quot; value=&quot;5&quot;/&gt;&lt;property id=&quot;20300&quot; value=&quot;Slide 24&quot;/&gt;&lt;property id=&quot;20307&quot; value=&quot;308&quot;/&gt;&lt;/object&gt;&lt;object type=&quot;3&quot; unique_id=&quot;25483&quot;&gt;&lt;property id=&quot;20148&quot; value=&quot;5&quot;/&gt;&lt;property id=&quot;20300&quot; value=&quot;Slide 28&quot;/&gt;&lt;property id=&quot;20307&quot; value=&quot;309&quot;/&gt;&lt;/object&gt;&lt;object type=&quot;3&quot; unique_id=&quot;25484&quot;&gt;&lt;property id=&quot;20148&quot; value=&quot;5&quot;/&gt;&lt;property id=&quot;20300&quot; value=&quot;Slide 29&quot;/&gt;&lt;property id=&quot;20307&quot; value=&quot;310&quot;/&gt;&lt;/object&gt;&lt;object type=&quot;3&quot; unique_id=&quot;25486&quot;&gt;&lt;property id=&quot;20148&quot; value=&quot;5&quot;/&gt;&lt;property id=&quot;20300&quot; value=&quot;Slide 30 - &amp;quot;Câu 1. Chọn đáp án đúng Sử dụng phân bón hóa học, thuốc trừ sâu, thuốc diệt cỏ,… không đúng cách sẽ làm:&amp;quot;&quot;/&gt;&lt;property id=&quot;20307&quot; value=&quot;312&quot;/&gt;&lt;/object&gt;&lt;object type=&quot;3&quot; unique_id=&quot;25487&quot;&gt;&lt;property id=&quot;20148&quot; value=&quot;5&quot;/&gt;&lt;property id=&quot;20300&quot; value=&quot;Slide 31&quot;/&gt;&lt;property id=&quot;20307&quot; value=&quot;313&quot;/&gt;&lt;/object&gt;&lt;object type=&quot;3&quot; unique_id=&quot;25488&quot;&gt;&lt;property id=&quot;20148&quot; value=&quot;5&quot;/&gt;&lt;property id=&quot;20300&quot; value=&quot;Slide 32 - &amp;quot;Câu 3. Nối cột A với cột B cho phù hợp&amp;quot;&quot;/&gt;&lt;property id=&quot;20307&quot; value=&quot;314&quot;/&gt;&lt;/object&gt;&lt;object type=&quot;3&quot; unique_id=&quot;25489&quot;&gt;&lt;property id=&quot;20148&quot; value=&quot;5&quot;/&gt;&lt;property id=&quot;20300&quot; value=&quot;Slide 33&quot;/&gt;&lt;property id=&quot;20307&quot; value=&quot;315&quot;/&gt;&lt;/object&gt;&lt;object type=&quot;3&quot; unique_id=&quot;25490&quot;&gt;&lt;property id=&quot;20148&quot; value=&quot;5&quot;/&gt;&lt;property id=&quot;20300&quot; value=&quot;Slide 34&quot;/&gt;&lt;property id=&quot;20307&quot; value=&quot;316&quot;/&gt;&lt;/object&gt;&lt;object type=&quot;3&quot; unique_id=&quot;25495&quot;&gt;&lt;property id=&quot;20148&quot; value=&quot;5&quot;/&gt;&lt;property id=&quot;20300&quot; value=&quot;Slide 35 - &amp;quot;1-B, 2-A, 3-D, 4-C&amp;quot;&quot;/&gt;&lt;property id=&quot;20307&quot; value=&quot;321&quot;/&gt;&lt;/object&gt;&lt;object type=&quot;3&quot; unique_id=&quot;26395&quot;&gt;&lt;property id=&quot;20148&quot; value=&quot;5&quot;/&gt;&lt;property id=&quot;20300&quot; value=&quot;Slide 36&quot;/&gt;&lt;property id=&quot;20307&quot; value=&quot;323&quot;/&gt;&lt;/object&gt;&lt;object type=&quot;3&quot; unique_id=&quot;26396&quot;&gt;&lt;property id=&quot;20148&quot; value=&quot;5&quot;/&gt;&lt;property id=&quot;20300&quot; value=&quot;Slide 37&quot;/&gt;&lt;property id=&quot;20307&quot; value=&quot;322&quot;/&gt;&lt;/object&gt;&lt;object type=&quot;3&quot; unique_id=&quot;26511&quot;&gt;&lt;property id=&quot;20148&quot; value=&quot;5&quot;/&gt;&lt;property id=&quot;20300&quot; value=&quot;Slide 25&quot;/&gt;&lt;property id=&quot;20307&quot; value=&quot;324&quot;/&gt;&lt;/object&gt;&lt;object type=&quot;3&quot; unique_id=&quot;26629&quot;&gt;&lt;property id=&quot;20148&quot; value=&quot;5&quot;/&gt;&lt;property id=&quot;20300&quot; value=&quot;Slide 22&quot;/&gt;&lt;property id=&quot;20307&quot; value=&quot;325&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1,600352365,C:\Users\Administrator\Desktop\moi truong dat\bai chuyen de\Bai 66 tacdongcuaconnguoidenmoitruongdat_pptx\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2761</TotalTime>
  <Words>1602</Words>
  <Application>Microsoft Office PowerPoint</Application>
  <PresentationFormat>On-screen Show (4:3)</PresentationFormat>
  <Paragraphs>198</Paragraphs>
  <Slides>28</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Thứ năm ngày 27 tháng 4 năm 2023         KHOA HỌC :          TÁC ĐỘNG CỦA CON NGƯỜI ĐẾN MÔI TRƯỜNG  ĐẤT</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STD_HUONG</cp:lastModifiedBy>
  <cp:revision>425</cp:revision>
  <dcterms:created xsi:type="dcterms:W3CDTF">2006-08-16T00:00:00Z</dcterms:created>
  <dcterms:modified xsi:type="dcterms:W3CDTF">2024-05-05T16:00:15Z</dcterms:modified>
</cp:coreProperties>
</file>