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484" r:id="rId2"/>
    <p:sldId id="485" r:id="rId3"/>
    <p:sldId id="555" r:id="rId4"/>
    <p:sldId id="556" r:id="rId5"/>
    <p:sldId id="557" r:id="rId6"/>
    <p:sldId id="585" r:id="rId7"/>
    <p:sldId id="587" r:id="rId8"/>
    <p:sldId id="539" r:id="rId9"/>
    <p:sldId id="588" r:id="rId10"/>
    <p:sldId id="2007577259" r:id="rId11"/>
  </p:sldIdLst>
  <p:sldSz cx="12192000" cy="6858000"/>
  <p:notesSz cx="6858000" cy="9144000"/>
  <p:embeddedFontLst>
    <p:embeddedFont>
      <p:font typeface=".VnAvant" panose="020B720000000000000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Kirang Haerang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E5"/>
    <a:srgbClr val="FFD002"/>
    <a:srgbClr val="D5FFFF"/>
    <a:srgbClr val="F26522"/>
    <a:srgbClr val="C41B0E"/>
    <a:srgbClr val="53B212"/>
    <a:srgbClr val="64DA16"/>
    <a:srgbClr val="DDF8F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513BD-31BA-497B-8F2C-B2A567C889F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94DA1-C5DA-4951-83D8-B90FECBD5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3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40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0DDAA-6432-C471-ED54-589D92B72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F5ECE-8AE8-BF53-DC49-0E96B1BD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54644-9FDD-6B97-AB5F-7570ABFE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7770C-DE4A-1F29-78A1-4617B2229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FEC1-08DA-C1B8-80EE-93B42D0F5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3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F6937-6413-FB69-0D35-2A6181F60F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EB85-F391-883C-BD00-984D30FA9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4DA5-4CE1-3EB6-4B5E-D5F450C8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9D4A4-0665-44C1-3054-7C1FA8D02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43894-7DFD-63BC-540A-B55E6437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5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8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E749-8F17-2229-9BDA-F8DB740E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1499C-7661-A2A6-CEFD-98ED965D2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D575E-C658-C560-A8B3-53FEC4A71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59291-BF9F-61BB-ABAB-9E8E9F3F7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FE2E-FFD1-3979-8AC7-0D1CF977B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00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CE46-7FD9-CDDD-6FE2-D246CD74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FDFF5-6598-9A15-E0D3-542BA2140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800A0-51CE-56DC-12C3-0054EB873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8DE2E-A58F-EA5B-5E6A-CF769A4F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BC820-983D-1133-A987-2B96A10E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E28F-25D7-6089-4F68-21F4954C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0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5B0-F68E-539E-AE28-419788EA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3F319-844C-D44C-79D4-358D2CB71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B9DB-3F8A-D664-42C5-BD3AD6FBC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4D37B0-76EA-DB0E-38A6-6ED4D8F52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E85866-0DCB-9159-AAC5-5438E7025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A62AD4-8F35-56BB-778F-4BAE62F8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3B3EE5-1266-28D1-276C-E6C3981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CA9CB4-8596-92A6-E513-22F987C57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9002-1865-3C82-7742-9E87885D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FD75-9201-89EE-567D-E21FF76D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50B5C-4BCC-F7CA-437D-AE2E677A0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5C604-D45C-AF04-5E05-79581A2D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481B5-C709-3A35-B136-BC2D8FF9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54233-881E-3B94-E876-8FB6F161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60904-6AD0-94D6-0428-2BD629EA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4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2596-BD4F-DAEC-5E2C-1D9EEF92B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D9721-A81D-96DA-6A2F-E8ADFD18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5C84EB-FD79-ED19-E84C-6DC8F6BDE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5D499-16B8-5378-79C8-0D18683B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59F6F4-5A37-626B-8B3B-86714D1E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156CD-DB3D-7B76-076C-CDD5EE60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5C80F-EEBE-27BE-142F-3E32CEF1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DE4B5E-2318-76D4-3579-1D788B20A3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C6BB-6943-44D2-E067-F6A2A5B2F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F6513-E9DB-11D4-E3C8-332F1F81D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D45917-0FF7-4DBF-BA8F-1DE9FB3F0A1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BB57C-D71D-A126-3C59-C3D79DED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A4F7-028F-C139-66C6-A823DB8D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34EE7F-7BEE-44DC-959B-D9DA0C44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8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1AE376DB-AC4B-5BD7-5913-E9629635A67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5953E-CCEB-42E3-DF1A-B3CA75092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4163" t="2562" r="3517" b="3378"/>
          <a:stretch/>
        </p:blipFill>
        <p:spPr>
          <a:xfrm>
            <a:off x="50800" y="-38099"/>
            <a:ext cx="12090400" cy="6934197"/>
          </a:xfrm>
          <a:custGeom>
            <a:avLst/>
            <a:gdLst>
              <a:gd name="connsiteX0" fmla="*/ 16015724 w 17983200"/>
              <a:gd name="connsiteY0" fmla="*/ 244 h 10401296"/>
              <a:gd name="connsiteX1" fmla="*/ 16789116 w 17983200"/>
              <a:gd name="connsiteY1" fmla="*/ 196288 h 10401296"/>
              <a:gd name="connsiteX2" fmla="*/ 17983200 w 17983200"/>
              <a:gd name="connsiteY2" fmla="*/ 5147214 h 10401296"/>
              <a:gd name="connsiteX3" fmla="*/ 16789116 w 17983200"/>
              <a:gd name="connsiteY3" fmla="*/ 10098139 h 10401296"/>
              <a:gd name="connsiteX4" fmla="*/ 13379501 w 17983200"/>
              <a:gd name="connsiteY4" fmla="*/ 9993283 h 10401296"/>
              <a:gd name="connsiteX5" fmla="*/ 5697078 w 17983200"/>
              <a:gd name="connsiteY5" fmla="*/ 9873983 h 10401296"/>
              <a:gd name="connsiteX6" fmla="*/ 1194085 w 17983200"/>
              <a:gd name="connsiteY6" fmla="*/ 10098139 h 10401296"/>
              <a:gd name="connsiteX7" fmla="*/ 0 w 17983200"/>
              <a:gd name="connsiteY7" fmla="*/ 5147214 h 10401296"/>
              <a:gd name="connsiteX8" fmla="*/ 1194085 w 17983200"/>
              <a:gd name="connsiteY8" fmla="*/ 196288 h 10401296"/>
              <a:gd name="connsiteX9" fmla="*/ 3970691 w 17983200"/>
              <a:gd name="connsiteY9" fmla="*/ 210731 h 10401296"/>
              <a:gd name="connsiteX10" fmla="*/ 11480475 w 17983200"/>
              <a:gd name="connsiteY10" fmla="*/ 449330 h 10401296"/>
              <a:gd name="connsiteX11" fmla="*/ 16015724 w 17983200"/>
              <a:gd name="connsiteY11" fmla="*/ 244 h 10401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83200" h="10401296">
                <a:moveTo>
                  <a:pt x="16015724" y="244"/>
                </a:moveTo>
                <a:cubicBezTo>
                  <a:pt x="16294775" y="-4107"/>
                  <a:pt x="16553536" y="49479"/>
                  <a:pt x="16789116" y="196288"/>
                </a:cubicBezTo>
                <a:cubicBezTo>
                  <a:pt x="17448590" y="196288"/>
                  <a:pt x="17983200" y="2412897"/>
                  <a:pt x="17983200" y="5147214"/>
                </a:cubicBezTo>
                <a:cubicBezTo>
                  <a:pt x="17983200" y="7881530"/>
                  <a:pt x="17448590" y="10098139"/>
                  <a:pt x="16789116" y="10098139"/>
                </a:cubicBezTo>
                <a:lnTo>
                  <a:pt x="13379501" y="9993283"/>
                </a:lnTo>
                <a:cubicBezTo>
                  <a:pt x="10818693" y="9953512"/>
                  <a:pt x="8315432" y="10390951"/>
                  <a:pt x="5697078" y="9873983"/>
                </a:cubicBezTo>
                <a:cubicBezTo>
                  <a:pt x="3666174" y="9891455"/>
                  <a:pt x="2143598" y="10885938"/>
                  <a:pt x="1194085" y="10098139"/>
                </a:cubicBezTo>
                <a:cubicBezTo>
                  <a:pt x="534611" y="10098139"/>
                  <a:pt x="0" y="7881530"/>
                  <a:pt x="0" y="5147214"/>
                </a:cubicBezTo>
                <a:cubicBezTo>
                  <a:pt x="0" y="2412897"/>
                  <a:pt x="534611" y="196288"/>
                  <a:pt x="1194085" y="196288"/>
                </a:cubicBezTo>
                <a:lnTo>
                  <a:pt x="3970691" y="210731"/>
                </a:lnTo>
                <a:cubicBezTo>
                  <a:pt x="6502725" y="51661"/>
                  <a:pt x="8977213" y="1085597"/>
                  <a:pt x="11480475" y="449330"/>
                </a:cubicBezTo>
                <a:cubicBezTo>
                  <a:pt x="13216303" y="1125890"/>
                  <a:pt x="14806506" y="19101"/>
                  <a:pt x="16015724" y="244"/>
                </a:cubicBezTo>
                <a:close/>
              </a:path>
            </a:pathLst>
          </a:custGeom>
          <a:ln>
            <a:solidFill>
              <a:srgbClr val="8BDDF3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D8AE36-2968-01B8-DE6A-AE82A66651D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411617"/>
            <a:ext cx="642999" cy="415903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4C16A2D-1A02-2FCD-2025-0AE74BF66AB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990914" y="93981"/>
            <a:ext cx="1170606" cy="403859"/>
          </a:xfrm>
          <a:prstGeom prst="rect">
            <a:avLst/>
          </a:prstGeom>
          <a:effectLst>
            <a:glow rad="254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B19BAF-9C81-0BAF-DC22-96AF880D04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915644">
            <a:off x="-278155" y="-88325"/>
            <a:ext cx="1516383" cy="1172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241C9B-5734-A645-8E71-119D4F1CB1E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970594" y="6141232"/>
            <a:ext cx="1170606" cy="68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3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88277" y="3730527"/>
            <a:ext cx="3661818" cy="1948344"/>
            <a:chOff x="4142213" y="3183324"/>
            <a:chExt cx="4482871" cy="2385202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958226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97" y="563474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6921" y="4898587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Vietnam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24398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Britain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204637" y="593814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America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8749717" y="522539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Australia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299769" y="563474"/>
            <a:ext cx="5649258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 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are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you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3A808B-ED50-466C-36C8-EA56275EDDCA}"/>
              </a:ext>
            </a:extLst>
          </p:cNvPr>
          <p:cNvGrpSpPr/>
          <p:nvPr/>
        </p:nvGrpSpPr>
        <p:grpSpPr>
          <a:xfrm>
            <a:off x="9036370" y="4198859"/>
            <a:ext cx="2015494" cy="1036161"/>
            <a:chOff x="9536093" y="4033733"/>
            <a:chExt cx="2015494" cy="1036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B984B8-D644-8E5C-70F8-391C73D7A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4604"/>
            <a:stretch/>
          </p:blipFill>
          <p:spPr>
            <a:xfrm>
              <a:off x="9536093" y="4033733"/>
              <a:ext cx="1796269" cy="102653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078ED2-3EC1-06DF-8959-A7D3828F3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1306" y="4619613"/>
              <a:ext cx="450281" cy="45028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48E170-18E4-5A25-63E1-F80A94737263}"/>
              </a:ext>
            </a:extLst>
          </p:cNvPr>
          <p:cNvGrpSpPr/>
          <p:nvPr/>
        </p:nvGrpSpPr>
        <p:grpSpPr>
          <a:xfrm>
            <a:off x="3368901" y="4941919"/>
            <a:ext cx="2085406" cy="1065967"/>
            <a:chOff x="4138362" y="4860120"/>
            <a:chExt cx="2085406" cy="10659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AE3986E-7DB2-3905-09D9-567C6A4E6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297"/>
            <a:stretch/>
          </p:blipFill>
          <p:spPr>
            <a:xfrm>
              <a:off x="4138362" y="4860120"/>
              <a:ext cx="1816786" cy="10659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077FFF4-DF0A-6B42-29DD-1860DE018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23" y="5429608"/>
              <a:ext cx="484645" cy="484645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273623-B362-1AFA-10AC-0C9CE7A74136}"/>
              </a:ext>
            </a:extLst>
          </p:cNvPr>
          <p:cNvGrpSpPr/>
          <p:nvPr/>
        </p:nvGrpSpPr>
        <p:grpSpPr>
          <a:xfrm>
            <a:off x="437835" y="3677826"/>
            <a:ext cx="2015089" cy="1194411"/>
            <a:chOff x="801728" y="4172343"/>
            <a:chExt cx="2015089" cy="1194411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7EB1252-F15E-2D31-4970-276A57837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064286" y="4172343"/>
              <a:ext cx="1752531" cy="116806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2B25206-EB37-F18C-8D59-FD2759DB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728" y="4767943"/>
              <a:ext cx="598811" cy="598811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536814-7544-DC1F-E824-D2D9B018E914}"/>
              </a:ext>
            </a:extLst>
          </p:cNvPr>
          <p:cNvGrpSpPr/>
          <p:nvPr/>
        </p:nvGrpSpPr>
        <p:grpSpPr>
          <a:xfrm>
            <a:off x="6478682" y="4850925"/>
            <a:ext cx="1941222" cy="1072206"/>
            <a:chOff x="6411051" y="4850317"/>
            <a:chExt cx="1941222" cy="1072206"/>
          </a:xfrm>
        </p:grpSpPr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EBE65567-CCA8-5977-2DD8-EA610E8EF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1051" y="4850317"/>
              <a:ext cx="1787010" cy="10722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AB9733-D993-9444-461E-5C2D35ABF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89403" y="5451986"/>
              <a:ext cx="462870" cy="462870"/>
            </a:xfrm>
            <a:prstGeom prst="ellipse">
              <a:avLst/>
            </a:prstGeom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87463" y="1785434"/>
            <a:ext cx="3636935" cy="197539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8" idx="2"/>
            <a:endCxn id="2" idx="0"/>
          </p:cNvCxnSpPr>
          <p:nvPr/>
        </p:nvCxnSpPr>
        <p:spPr>
          <a:xfrm flipH="1">
            <a:off x="4277294" y="1785434"/>
            <a:ext cx="1847104" cy="3156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1172069" cy="304395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124398" y="1785434"/>
            <a:ext cx="3580139" cy="239653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299769" y="1240604"/>
            <a:ext cx="5649258" cy="54483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I</a:t>
            </a:r>
            <a:r>
              <a:rPr lang="en-US" sz="32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’m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935940" y="452875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đến từ đâu?)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935940" y="1169574"/>
            <a:ext cx="295682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đến từ ____)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BF0D8F-0861-4643-C7CE-84B9026125DC}"/>
              </a:ext>
            </a:extLst>
          </p:cNvPr>
          <p:cNvGrpSpPr/>
          <p:nvPr/>
        </p:nvGrpSpPr>
        <p:grpSpPr>
          <a:xfrm>
            <a:off x="9036370" y="1975794"/>
            <a:ext cx="2599275" cy="797339"/>
            <a:chOff x="8837304" y="2135458"/>
            <a:chExt cx="2599275" cy="797339"/>
          </a:xfrm>
        </p:grpSpPr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AEB7C595-2B41-83C9-33DF-00E344885C80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D3A6D7-8790-3BF1-3426-16FAD33270C4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  <p:bldP spid="10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949941" y="3423872"/>
            <a:ext cx="10670700" cy="988023"/>
            <a:chOff x="4142213" y="2818955"/>
            <a:chExt cx="13063284" cy="120955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5586101" y="2818955"/>
              <a:ext cx="1619396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3C12A1A-D528-5F19-D3E9-7AE5B3F5B8A1}"/>
              </a:ext>
            </a:extLst>
          </p:cNvPr>
          <p:cNvSpPr/>
          <p:nvPr/>
        </p:nvSpPr>
        <p:spPr>
          <a:xfrm>
            <a:off x="1066800" y="723900"/>
            <a:ext cx="578536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7AE51CF0-0079-9448-4C1C-2330F1F51580}"/>
              </a:ext>
            </a:extLst>
          </p:cNvPr>
          <p:cNvSpPr/>
          <p:nvPr/>
        </p:nvSpPr>
        <p:spPr>
          <a:xfrm>
            <a:off x="7678912" y="234838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2061BD7-3E58-A87C-B151-516A9A462A96}"/>
              </a:ext>
            </a:extLst>
          </p:cNvPr>
          <p:cNvSpPr/>
          <p:nvPr/>
        </p:nvSpPr>
        <p:spPr>
          <a:xfrm>
            <a:off x="7728835" y="1027801"/>
            <a:ext cx="4170189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he/she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8FC15154-3C44-F916-0972-A7077E7FA773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852165" y="610018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1EC3686E-8E1A-8614-E630-3EE4A7E81AFB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852165" y="1088201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DDBD302-FA56-931C-C35B-8A7041781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0" y="401726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77927C97-834B-E175-F1DA-F3529F98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195" y="1197724"/>
            <a:ext cx="421617" cy="416583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416F7A15-1D88-152B-7952-BE35E62C6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526" y="3429000"/>
            <a:ext cx="1974896" cy="12048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E98D273-9616-5910-E5DE-1BA9CB8F05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6" t="19287" r="82631" b="49843"/>
          <a:stretch/>
        </p:blipFill>
        <p:spPr>
          <a:xfrm>
            <a:off x="10139723" y="2753487"/>
            <a:ext cx="1520043" cy="1600313"/>
          </a:xfrm>
          <a:prstGeom prst="ellipse">
            <a:avLst/>
          </a:prstGeom>
        </p:spPr>
      </p:pic>
      <p:pic>
        <p:nvPicPr>
          <p:cNvPr id="15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983E285E-13DA-52DF-CD0F-025DCA5B9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957" y="4659000"/>
            <a:ext cx="2316536" cy="1397848"/>
          </a:xfrm>
          <a:prstGeom prst="rect">
            <a:avLst/>
          </a:prstGeom>
        </p:spPr>
      </p:pic>
      <p:pic>
        <p:nvPicPr>
          <p:cNvPr id="18" name="Mspham-0936082789" descr="A cartoon of a child playing badminton&#10;&#10;Description automatically generated with medium confidence">
            <a:extLst>
              <a:ext uri="{FF2B5EF4-FFF2-40B4-BE49-F238E27FC236}">
                <a16:creationId xmlns:a16="http://schemas.microsoft.com/office/drawing/2014/main" id="{E0260546-A65B-9F1F-DA45-21ED34EF2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22" y="4368926"/>
            <a:ext cx="1788819" cy="1651217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9C8605FF-ED2A-9A70-B32D-E25D8DC06B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1373"/>
          <a:stretch/>
        </p:blipFill>
        <p:spPr>
          <a:xfrm>
            <a:off x="4646607" y="4313523"/>
            <a:ext cx="1518803" cy="1497141"/>
          </a:xfrm>
          <a:prstGeom prst="ellipse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016D38B-05F5-070F-FF17-F95679515E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3470" y="4155294"/>
            <a:ext cx="937574" cy="1349629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653611" y="1452502"/>
            <a:ext cx="2305872" cy="203223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E2AE9A27-1F2F-F96F-5883-8B78F199D4A3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263184" y="1452502"/>
            <a:ext cx="696299" cy="28610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1B59A585-8B67-AB2C-BC93-FA725D033B3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1184018" cy="29978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1DA4C0B5-5951-7679-C496-4D0C05CD70B9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3201531" cy="29012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sPham-0936082789">
            <a:extLst>
              <a:ext uri="{FF2B5EF4-FFF2-40B4-BE49-F238E27FC236}">
                <a16:creationId xmlns:a16="http://schemas.microsoft.com/office/drawing/2014/main" id="{09972CE3-C517-A29A-F00A-88F2CFD4B1DF}"/>
              </a:ext>
            </a:extLst>
          </p:cNvPr>
          <p:cNvSpPr txBox="1">
            <a:spLocks/>
          </p:cNvSpPr>
          <p:nvPr/>
        </p:nvSpPr>
        <p:spPr>
          <a:xfrm>
            <a:off x="1979004" y="5583756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swim</a:t>
            </a:r>
          </a:p>
        </p:txBody>
      </p:sp>
      <p:sp>
        <p:nvSpPr>
          <p:cNvPr id="55" name="MsPham-0936082789">
            <a:extLst>
              <a:ext uri="{FF2B5EF4-FFF2-40B4-BE49-F238E27FC236}">
                <a16:creationId xmlns:a16="http://schemas.microsoft.com/office/drawing/2014/main" id="{0181B4C8-6196-0B36-3E4F-89315F8423A6}"/>
              </a:ext>
            </a:extLst>
          </p:cNvPr>
          <p:cNvSpPr txBox="1">
            <a:spLocks/>
          </p:cNvSpPr>
          <p:nvPr/>
        </p:nvSpPr>
        <p:spPr>
          <a:xfrm>
            <a:off x="10010087" y="412827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draw</a:t>
            </a:r>
          </a:p>
        </p:txBody>
      </p:sp>
      <p:sp>
        <p:nvSpPr>
          <p:cNvPr id="56" name="MsPham-0936082789">
            <a:extLst>
              <a:ext uri="{FF2B5EF4-FFF2-40B4-BE49-F238E27FC236}">
                <a16:creationId xmlns:a16="http://schemas.microsoft.com/office/drawing/2014/main" id="{79FF35BD-8091-1EFF-6A4C-1FF59E5931D8}"/>
              </a:ext>
            </a:extLst>
          </p:cNvPr>
          <p:cNvSpPr txBox="1">
            <a:spLocks/>
          </p:cNvSpPr>
          <p:nvPr/>
        </p:nvSpPr>
        <p:spPr>
          <a:xfrm>
            <a:off x="8792217" y="5323862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roller skate</a:t>
            </a:r>
          </a:p>
        </p:txBody>
      </p:sp>
      <p:sp>
        <p:nvSpPr>
          <p:cNvPr id="57" name="MsPham-0936082789">
            <a:extLst>
              <a:ext uri="{FF2B5EF4-FFF2-40B4-BE49-F238E27FC236}">
                <a16:creationId xmlns:a16="http://schemas.microsoft.com/office/drawing/2014/main" id="{56C31BFE-FB24-1ED2-F5A3-1CA4774935CA}"/>
              </a:ext>
            </a:extLst>
          </p:cNvPr>
          <p:cNvSpPr txBox="1">
            <a:spLocks/>
          </p:cNvSpPr>
          <p:nvPr/>
        </p:nvSpPr>
        <p:spPr>
          <a:xfrm>
            <a:off x="262155" y="4525524"/>
            <a:ext cx="20434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cook</a:t>
            </a:r>
          </a:p>
        </p:txBody>
      </p: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07EA2808-AF8E-7365-5E25-D4800DFDCAEF}"/>
              </a:ext>
            </a:extLst>
          </p:cNvPr>
          <p:cNvSpPr txBox="1">
            <a:spLocks/>
          </p:cNvSpPr>
          <p:nvPr/>
        </p:nvSpPr>
        <p:spPr>
          <a:xfrm>
            <a:off x="4503100" y="5880384"/>
            <a:ext cx="1979524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football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141122C2-3EC9-C5C9-71BA-35E936C24BE5}"/>
              </a:ext>
            </a:extLst>
          </p:cNvPr>
          <p:cNvSpPr txBox="1">
            <a:spLocks/>
          </p:cNvSpPr>
          <p:nvPr/>
        </p:nvSpPr>
        <p:spPr>
          <a:xfrm>
            <a:off x="6657086" y="5880384"/>
            <a:ext cx="23494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</a:t>
            </a:r>
          </a:p>
          <a:p>
            <a:pPr algn="ctr"/>
            <a:r>
              <a:rPr lang="en-US" sz="2200"/>
              <a:t>badminton</a:t>
            </a:r>
          </a:p>
        </p:txBody>
      </p:sp>
      <p:cxnSp>
        <p:nvCxnSpPr>
          <p:cNvPr id="61" name="Mspham-0936082789">
            <a:extLst>
              <a:ext uri="{FF2B5EF4-FFF2-40B4-BE49-F238E27FC236}">
                <a16:creationId xmlns:a16="http://schemas.microsoft.com/office/drawing/2014/main" id="{7884EE01-B0EE-D6E3-D1ED-31EE0971283E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3959483" y="1452502"/>
            <a:ext cx="5047044" cy="270279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Mspham-0936082789">
            <a:extLst>
              <a:ext uri="{FF2B5EF4-FFF2-40B4-BE49-F238E27FC236}">
                <a16:creationId xmlns:a16="http://schemas.microsoft.com/office/drawing/2014/main" id="{0D98E7D4-6EF6-0A53-F9E7-81609B6FB782}"/>
              </a:ext>
            </a:extLst>
          </p:cNvPr>
          <p:cNvCxnSpPr>
            <a:cxnSpLocks/>
          </p:cNvCxnSpPr>
          <p:nvPr/>
        </p:nvCxnSpPr>
        <p:spPr>
          <a:xfrm>
            <a:off x="3959483" y="1452502"/>
            <a:ext cx="6180240" cy="170570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2170" y="4225043"/>
            <a:ext cx="4005373" cy="1493481"/>
            <a:chOff x="4142213" y="3183324"/>
            <a:chExt cx="4903458" cy="182835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722873" y="4426899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3B8711-8BD2-8FA8-54BC-01DFC948CAAB}"/>
              </a:ext>
            </a:extLst>
          </p:cNvPr>
          <p:cNvGrpSpPr/>
          <p:nvPr/>
        </p:nvGrpSpPr>
        <p:grpSpPr>
          <a:xfrm>
            <a:off x="606001" y="4155919"/>
            <a:ext cx="2318652" cy="1035956"/>
            <a:chOff x="606001" y="4155919"/>
            <a:chExt cx="2318652" cy="1035956"/>
          </a:xfrm>
        </p:grpSpPr>
        <p:pic>
          <p:nvPicPr>
            <p:cNvPr id="10" name="Mspham-0936082789" descr="Thailand Flag Vector Art, Icons, and Graphics for Free Download">
              <a:extLst>
                <a:ext uri="{FF2B5EF4-FFF2-40B4-BE49-F238E27FC236}">
                  <a16:creationId xmlns:a16="http://schemas.microsoft.com/office/drawing/2014/main" id="{94463CA9-7DAA-6CB5-965E-902B620A42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0"/>
            <a:stretch/>
          </p:blipFill>
          <p:spPr bwMode="auto">
            <a:xfrm>
              <a:off x="961053" y="4155919"/>
              <a:ext cx="1963600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044C497-1406-BCBA-6783-90809A24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83" b="99563" l="2804" r="95794">
                          <a14:foregroundMark x1="29907" y1="93886" x2="29907" y2="93886"/>
                          <a14:foregroundMark x1="39720" y1="93013" x2="39720" y2="93013"/>
                          <a14:foregroundMark x1="58879" y1="90393" x2="58879" y2="90393"/>
                          <a14:foregroundMark x1="56075" y1="94323" x2="56075" y2="94323"/>
                          <a14:foregroundMark x1="63084" y1="95197" x2="63084" y2="95197"/>
                          <a14:foregroundMark x1="63084" y1="95197" x2="63084" y2="95197"/>
                          <a14:foregroundMark x1="63084" y1="95197" x2="63084" y2="95197"/>
                          <a14:foregroundMark x1="75701" y1="91266" x2="75701" y2="912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06001" y="4249077"/>
              <a:ext cx="881043" cy="942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224E957-FA0C-AC1D-AD21-9DC9545E4DC9}"/>
              </a:ext>
            </a:extLst>
          </p:cNvPr>
          <p:cNvGrpSpPr/>
          <p:nvPr/>
        </p:nvGrpSpPr>
        <p:grpSpPr>
          <a:xfrm>
            <a:off x="9486454" y="4024311"/>
            <a:ext cx="2326387" cy="1046008"/>
            <a:chOff x="9486454" y="4024311"/>
            <a:chExt cx="2326387" cy="1046008"/>
          </a:xfrm>
        </p:grpSpPr>
        <p:pic>
          <p:nvPicPr>
            <p:cNvPr id="16" name="Mspham-0936082789" descr="unit 1,2,3 lóp 4 A | English - Quizizz">
              <a:extLst>
                <a:ext uri="{FF2B5EF4-FFF2-40B4-BE49-F238E27FC236}">
                  <a16:creationId xmlns:a16="http://schemas.microsoft.com/office/drawing/2014/main" id="{C11B321D-9B0E-680B-A499-F6158997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6454" y="4024311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09BECA-128B-89E9-A00B-2ED95BA57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4039" t="62484" r="15011" b="9712"/>
            <a:stretch/>
          </p:blipFill>
          <p:spPr>
            <a:xfrm>
              <a:off x="11002483" y="4155919"/>
              <a:ext cx="810358" cy="914400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96B46CA-9E93-E305-7D83-804D9BBD4D7C}"/>
              </a:ext>
            </a:extLst>
          </p:cNvPr>
          <p:cNvGrpSpPr/>
          <p:nvPr/>
        </p:nvGrpSpPr>
        <p:grpSpPr>
          <a:xfrm>
            <a:off x="6429210" y="4803771"/>
            <a:ext cx="2432843" cy="1058329"/>
            <a:chOff x="7051896" y="4803771"/>
            <a:chExt cx="2432843" cy="1058329"/>
          </a:xfrm>
        </p:grpSpPr>
        <p:pic>
          <p:nvPicPr>
            <p:cNvPr id="15" name="Mspham-0936082789" descr="Free Vector | Illustration of singapore flag">
              <a:extLst>
                <a:ext uri="{FF2B5EF4-FFF2-40B4-BE49-F238E27FC236}">
                  <a16:creationId xmlns:a16="http://schemas.microsoft.com/office/drawing/2014/main" id="{79E6B1A8-8629-FC3B-6E3A-A8202DFD3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1896" y="4803771"/>
              <a:ext cx="1965175" cy="103595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66DD7ED-5F86-E78F-8E76-4F2362DD1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93" b="99554" l="971" r="100000">
                          <a14:foregroundMark x1="45631" y1="93304" x2="45631" y2="93304"/>
                          <a14:backgroundMark x1="91748" y1="7143" x2="91748" y2="7143"/>
                          <a14:backgroundMark x1="91748" y1="4464" x2="91748" y2="4464"/>
                          <a14:backgroundMark x1="90291" y1="3125" x2="90291" y2="3125"/>
                          <a14:backgroundMark x1="91262" y1="7143" x2="91262" y2="7143"/>
                          <a14:backgroundMark x1="91748" y1="8036" x2="91748" y2="8036"/>
                          <a14:backgroundMark x1="91748" y1="8036" x2="91748" y2="803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549402" y="4845035"/>
              <a:ext cx="935337" cy="101706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4AF069-7827-D84C-55A2-C4E7C93BF9E4}"/>
              </a:ext>
            </a:extLst>
          </p:cNvPr>
          <p:cNvGrpSpPr/>
          <p:nvPr/>
        </p:nvGrpSpPr>
        <p:grpSpPr>
          <a:xfrm>
            <a:off x="3549054" y="4803770"/>
            <a:ext cx="2255755" cy="1035956"/>
            <a:chOff x="4047388" y="4803770"/>
            <a:chExt cx="2255755" cy="1035956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A8E5CF58-8DC7-5940-5348-48B27CC2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87" r="3428"/>
            <a:stretch/>
          </p:blipFill>
          <p:spPr>
            <a:xfrm>
              <a:off x="4047388" y="4803770"/>
              <a:ext cx="1963866" cy="103595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045D40-8440-FBD1-2128-1A5886920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27" t="22813" r="14275" b="49998"/>
            <a:stretch/>
          </p:blipFill>
          <p:spPr>
            <a:xfrm>
              <a:off x="5495605" y="4926733"/>
              <a:ext cx="807538" cy="912042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3508" y="591281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51407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88942" y="5191875"/>
            <a:ext cx="224632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Thailand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329680" y="5906430"/>
            <a:ext cx="21520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Singapore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051" y="5906430"/>
            <a:ext cx="205249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Malaysia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486454" y="5060267"/>
            <a:ext cx="232638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Japan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05051" y="597526"/>
            <a:ext cx="5649258" cy="476726"/>
          </a:xfrm>
          <a:prstGeom prst="wedgeRoundRectCallout">
            <a:avLst>
              <a:gd name="adj1" fmla="val -54104"/>
              <a:gd name="adj2" fmla="val 1380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Where</a:t>
            </a:r>
            <a:r>
              <a:rPr lang="en-US" sz="2800">
                <a:ln>
                  <a:noFill/>
                </a:ln>
                <a:solidFill>
                  <a:srgbClr val="00B0F0"/>
                </a:solidFill>
                <a:effectLst/>
                <a:latin typeface=".VnAvant" panose="020B7200000000000000" pitchFamily="34" charset="0"/>
              </a:rPr>
              <a:t>’s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/</a:t>
            </a:r>
            <a:r>
              <a:rPr lang="en-US" sz="2800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rPr>
              <a:t>she</a:t>
            </a:r>
            <a:r>
              <a: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 from?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826000" y="1785434"/>
            <a:ext cx="1503680" cy="30596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329680" y="1785434"/>
            <a:ext cx="1082118" cy="301833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6329680" y="1785434"/>
            <a:ext cx="4138707" cy="223887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543015" y="1191480"/>
            <a:ext cx="5649258" cy="476726"/>
          </a:xfrm>
          <a:prstGeom prst="wedgeRoundRectCallout">
            <a:avLst>
              <a:gd name="adj1" fmla="val 56141"/>
              <a:gd name="adj2" fmla="val 962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800">
                <a:solidFill>
                  <a:srgbClr val="FF0066"/>
                </a:solidFill>
              </a:rPr>
              <a:t>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/</a:t>
            </a:r>
            <a:r>
              <a:rPr lang="en-US" sz="2800">
                <a:solidFill>
                  <a:srgbClr val="FF0066"/>
                </a:solidFill>
              </a:rPr>
              <a:t>She</a:t>
            </a:r>
            <a:r>
              <a:rPr lang="en-US" sz="2800">
                <a:solidFill>
                  <a:srgbClr val="00B0F0"/>
                </a:solidFill>
              </a:rPr>
              <a:t>’s</a:t>
            </a:r>
            <a:r>
              <a:rPr lang="en-US" sz="2800"/>
              <a:t> from ________. 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942853" y="1785434"/>
            <a:ext cx="4386827" cy="237048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14985C-5673-875E-D3AB-873946480C83}"/>
              </a:ext>
            </a:extLst>
          </p:cNvPr>
          <p:cNvGrpSpPr/>
          <p:nvPr/>
        </p:nvGrpSpPr>
        <p:grpSpPr>
          <a:xfrm>
            <a:off x="9848975" y="1635065"/>
            <a:ext cx="1963866" cy="797339"/>
            <a:chOff x="8837304" y="2135458"/>
            <a:chExt cx="2599275" cy="797339"/>
          </a:xfrm>
        </p:grpSpPr>
        <p:sp>
          <p:nvSpPr>
            <p:cNvPr id="38" name="Cloud 37">
              <a:extLst>
                <a:ext uri="{FF2B5EF4-FFF2-40B4-BE49-F238E27FC236}">
                  <a16:creationId xmlns:a16="http://schemas.microsoft.com/office/drawing/2014/main" id="{507354E4-2F62-18CE-3676-68BCC546F834}"/>
                </a:ext>
              </a:extLst>
            </p:cNvPr>
            <p:cNvSpPr/>
            <p:nvPr/>
          </p:nvSpPr>
          <p:spPr>
            <a:xfrm>
              <a:off x="9038509" y="2135458"/>
              <a:ext cx="2206865" cy="797339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0644D56-0296-6142-8A80-1352A8193825}"/>
                </a:ext>
              </a:extLst>
            </p:cNvPr>
            <p:cNvSpPr txBox="1"/>
            <p:nvPr/>
          </p:nvSpPr>
          <p:spPr>
            <a:xfrm>
              <a:off x="8837304" y="2249913"/>
              <a:ext cx="2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n-US" sz="28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’s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A84FB782-3637-1F42-4CDD-44BA6B8256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9381169" y="557627"/>
            <a:ext cx="611504" cy="119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  <p:bldP spid="7" grpId="0"/>
      <p:bldP spid="9" grpId="0"/>
      <p:bldP spid="12" grpId="0"/>
      <p:bldP spid="13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19020" y="4089927"/>
            <a:ext cx="4249945" cy="2055448"/>
            <a:chOff x="4142213" y="3183324"/>
            <a:chExt cx="4525802" cy="2516321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259355" y="4983752"/>
              <a:ext cx="1408660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3" y="559100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676541" y="531292"/>
            <a:ext cx="4117031" cy="544830"/>
          </a:xfrm>
          <a:prstGeom prst="wedgeRoundRectCallout">
            <a:avLst>
              <a:gd name="adj1" fmla="val -55297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3200">
                <a:solidFill>
                  <a:srgbClr val="002060"/>
                </a:solidFill>
              </a:rPr>
              <a:t>What time is it?</a:t>
            </a:r>
            <a:endParaRPr lang="en-US" sz="3200" dirty="0">
              <a:solidFill>
                <a:srgbClr val="00206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2540000" y="1753253"/>
            <a:ext cx="3195057" cy="217389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4728072" y="1753253"/>
            <a:ext cx="1006985" cy="279022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1618603" cy="266766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7" y="1753253"/>
            <a:ext cx="3592709" cy="233667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3676541" y="1208422"/>
            <a:ext cx="4117031" cy="544830"/>
          </a:xfrm>
          <a:prstGeom prst="wedgeRoundRectCallout">
            <a:avLst>
              <a:gd name="adj1" fmla="val 53941"/>
              <a:gd name="adj2" fmla="val -41929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It’s </a:t>
            </a:r>
            <a:r>
              <a:rPr lang="en-US" sz="3200">
                <a:ln>
                  <a:noFill/>
                </a:ln>
                <a:solidFill>
                  <a:srgbClr val="C00000"/>
                </a:solidFill>
                <a:effectLst/>
                <a:latin typeface=".VnAvant" panose="020B7200000000000000" pitchFamily="34" charset="0"/>
              </a:rPr>
              <a:t>_________</a:t>
            </a:r>
            <a:r>
              <a:rPr lang="en-US" sz="32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650840" y="452876"/>
            <a:ext cx="324192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(Mấy giờ rồi?)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839200" y="1276229"/>
            <a:ext cx="2640437" cy="598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(____)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2801" y="729596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1060">
            <a:extLst>
              <a:ext uri="{FF2B5EF4-FFF2-40B4-BE49-F238E27FC236}">
                <a16:creationId xmlns:a16="http://schemas.microsoft.com/office/drawing/2014/main" id="{F1C44F57-55B9-D7DD-D8EE-587E32E94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038" y="3927151"/>
            <a:ext cx="2336253" cy="1804477"/>
          </a:xfrm>
          <a:prstGeom prst="rect">
            <a:avLst/>
          </a:prstGeom>
        </p:spPr>
      </p:pic>
      <p:pic>
        <p:nvPicPr>
          <p:cNvPr id="1062" name="Picture 1061">
            <a:extLst>
              <a:ext uri="{FF2B5EF4-FFF2-40B4-BE49-F238E27FC236}">
                <a16:creationId xmlns:a16="http://schemas.microsoft.com/office/drawing/2014/main" id="{EEBE336A-2FFF-4B91-693F-723C463D2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84" y="4558750"/>
            <a:ext cx="2336253" cy="1804477"/>
          </a:xfrm>
          <a:prstGeom prst="rect">
            <a:avLst/>
          </a:prstGeom>
        </p:spPr>
      </p:pic>
      <p:pic>
        <p:nvPicPr>
          <p:cNvPr id="1064" name="Picture 1063">
            <a:extLst>
              <a:ext uri="{FF2B5EF4-FFF2-40B4-BE49-F238E27FC236}">
                <a16:creationId xmlns:a16="http://schemas.microsoft.com/office/drawing/2014/main" id="{79142260-B823-A6F8-298C-414E8D580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163" y="4608447"/>
            <a:ext cx="2334029" cy="1804478"/>
          </a:xfrm>
          <a:prstGeom prst="rect">
            <a:avLst/>
          </a:prstGeom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93EA4A6B-9EA8-AC2A-5B84-1A43DFB288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64" y="3759198"/>
            <a:ext cx="2334029" cy="18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  <p:bldP spid="8" grpId="0" animBg="1"/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147348" y="3936999"/>
            <a:ext cx="1322799" cy="1178056"/>
            <a:chOff x="3821706" y="3183324"/>
            <a:chExt cx="1619397" cy="1442200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3821706" y="3909631"/>
              <a:ext cx="1619397" cy="71589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6389804" y="4385390"/>
            <a:ext cx="2007937" cy="1512881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57" y="393485"/>
            <a:ext cx="621843" cy="621843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617487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6191708" y="5886503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167849" y="5886503"/>
            <a:ext cx="267669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9136113" y="5206758"/>
            <a:ext cx="243840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818841" y="1788759"/>
            <a:ext cx="3302112" cy="17972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722044" y="1788759"/>
            <a:ext cx="1398909" cy="221134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120953" y="1788759"/>
            <a:ext cx="3200854" cy="180165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3218738" y="438652"/>
            <a:ext cx="5770371" cy="646986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3252796" y="1141773"/>
            <a:ext cx="5736313" cy="646986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32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120953" y="1788759"/>
            <a:ext cx="1232451" cy="255587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9321807" y="3536230"/>
            <a:ext cx="2067013" cy="1595596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3792891" y="4069472"/>
            <a:ext cx="1487445" cy="1837365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854534" y="3480289"/>
            <a:ext cx="1964307" cy="1707479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572897" y="310711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163571" y="2300452"/>
            <a:ext cx="1130439" cy="1159197"/>
            <a:chOff x="497762" y="2575123"/>
            <a:chExt cx="1695659" cy="1738796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497762" y="3560059"/>
              <a:ext cx="1695659" cy="75386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333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929491" y="2929644"/>
            <a:ext cx="4333019" cy="998713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r>
              <a:rPr lang="en-US" sz="2933">
                <a:solidFill>
                  <a:srgbClr val="002060"/>
                </a:solidFill>
              </a:rPr>
              <a:t>What day is it today?</a:t>
            </a:r>
          </a:p>
          <a:p>
            <a:r>
              <a:rPr lang="en-US" sz="2933">
                <a:solidFill>
                  <a:srgbClr val="002060"/>
                </a:solidFill>
              </a:rPr>
              <a:t>It’s </a:t>
            </a:r>
            <a:r>
              <a:rPr lang="en-US" sz="2933">
                <a:solidFill>
                  <a:srgbClr val="C00000"/>
                </a:solidFill>
              </a:rPr>
              <a:t>_________</a:t>
            </a:r>
            <a:r>
              <a:rPr lang="en-US" sz="2933">
                <a:solidFill>
                  <a:srgbClr val="002060"/>
                </a:solidFill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856185" y="2032187"/>
            <a:ext cx="1754990" cy="1639313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09600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rgbClr val="C0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795931" y="386328"/>
            <a:ext cx="1754990" cy="1639313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6895850" y="381896"/>
            <a:ext cx="1754990" cy="1639313"/>
            <a:chOff x="9310643" y="2019300"/>
            <a:chExt cx="3850546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10643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625616" y="1677588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3560110"/>
              <a:ext cx="3850546" cy="12044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1469116" y="4749800"/>
            <a:ext cx="1754990" cy="1639313"/>
            <a:chOff x="2362200" y="1104900"/>
            <a:chExt cx="3237257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486400" y="4945133"/>
            <a:ext cx="1754990" cy="1639313"/>
            <a:chOff x="2362200" y="1104900"/>
            <a:chExt cx="3237257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8939846" y="4670646"/>
            <a:ext cx="1754990" cy="1639313"/>
            <a:chOff x="2362200" y="1104900"/>
            <a:chExt cx="3237257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362200" y="240030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514891" cy="75275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8485671" y="2929573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1018197" cy="277866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0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572897" y="310711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CAD9C6F-5879-F156-E867-45B5BFC01F37}"/>
              </a:ext>
            </a:extLst>
          </p:cNvPr>
          <p:cNvGrpSpPr/>
          <p:nvPr/>
        </p:nvGrpSpPr>
        <p:grpSpPr>
          <a:xfrm>
            <a:off x="1163571" y="2300452"/>
            <a:ext cx="1130439" cy="1159197"/>
            <a:chOff x="497762" y="2575123"/>
            <a:chExt cx="1695659" cy="1738796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497762" y="3560059"/>
              <a:ext cx="1695659" cy="75386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33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333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5285" y="2575123"/>
              <a:ext cx="1060614" cy="1060614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585951" y="2844479"/>
            <a:ext cx="5353892" cy="1169044"/>
          </a:xfrm>
          <a:prstGeom prst="roundRect">
            <a:avLst/>
          </a:prstGeom>
          <a:solidFill>
            <a:schemeClr val="bg1"/>
          </a:solidFill>
          <a:ln>
            <a:solidFill>
              <a:srgbClr val="E161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ln>
                  <a:noFill/>
                </a:ln>
                <a:solidFill>
                  <a:srgbClr val="FF0066"/>
                </a:solidFill>
                <a:effectLst/>
                <a:latin typeface=".VnAvant" panose="020B7200000000000000" pitchFamily="34" charset="0"/>
              </a:defRPr>
            </a:lvl1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What do you do on </a:t>
            </a:r>
            <a:r>
              <a:rPr lang="en-US" sz="2933">
                <a:solidFill>
                  <a:srgbClr val="FF0000"/>
                </a:solidFill>
                <a:latin typeface="Century Gothic" panose="020B0502020202020204" pitchFamily="34" charset="0"/>
              </a:rPr>
              <a:t>_____s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algn="l">
              <a:lnSpc>
                <a:spcPts val="4000"/>
              </a:lnSpc>
              <a:spcAft>
                <a:spcPts val="600"/>
              </a:spcAft>
            </a:pP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    I </a:t>
            </a:r>
            <a:r>
              <a:rPr lang="en-US" sz="2933">
                <a:solidFill>
                  <a:srgbClr val="00B0F0"/>
                </a:solidFill>
                <a:latin typeface="Century Gothic" panose="020B0502020202020204" pitchFamily="34" charset="0"/>
              </a:rPr>
              <a:t>_________</a:t>
            </a:r>
            <a:r>
              <a:rPr lang="en-US" sz="2933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63537-B9A1-BC67-19C1-A16D6992E8B9}"/>
              </a:ext>
            </a:extLst>
          </p:cNvPr>
          <p:cNvGrpSpPr/>
          <p:nvPr/>
        </p:nvGrpSpPr>
        <p:grpSpPr>
          <a:xfrm>
            <a:off x="874376" y="1830404"/>
            <a:ext cx="1754990" cy="1639313"/>
            <a:chOff x="609600" y="2019300"/>
            <a:chExt cx="3850546" cy="359674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172926-5FE4-1527-40B6-81F7F721F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2019300"/>
              <a:ext cx="3850546" cy="3596743"/>
            </a:xfrm>
            <a:prstGeom prst="rect">
              <a:avLst/>
            </a:prstGeom>
          </p:spPr>
        </p:pic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25793817-32CC-871E-69AB-5416169A868E}"/>
                </a:ext>
              </a:extLst>
            </p:cNvPr>
            <p:cNvSpPr/>
            <p:nvPr/>
          </p:nvSpPr>
          <p:spPr>
            <a:xfrm>
              <a:off x="673040" y="2276796"/>
              <a:ext cx="3667647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rgbClr val="FF0000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Sunday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3F3D83-22E7-4B07-D919-4F458C2EC829}"/>
              </a:ext>
            </a:extLst>
          </p:cNvPr>
          <p:cNvGrpSpPr/>
          <p:nvPr/>
        </p:nvGrpSpPr>
        <p:grpSpPr>
          <a:xfrm>
            <a:off x="3795931" y="386328"/>
            <a:ext cx="1754990" cy="1639313"/>
            <a:chOff x="4960121" y="2019300"/>
            <a:chExt cx="3850546" cy="359674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2026A9F-1DB2-5678-8837-B7484793B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0121" y="2019300"/>
              <a:ext cx="3850546" cy="3596743"/>
            </a:xfrm>
            <a:prstGeom prst="rect">
              <a:avLst/>
            </a:prstGeom>
          </p:spPr>
        </p:pic>
        <p:sp>
          <p:nvSpPr>
            <p:cNvPr id="40" name="MsPham-0936082789">
              <a:extLst>
                <a:ext uri="{FF2B5EF4-FFF2-40B4-BE49-F238E27FC236}">
                  <a16:creationId xmlns:a16="http://schemas.microsoft.com/office/drawing/2014/main" id="{A1D702EC-AC7B-7F80-EAA3-5451F7B6BB8C}"/>
                </a:ext>
              </a:extLst>
            </p:cNvPr>
            <p:cNvSpPr/>
            <p:nvPr/>
          </p:nvSpPr>
          <p:spPr>
            <a:xfrm>
              <a:off x="4960121" y="2289260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Monday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E8B1B9-5FC7-4376-4A1F-B7CE623A7F56}"/>
              </a:ext>
            </a:extLst>
          </p:cNvPr>
          <p:cNvGrpSpPr/>
          <p:nvPr/>
        </p:nvGrpSpPr>
        <p:grpSpPr>
          <a:xfrm>
            <a:off x="6895850" y="381896"/>
            <a:ext cx="1776491" cy="1639313"/>
            <a:chOff x="9310643" y="2019300"/>
            <a:chExt cx="3897721" cy="359674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39F293D-4B0F-92AE-56F2-DDB29B57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10643" y="2019300"/>
              <a:ext cx="3850546" cy="3596743"/>
            </a:xfrm>
            <a:prstGeom prst="rect">
              <a:avLst/>
            </a:prstGeom>
          </p:spPr>
        </p:pic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68F88CB9-AB8C-E761-5E04-30F2DEE7A67F}"/>
                </a:ext>
              </a:extLst>
            </p:cNvPr>
            <p:cNvSpPr/>
            <p:nvPr/>
          </p:nvSpPr>
          <p:spPr>
            <a:xfrm>
              <a:off x="9357818" y="2291936"/>
              <a:ext cx="3850546" cy="11433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Tuesday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A0DA053-FE3E-F1AC-C64B-2BAEFF604891}"/>
              </a:ext>
            </a:extLst>
          </p:cNvPr>
          <p:cNvGrpSpPr/>
          <p:nvPr/>
        </p:nvGrpSpPr>
        <p:grpSpPr>
          <a:xfrm>
            <a:off x="9725182" y="1673308"/>
            <a:ext cx="1754990" cy="1639313"/>
            <a:chOff x="13661164" y="2019300"/>
            <a:chExt cx="3850546" cy="3596743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B6ABD5C-F7C9-82C3-E2AA-C61BEAA19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61164" y="2019300"/>
              <a:ext cx="3850546" cy="3596743"/>
            </a:xfrm>
            <a:prstGeom prst="rect">
              <a:avLst/>
            </a:prstGeom>
          </p:spPr>
        </p:pic>
        <p:sp>
          <p:nvSpPr>
            <p:cNvPr id="49" name="MsPham-0936082789">
              <a:extLst>
                <a:ext uri="{FF2B5EF4-FFF2-40B4-BE49-F238E27FC236}">
                  <a16:creationId xmlns:a16="http://schemas.microsoft.com/office/drawing/2014/main" id="{A6DF0D0A-D756-3234-98A7-527C3242D019}"/>
                </a:ext>
              </a:extLst>
            </p:cNvPr>
            <p:cNvSpPr/>
            <p:nvPr/>
          </p:nvSpPr>
          <p:spPr>
            <a:xfrm>
              <a:off x="13661164" y="2282772"/>
              <a:ext cx="3850546" cy="12044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Wednesday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B612EC-E688-F4C3-04D8-A3C09D243808}"/>
              </a:ext>
            </a:extLst>
          </p:cNvPr>
          <p:cNvGrpSpPr/>
          <p:nvPr/>
        </p:nvGrpSpPr>
        <p:grpSpPr>
          <a:xfrm>
            <a:off x="1469115" y="4749800"/>
            <a:ext cx="1799859" cy="1639313"/>
            <a:chOff x="2362200" y="1104900"/>
            <a:chExt cx="3320022" cy="30238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8D79727-270C-AAE8-9876-A4AC98EA0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2" name="MsPham-0936082789">
              <a:extLst>
                <a:ext uri="{FF2B5EF4-FFF2-40B4-BE49-F238E27FC236}">
                  <a16:creationId xmlns:a16="http://schemas.microsoft.com/office/drawing/2014/main" id="{C2D02904-8425-2350-43C4-640D25BC6075}"/>
                </a:ext>
              </a:extLst>
            </p:cNvPr>
            <p:cNvSpPr/>
            <p:nvPr/>
          </p:nvSpPr>
          <p:spPr>
            <a:xfrm>
              <a:off x="2444965" y="1319051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Saturday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D159C4-70B9-D231-A3C5-0D49CC9E96A2}"/>
              </a:ext>
            </a:extLst>
          </p:cNvPr>
          <p:cNvGrpSpPr/>
          <p:nvPr/>
        </p:nvGrpSpPr>
        <p:grpSpPr>
          <a:xfrm>
            <a:off x="5486400" y="4945133"/>
            <a:ext cx="1799859" cy="1639313"/>
            <a:chOff x="2362200" y="1104900"/>
            <a:chExt cx="3320022" cy="302387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9DDC719-A034-9F99-B048-B05E87AB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5" name="MsPham-0936082789">
              <a:extLst>
                <a:ext uri="{FF2B5EF4-FFF2-40B4-BE49-F238E27FC236}">
                  <a16:creationId xmlns:a16="http://schemas.microsoft.com/office/drawing/2014/main" id="{1DF60AFA-0318-A0DC-139B-CF869BAA7341}"/>
                </a:ext>
              </a:extLst>
            </p:cNvPr>
            <p:cNvSpPr/>
            <p:nvPr/>
          </p:nvSpPr>
          <p:spPr>
            <a:xfrm>
              <a:off x="2444965" y="1300110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Friday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5BA0DA-74AE-001F-F79C-49037E6D79A6}"/>
              </a:ext>
            </a:extLst>
          </p:cNvPr>
          <p:cNvGrpSpPr/>
          <p:nvPr/>
        </p:nvGrpSpPr>
        <p:grpSpPr>
          <a:xfrm>
            <a:off x="8939846" y="4670646"/>
            <a:ext cx="1799859" cy="1639313"/>
            <a:chOff x="2362200" y="1104900"/>
            <a:chExt cx="3320022" cy="3023878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D1BD30A-0864-0F1C-4F22-F258D41B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200" y="1104900"/>
              <a:ext cx="3237257" cy="3023878"/>
            </a:xfrm>
            <a:prstGeom prst="rect">
              <a:avLst/>
            </a:prstGeom>
          </p:spPr>
        </p:pic>
        <p:sp>
          <p:nvSpPr>
            <p:cNvPr id="58" name="MsPham-0936082789">
              <a:extLst>
                <a:ext uri="{FF2B5EF4-FFF2-40B4-BE49-F238E27FC236}">
                  <a16:creationId xmlns:a16="http://schemas.microsoft.com/office/drawing/2014/main" id="{9708F499-E10A-0645-08FF-D6913A766C4F}"/>
                </a:ext>
              </a:extLst>
            </p:cNvPr>
            <p:cNvSpPr/>
            <p:nvPr/>
          </p:nvSpPr>
          <p:spPr>
            <a:xfrm>
              <a:off x="2444965" y="1300109"/>
              <a:ext cx="3237257" cy="10126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b="1">
                  <a:solidFill>
                    <a:schemeClr val="bg1"/>
                  </a:solidFill>
                  <a:latin typeface=".VnAvant" panose="020B7200000000000000" pitchFamily="34" charset="0"/>
                  <a:cs typeface="Arial" panose="020B0604020202020204" pitchFamily="34" charset="0"/>
                </a:rPr>
                <a:t>Thursday</a:t>
              </a:r>
            </a:p>
          </p:txBody>
        </p:sp>
      </p:grpSp>
      <p:cxnSp>
        <p:nvCxnSpPr>
          <p:cNvPr id="1025" name="MsPham-0936082789">
            <a:extLst>
              <a:ext uri="{FF2B5EF4-FFF2-40B4-BE49-F238E27FC236}">
                <a16:creationId xmlns:a16="http://schemas.microsoft.com/office/drawing/2014/main" id="{FCBE7F43-2A58-18C2-401D-B806FC9D01D3}"/>
              </a:ext>
            </a:extLst>
          </p:cNvPr>
          <p:cNvCxnSpPr>
            <a:cxnSpLocks/>
          </p:cNvCxnSpPr>
          <p:nvPr/>
        </p:nvCxnSpPr>
        <p:spPr>
          <a:xfrm flipV="1">
            <a:off x="7364158" y="2067881"/>
            <a:ext cx="430689" cy="7401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MsPham-0936082789">
            <a:extLst>
              <a:ext uri="{FF2B5EF4-FFF2-40B4-BE49-F238E27FC236}">
                <a16:creationId xmlns:a16="http://schemas.microsoft.com/office/drawing/2014/main" id="{754B0CC8-CF3B-3734-37DB-420A6EBABAB3}"/>
              </a:ext>
            </a:extLst>
          </p:cNvPr>
          <p:cNvCxnSpPr>
            <a:cxnSpLocks/>
          </p:cNvCxnSpPr>
          <p:nvPr/>
        </p:nvCxnSpPr>
        <p:spPr>
          <a:xfrm flipH="1" flipV="1">
            <a:off x="4668808" y="2067880"/>
            <a:ext cx="430689" cy="66657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MsPham-0936082789">
            <a:extLst>
              <a:ext uri="{FF2B5EF4-FFF2-40B4-BE49-F238E27FC236}">
                <a16:creationId xmlns:a16="http://schemas.microsoft.com/office/drawing/2014/main" id="{9ABBC2E1-C210-9250-8F6B-B506DD40F0AF}"/>
              </a:ext>
            </a:extLst>
          </p:cNvPr>
          <p:cNvCxnSpPr>
            <a:cxnSpLocks/>
          </p:cNvCxnSpPr>
          <p:nvPr/>
        </p:nvCxnSpPr>
        <p:spPr>
          <a:xfrm flipV="1">
            <a:off x="9015859" y="2808036"/>
            <a:ext cx="607971" cy="274221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MsPham-0936082789">
            <a:extLst>
              <a:ext uri="{FF2B5EF4-FFF2-40B4-BE49-F238E27FC236}">
                <a16:creationId xmlns:a16="http://schemas.microsoft.com/office/drawing/2014/main" id="{4B5240C0-7BE2-04D8-5206-DF37A7F8587F}"/>
              </a:ext>
            </a:extLst>
          </p:cNvPr>
          <p:cNvCxnSpPr>
            <a:cxnSpLocks/>
          </p:cNvCxnSpPr>
          <p:nvPr/>
        </p:nvCxnSpPr>
        <p:spPr>
          <a:xfrm flipH="1" flipV="1">
            <a:off x="2744654" y="2957076"/>
            <a:ext cx="726010" cy="250363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MsPham-0936082789">
            <a:extLst>
              <a:ext uri="{FF2B5EF4-FFF2-40B4-BE49-F238E27FC236}">
                <a16:creationId xmlns:a16="http://schemas.microsoft.com/office/drawing/2014/main" id="{F768387E-12CD-0C3C-54CD-189B3E1F90D7}"/>
              </a:ext>
            </a:extLst>
          </p:cNvPr>
          <p:cNvCxnSpPr>
            <a:cxnSpLocks/>
          </p:cNvCxnSpPr>
          <p:nvPr/>
        </p:nvCxnSpPr>
        <p:spPr>
          <a:xfrm flipH="1">
            <a:off x="3258400" y="4100106"/>
            <a:ext cx="726010" cy="67919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0" name="MsPham-0936082789">
            <a:extLst>
              <a:ext uri="{FF2B5EF4-FFF2-40B4-BE49-F238E27FC236}">
                <a16:creationId xmlns:a16="http://schemas.microsoft.com/office/drawing/2014/main" id="{30FA2108-8AC2-8680-8B4E-5D6C570CD34D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51998" y="4012208"/>
            <a:ext cx="643443" cy="732255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MsPham-0936082789">
            <a:extLst>
              <a:ext uri="{FF2B5EF4-FFF2-40B4-BE49-F238E27FC236}">
                <a16:creationId xmlns:a16="http://schemas.microsoft.com/office/drawing/2014/main" id="{61FCE5A0-174F-D5ED-8E60-1B043CA69716}"/>
              </a:ext>
            </a:extLst>
          </p:cNvPr>
          <p:cNvCxnSpPr>
            <a:cxnSpLocks/>
          </p:cNvCxnSpPr>
          <p:nvPr/>
        </p:nvCxnSpPr>
        <p:spPr>
          <a:xfrm>
            <a:off x="6259983" y="4100106"/>
            <a:ext cx="0" cy="736689"/>
          </a:xfrm>
          <a:prstGeom prst="straightConnector1">
            <a:avLst/>
          </a:prstGeom>
          <a:ln w="38100">
            <a:solidFill>
              <a:srgbClr val="6415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EB0BEC2-ED74-10E8-D3F3-C2953B8C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63" y="2367674"/>
            <a:ext cx="1236640" cy="105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AD32C-5CE5-363C-7CBC-9F614F9123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6" t="11631" r="3081" b="7843"/>
          <a:stretch/>
        </p:blipFill>
        <p:spPr>
          <a:xfrm>
            <a:off x="1785491" y="5321119"/>
            <a:ext cx="1122239" cy="995767"/>
          </a:xfrm>
          <a:prstGeom prst="rect">
            <a:avLst/>
          </a:prstGeom>
          <a:solidFill>
            <a:schemeClr val="bg1"/>
          </a:solidFill>
          <a:ln>
            <a:solidFill>
              <a:srgbClr val="F9D9D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C3F11-D410-C846-8D0F-4331C4D825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210" y="2202673"/>
            <a:ext cx="1496178" cy="1061187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39F95-6F7D-9E24-B194-E17A27B6A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782" y="913750"/>
            <a:ext cx="1485336" cy="1067535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405035E7-8DD9-CC82-F24A-EF5FFB0FC7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2" r="24778"/>
          <a:stretch/>
        </p:blipFill>
        <p:spPr>
          <a:xfrm>
            <a:off x="9302277" y="5227079"/>
            <a:ext cx="1096516" cy="1024107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106EBE3-17AC-9483-79C1-A36EF9F21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3" r="1074" b="6687"/>
          <a:stretch/>
        </p:blipFill>
        <p:spPr bwMode="auto">
          <a:xfrm>
            <a:off x="7232295" y="907282"/>
            <a:ext cx="1082099" cy="109933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0BD653C2-BD2A-8B63-1293-605CFB446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r="3290"/>
          <a:stretch/>
        </p:blipFill>
        <p:spPr bwMode="auto">
          <a:xfrm>
            <a:off x="5759061" y="5480527"/>
            <a:ext cx="1180047" cy="1058749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2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CA66441-4D8F-3DBA-0946-994522E08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72" y="4957378"/>
            <a:ext cx="1178194" cy="1728245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A812FA0-F19B-B969-0CE5-06A1B686B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590" y="176126"/>
            <a:ext cx="1168008" cy="1731639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8BAC451B-84AF-3F8F-9AE5-61CFBB382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275" y="303691"/>
            <a:ext cx="1178194" cy="1731639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52113B3E-47B4-EB96-E5A3-B1933B6EE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1295400"/>
            <a:ext cx="1320800" cy="1728245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20EBE5B-F437-3209-0F4D-044AB6626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375" y="3785689"/>
            <a:ext cx="1195171" cy="172824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3AA0B25-D6FA-4947-9205-B4FB95D30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138" y="4683016"/>
            <a:ext cx="1195171" cy="1728244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AF35B8A-29D6-4C01-12D9-F0485905C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98" y="3625943"/>
            <a:ext cx="1212148" cy="173163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57EE12A1-C3FE-DF04-F9AC-807317A32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260" y="170466"/>
            <a:ext cx="1178194" cy="172824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2814707-8C4F-5958-E359-BE00AE80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1115" y="303691"/>
            <a:ext cx="1178194" cy="173163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E0EF3686-E438-BE29-6DF4-8C4A4A7F2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5056" y="4954223"/>
            <a:ext cx="1201962" cy="1731640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A448E4E3-2F54-EC92-075B-5DC5391AF5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9273" y="4800600"/>
            <a:ext cx="1205357" cy="1728245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BDEDAE9-2999-0E72-0E1E-CBFFA9A065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26243" y="1608085"/>
            <a:ext cx="1205357" cy="1731639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5912657" y="3170615"/>
            <a:ext cx="2336800" cy="584775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3505200" y="2785323"/>
            <a:ext cx="5130800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When’s </a:t>
            </a:r>
            <a:r>
              <a:rPr lang="en-US" sz="2667">
                <a:ln>
                  <a:noFill/>
                </a:ln>
                <a:solidFill>
                  <a:srgbClr val="FF0000"/>
                </a:solidFill>
                <a:effectLst/>
                <a:latin typeface=".VnAvant" panose="020B7200000000000000" pitchFamily="34" charset="0"/>
              </a:rPr>
              <a:t>your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 birthday?</a:t>
            </a:r>
          </a:p>
          <a:p>
            <a:pPr algn="ctr">
              <a:lnSpc>
                <a:spcPct val="100000"/>
              </a:lnSpc>
            </a:pP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It’s in </a:t>
            </a:r>
            <a:r>
              <a:rPr lang="en-US" sz="2667" b="0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___________</a:t>
            </a:r>
            <a:r>
              <a:rPr lang="en-US" sz="2667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rPr>
              <a:t>.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26042AA-D4A8-68D5-358A-89522FC40015}"/>
              </a:ext>
            </a:extLst>
          </p:cNvPr>
          <p:cNvCxnSpPr>
            <a:cxnSpLocks/>
          </p:cNvCxnSpPr>
          <p:nvPr/>
        </p:nvCxnSpPr>
        <p:spPr>
          <a:xfrm flipH="1" flipV="1">
            <a:off x="3824469" y="2035330"/>
            <a:ext cx="717661" cy="68247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spham-0936082789">
            <a:extLst>
              <a:ext uri="{FF2B5EF4-FFF2-40B4-BE49-F238E27FC236}">
                <a16:creationId xmlns:a16="http://schemas.microsoft.com/office/drawing/2014/main" id="{768703DC-E6FF-A954-511C-9BC644AC02EA}"/>
              </a:ext>
            </a:extLst>
          </p:cNvPr>
          <p:cNvCxnSpPr>
            <a:cxnSpLocks/>
          </p:cNvCxnSpPr>
          <p:nvPr/>
        </p:nvCxnSpPr>
        <p:spPr>
          <a:xfrm flipH="1" flipV="1">
            <a:off x="5589446" y="1914496"/>
            <a:ext cx="548346" cy="805200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Mspham-0936082789">
            <a:extLst>
              <a:ext uri="{FF2B5EF4-FFF2-40B4-BE49-F238E27FC236}">
                <a16:creationId xmlns:a16="http://schemas.microsoft.com/office/drawing/2014/main" id="{6A6DE811-9976-0BF5-5016-B45813D79EB1}"/>
              </a:ext>
            </a:extLst>
          </p:cNvPr>
          <p:cNvCxnSpPr>
            <a:cxnSpLocks/>
          </p:cNvCxnSpPr>
          <p:nvPr/>
        </p:nvCxnSpPr>
        <p:spPr>
          <a:xfrm flipV="1">
            <a:off x="6253167" y="1898710"/>
            <a:ext cx="629814" cy="82551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CE6CB197-DBAE-D360-0D23-9A4A8547ACD3}"/>
              </a:ext>
            </a:extLst>
          </p:cNvPr>
          <p:cNvCxnSpPr>
            <a:cxnSpLocks/>
          </p:cNvCxnSpPr>
          <p:nvPr/>
        </p:nvCxnSpPr>
        <p:spPr>
          <a:xfrm flipV="1">
            <a:off x="7848828" y="2023825"/>
            <a:ext cx="582690" cy="718177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Mspham-0936082789">
            <a:extLst>
              <a:ext uri="{FF2B5EF4-FFF2-40B4-BE49-F238E27FC236}">
                <a16:creationId xmlns:a16="http://schemas.microsoft.com/office/drawing/2014/main" id="{4645B93F-17AB-87C2-CD15-DAEEEAEF97C5}"/>
              </a:ext>
            </a:extLst>
          </p:cNvPr>
          <p:cNvCxnSpPr>
            <a:cxnSpLocks/>
          </p:cNvCxnSpPr>
          <p:nvPr/>
        </p:nvCxnSpPr>
        <p:spPr>
          <a:xfrm flipV="1">
            <a:off x="8778579" y="2599183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</p:cNvCxnSpPr>
          <p:nvPr/>
        </p:nvCxnSpPr>
        <p:spPr>
          <a:xfrm>
            <a:off x="8778579" y="3535167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Mspham-0936082789">
            <a:extLst>
              <a:ext uri="{FF2B5EF4-FFF2-40B4-BE49-F238E27FC236}">
                <a16:creationId xmlns:a16="http://schemas.microsoft.com/office/drawing/2014/main" id="{C55DABC0-8DDF-C2E2-D359-3038C1540E37}"/>
              </a:ext>
            </a:extLst>
          </p:cNvPr>
          <p:cNvCxnSpPr>
            <a:cxnSpLocks/>
          </p:cNvCxnSpPr>
          <p:nvPr/>
        </p:nvCxnSpPr>
        <p:spPr>
          <a:xfrm flipH="1" flipV="1">
            <a:off x="2102251" y="2577500"/>
            <a:ext cx="1330621" cy="563853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</p:cNvCxnSpPr>
          <p:nvPr/>
        </p:nvCxnSpPr>
        <p:spPr>
          <a:xfrm flipH="1">
            <a:off x="2102251" y="3513484"/>
            <a:ext cx="1311171" cy="73620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</p:cNvCxnSpPr>
          <p:nvPr/>
        </p:nvCxnSpPr>
        <p:spPr>
          <a:xfrm flipH="1">
            <a:off x="3756925" y="4016196"/>
            <a:ext cx="785205" cy="719462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Mspham-0936082789">
            <a:extLst>
              <a:ext uri="{FF2B5EF4-FFF2-40B4-BE49-F238E27FC236}">
                <a16:creationId xmlns:a16="http://schemas.microsoft.com/office/drawing/2014/main" id="{998F24DC-0E65-0653-1145-304C5CBAE8CF}"/>
              </a:ext>
            </a:extLst>
          </p:cNvPr>
          <p:cNvCxnSpPr>
            <a:cxnSpLocks/>
          </p:cNvCxnSpPr>
          <p:nvPr/>
        </p:nvCxnSpPr>
        <p:spPr>
          <a:xfrm flipH="1">
            <a:off x="5484063" y="4033061"/>
            <a:ext cx="586185" cy="818339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</p:cNvCxnSpPr>
          <p:nvPr/>
        </p:nvCxnSpPr>
        <p:spPr>
          <a:xfrm>
            <a:off x="6185623" y="4037589"/>
            <a:ext cx="589117" cy="813811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</p:cNvCxnSpPr>
          <p:nvPr/>
        </p:nvCxnSpPr>
        <p:spPr>
          <a:xfrm>
            <a:off x="7805072" y="4016196"/>
            <a:ext cx="646043" cy="648126"/>
          </a:xfrm>
          <a:prstGeom prst="straightConnector1">
            <a:avLst/>
          </a:prstGeom>
          <a:ln w="38100">
            <a:solidFill>
              <a:srgbClr val="59D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2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BE7B402-D375-1C67-1C66-69B12B6966C3}"/>
              </a:ext>
            </a:extLst>
          </p:cNvPr>
          <p:cNvSpPr txBox="1"/>
          <p:nvPr/>
        </p:nvSpPr>
        <p:spPr>
          <a:xfrm>
            <a:off x="5454197" y="1265640"/>
            <a:ext cx="2336800" cy="584775"/>
          </a:xfrm>
          <a:prstGeom prst="rect">
            <a:avLst/>
          </a:prstGeom>
          <a:noFill/>
          <a:ln>
            <a:solidFill>
              <a:srgbClr val="59D59A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0D0DB1-0220-5DB7-0369-84886315A53C}"/>
              </a:ext>
            </a:extLst>
          </p:cNvPr>
          <p:cNvSpPr txBox="1"/>
          <p:nvPr/>
        </p:nvSpPr>
        <p:spPr>
          <a:xfrm>
            <a:off x="2751038" y="742726"/>
            <a:ext cx="6519535" cy="1129007"/>
          </a:xfrm>
          <a:prstGeom prst="roundRect">
            <a:avLst>
              <a:gd name="adj" fmla="val 10161"/>
            </a:avLst>
          </a:prstGeom>
          <a:solidFill>
            <a:schemeClr val="bg1"/>
          </a:solidFill>
          <a:ln>
            <a:solidFill>
              <a:srgbClr val="59D59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121920" rIns="0" bIns="12192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2667" b="1">
                <a:ln>
                  <a:noFill/>
                </a:ln>
                <a:solidFill>
                  <a:schemeClr val="tx1"/>
                </a:solidFill>
                <a:effectLst/>
                <a:latin typeface=".VnAvant" panose="020B7200000000000000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What do you want to eat/drink?</a:t>
            </a:r>
          </a:p>
          <a:p>
            <a:r>
              <a:rPr lang="en-US"/>
              <a:t>I want some _________.</a:t>
            </a:r>
          </a:p>
        </p:txBody>
      </p: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23BF549B-D43B-D91F-88FC-ABC42E95A18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10806" y="1871733"/>
            <a:ext cx="2803302" cy="206486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Mspham-0936082789">
            <a:extLst>
              <a:ext uri="{FF2B5EF4-FFF2-40B4-BE49-F238E27FC236}">
                <a16:creationId xmlns:a16="http://schemas.microsoft.com/office/drawing/2014/main" id="{E3CA923E-A875-14DC-8327-21ED5F27BA39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279411" y="1871733"/>
            <a:ext cx="3731395" cy="157060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A15F577A-A36D-E3BC-AA14-1396FE5C3A4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481461" y="1871733"/>
            <a:ext cx="2529345" cy="2681340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Mspham-0936082789">
            <a:extLst>
              <a:ext uri="{FF2B5EF4-FFF2-40B4-BE49-F238E27FC236}">
                <a16:creationId xmlns:a16="http://schemas.microsoft.com/office/drawing/2014/main" id="{B3061918-2CBF-4E05-7409-591E01662BF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324996" y="1871733"/>
            <a:ext cx="685810" cy="2812152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Mspham-0936082789">
            <a:extLst>
              <a:ext uri="{FF2B5EF4-FFF2-40B4-BE49-F238E27FC236}">
                <a16:creationId xmlns:a16="http://schemas.microsoft.com/office/drawing/2014/main" id="{B6A967DD-3B1A-3CB6-80E2-B9646DC8976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10806" y="1871733"/>
            <a:ext cx="1103308" cy="2702658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F00D45-1971-E99A-BC00-EAE6357D503F}"/>
              </a:ext>
            </a:extLst>
          </p:cNvPr>
          <p:cNvSpPr txBox="1">
            <a:spLocks/>
          </p:cNvSpPr>
          <p:nvPr/>
        </p:nvSpPr>
        <p:spPr>
          <a:xfrm>
            <a:off x="375646" y="4361317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chips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08654C0-F912-C587-B4F2-CFB63F473B82}"/>
              </a:ext>
            </a:extLst>
          </p:cNvPr>
          <p:cNvSpPr txBox="1">
            <a:spLocks/>
          </p:cNvSpPr>
          <p:nvPr/>
        </p:nvSpPr>
        <p:spPr>
          <a:xfrm>
            <a:off x="4213844" y="6029655"/>
            <a:ext cx="222664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jam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F70E23E-BB46-F1C7-A9CB-EAEC98426327}"/>
              </a:ext>
            </a:extLst>
          </p:cNvPr>
          <p:cNvSpPr txBox="1">
            <a:spLocks/>
          </p:cNvSpPr>
          <p:nvPr/>
        </p:nvSpPr>
        <p:spPr>
          <a:xfrm>
            <a:off x="2065549" y="5502895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grapes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327C425-C7B6-E97E-832B-8CCF22EFC173}"/>
              </a:ext>
            </a:extLst>
          </p:cNvPr>
          <p:cNvSpPr txBox="1">
            <a:spLocks/>
          </p:cNvSpPr>
          <p:nvPr/>
        </p:nvSpPr>
        <p:spPr>
          <a:xfrm>
            <a:off x="6248860" y="6019454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juice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53568C4-D705-82A0-6DD5-017F023C13E0}"/>
              </a:ext>
            </a:extLst>
          </p:cNvPr>
          <p:cNvSpPr txBox="1">
            <a:spLocks/>
          </p:cNvSpPr>
          <p:nvPr/>
        </p:nvSpPr>
        <p:spPr>
          <a:xfrm>
            <a:off x="8430661" y="5595886"/>
            <a:ext cx="209065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933"/>
              <a:t>lemonade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9844AA4-69C0-3040-1ECF-D67720A72D74}"/>
              </a:ext>
            </a:extLst>
          </p:cNvPr>
          <p:cNvSpPr txBox="1">
            <a:spLocks/>
          </p:cNvSpPr>
          <p:nvPr/>
        </p:nvSpPr>
        <p:spPr>
          <a:xfrm>
            <a:off x="9970267" y="4452886"/>
            <a:ext cx="1843383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3200"/>
              <a:t>water</a:t>
            </a:r>
          </a:p>
        </p:txBody>
      </p:sp>
      <p:pic>
        <p:nvPicPr>
          <p:cNvPr id="8" name="MsPham-0936082789" descr="A plate of french fries&#10;&#10;Description automatically generated">
            <a:extLst>
              <a:ext uri="{FF2B5EF4-FFF2-40B4-BE49-F238E27FC236}">
                <a16:creationId xmlns:a16="http://schemas.microsoft.com/office/drawing/2014/main" id="{3F584269-DCCD-3BD2-9D9D-0FE5A5E1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1317" r="6878" b="24227"/>
          <a:stretch/>
        </p:blipFill>
        <p:spPr>
          <a:xfrm>
            <a:off x="660384" y="3556249"/>
            <a:ext cx="1521175" cy="805067"/>
          </a:xfrm>
          <a:prstGeom prst="rect">
            <a:avLst/>
          </a:prstGeom>
        </p:spPr>
      </p:pic>
      <p:pic>
        <p:nvPicPr>
          <p:cNvPr id="9" name="MsPham-0936082789" descr="A plate of grap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C8806E1-E931-43F3-EE91-2D39E1F5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9" t="11080" r="6147" b="10608"/>
          <a:stretch/>
        </p:blipFill>
        <p:spPr>
          <a:xfrm>
            <a:off x="2385538" y="4822800"/>
            <a:ext cx="1450674" cy="878565"/>
          </a:xfrm>
          <a:prstGeom prst="rect">
            <a:avLst/>
          </a:prstGeom>
        </p:spPr>
      </p:pic>
      <p:pic>
        <p:nvPicPr>
          <p:cNvPr id="10" name="MsPham-0936082789" descr="A glass of lemon juice with straws and lemons&#10;&#10;Description automatically generated with low confidence">
            <a:extLst>
              <a:ext uri="{FF2B5EF4-FFF2-40B4-BE49-F238E27FC236}">
                <a16:creationId xmlns:a16="http://schemas.microsoft.com/office/drawing/2014/main" id="{431CD776-D1B6-6E34-E6B4-5C3A8334B2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t="7628" r="27074" b="10666"/>
          <a:stretch/>
        </p:blipFill>
        <p:spPr>
          <a:xfrm>
            <a:off x="8741900" y="3983115"/>
            <a:ext cx="1339079" cy="1748460"/>
          </a:xfrm>
          <a:prstGeom prst="rect">
            <a:avLst/>
          </a:prstGeom>
        </p:spPr>
      </p:pic>
      <p:pic>
        <p:nvPicPr>
          <p:cNvPr id="11" name="MsPham-0936082789" descr="A plastic bottle of water&#10;&#10;Description automatically generated with low confidence">
            <a:extLst>
              <a:ext uri="{FF2B5EF4-FFF2-40B4-BE49-F238E27FC236}">
                <a16:creationId xmlns:a16="http://schemas.microsoft.com/office/drawing/2014/main" id="{69CB4422-1668-E390-09CB-3992401A47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8" r="36196"/>
          <a:stretch/>
        </p:blipFill>
        <p:spPr>
          <a:xfrm>
            <a:off x="10441894" y="3053599"/>
            <a:ext cx="900130" cy="1698585"/>
          </a:xfrm>
          <a:prstGeom prst="rect">
            <a:avLst/>
          </a:prstGeom>
        </p:spPr>
      </p:pic>
      <p:pic>
        <p:nvPicPr>
          <p:cNvPr id="13" name="MsPham-0936082789" descr="A jar of jam and a glass of liquid&#10;&#10;Description automatically generated with low confidence">
            <a:extLst>
              <a:ext uri="{FF2B5EF4-FFF2-40B4-BE49-F238E27FC236}">
                <a16:creationId xmlns:a16="http://schemas.microsoft.com/office/drawing/2014/main" id="{5EF8F3B0-37D7-78D8-1D35-38D3237E8E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9257" r="41274" b="2883"/>
          <a:stretch/>
        </p:blipFill>
        <p:spPr>
          <a:xfrm>
            <a:off x="4813514" y="4875113"/>
            <a:ext cx="1022965" cy="1255563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2D178B56-DB43-BC4F-D0CC-53DE4D1468BC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6010806" y="1871733"/>
            <a:ext cx="4431088" cy="1325189"/>
          </a:xfrm>
          <a:prstGeom prst="straightConnector1">
            <a:avLst/>
          </a:prstGeom>
          <a:ln w="19050">
            <a:solidFill>
              <a:srgbClr val="0077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3153D58-A81B-9435-3AED-C41E1BAC8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06" y="4761845"/>
            <a:ext cx="145097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4" grpId="0"/>
      <p:bldP spid="5" grpId="0"/>
      <p:bldP spid="6" grpId="0"/>
      <p:bldP spid="7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2444522" y="4666429"/>
            <a:ext cx="7775317" cy="729316"/>
            <a:chOff x="12592049" y="11694634"/>
            <a:chExt cx="9518697" cy="892844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592049" y="12022298"/>
              <a:ext cx="1266158" cy="56518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3646031" y="873470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34" y="-1771445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971800" y="1481534"/>
            <a:ext cx="1515813" cy="261077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1520936" y="1481534"/>
            <a:ext cx="2966677" cy="165806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389188" cy="302950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2070490" cy="2966022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2041395" y="752932"/>
            <a:ext cx="4892435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2700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7760577" y="263870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7810500" y="1056833"/>
            <a:ext cx="3517024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6933830" y="639050"/>
            <a:ext cx="713705" cy="478184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6933830" y="1117233"/>
            <a:ext cx="748030" cy="317815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535" y="430758"/>
            <a:ext cx="419100" cy="41658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860" y="1226756"/>
            <a:ext cx="421617" cy="416583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4732588" cy="28595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487613" y="1481534"/>
            <a:ext cx="5335903" cy="163043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2409" y="4280330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8634199" y="554059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1654386" y="5816243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9486900" y="3416466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3903850" y="6030945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5862190" y="6017967"/>
            <a:ext cx="248088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2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523002" y="2810681"/>
            <a:ext cx="1330076" cy="1691721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2041395" y="4166400"/>
            <a:ext cx="1584756" cy="1765812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4409171" y="4518579"/>
            <a:ext cx="1194870" cy="1704700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6558102" y="3986490"/>
            <a:ext cx="1728366" cy="2274005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8744354" y="4242465"/>
            <a:ext cx="2080442" cy="1691721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9815093" y="2060419"/>
            <a:ext cx="1691721" cy="1691721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4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232</Words>
  <Application>Microsoft Office PowerPoint</Application>
  <PresentationFormat>Widescreen</PresentationFormat>
  <Paragraphs>106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Century Gothic</vt:lpstr>
      <vt:lpstr>Kirang Haerang</vt:lpstr>
      <vt:lpstr>Calibri Light</vt:lpstr>
      <vt:lpstr>Arial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TRUONG AN</cp:lastModifiedBy>
  <cp:revision>116</cp:revision>
  <dcterms:created xsi:type="dcterms:W3CDTF">2023-04-13T08:24:07Z</dcterms:created>
  <dcterms:modified xsi:type="dcterms:W3CDTF">2023-10-31T22:23:17Z</dcterms:modified>
</cp:coreProperties>
</file>