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9" r:id="rId3"/>
  </p:sldMasterIdLst>
  <p:notesMasterIdLst>
    <p:notesMasterId r:id="rId19"/>
  </p:notesMasterIdLst>
  <p:sldIdLst>
    <p:sldId id="1083" r:id="rId4"/>
    <p:sldId id="309" r:id="rId5"/>
    <p:sldId id="1042" r:id="rId6"/>
    <p:sldId id="1043" r:id="rId7"/>
    <p:sldId id="1044" r:id="rId8"/>
    <p:sldId id="1071" r:id="rId9"/>
    <p:sldId id="1084" r:id="rId10"/>
    <p:sldId id="1076" r:id="rId11"/>
    <p:sldId id="1090" r:id="rId12"/>
    <p:sldId id="1092" r:id="rId13"/>
    <p:sldId id="1087" r:id="rId14"/>
    <p:sldId id="1098" r:id="rId15"/>
    <p:sldId id="1088" r:id="rId16"/>
    <p:sldId id="1023" r:id="rId17"/>
    <p:sldId id="312" r:id="rId18"/>
  </p:sldIdLst>
  <p:sldSz cx="9144000" cy="5143500" type="screen16x9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1083"/>
            <p14:sldId id="309"/>
            <p14:sldId id="1042"/>
            <p14:sldId id="1043"/>
            <p14:sldId id="1044"/>
            <p14:sldId id="1071"/>
            <p14:sldId id="1084"/>
            <p14:sldId id="1076"/>
            <p14:sldId id="1090"/>
            <p14:sldId id="1092"/>
            <p14:sldId id="1087"/>
            <p14:sldId id="1098"/>
            <p14:sldId id="1088"/>
            <p14:sldId id="1023"/>
            <p14:sldId id="312"/>
          </p14:sldIdLst>
        </p14:section>
        <p14:section name="Untitled Section" id="{DFDC6B65-5194-4328-BEBA-5A7D52A916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0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7A90"/>
    <a:srgbClr val="00B050"/>
    <a:srgbClr val="E92910"/>
    <a:srgbClr val="ABE0F8"/>
    <a:srgbClr val="60ABB7"/>
    <a:srgbClr val="FCFDCF"/>
    <a:srgbClr val="C9FFE1"/>
    <a:srgbClr val="FF0000"/>
    <a:srgbClr val="F0AE04"/>
    <a:srgbClr val="AD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075" autoAdjust="0"/>
  </p:normalViewPr>
  <p:slideViewPr>
    <p:cSldViewPr>
      <p:cViewPr varScale="1">
        <p:scale>
          <a:sx n="90" d="100"/>
          <a:sy n="90" d="100"/>
        </p:scale>
        <p:origin x="624" y="52"/>
      </p:cViewPr>
      <p:guideLst>
        <p:guide orient="horz" pos="160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4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34819" name="Text Placeholder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en-US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giảng được thiết kế bởi: Phan Thanh Út . Gmail: phanthanhutgh1994@gmail.com</a:t>
            </a:r>
            <a:endParaRPr lang="vi-VN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87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2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9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256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9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256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256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2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29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48" name="Google Shape;248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9" name="Google Shape;249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0" name="Google Shape;25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" name="Google Shape;253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4" name="Google Shape;254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" name="Google Shape;255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6" name="Google Shape;256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7" name="Google Shape;257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259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60" name="Google Shape;260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2" name="Google Shape;262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3" name="Google Shape;26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5" name="Google Shape;265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66" name="Google Shape;266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8" name="Google Shape;268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29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9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9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9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9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9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9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9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29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9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9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9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9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9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9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9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9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29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9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9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29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29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29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29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9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9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9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9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9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9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9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9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9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9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9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29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29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9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9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9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9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9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8" name="Google Shape;318;p29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319" name="Google Shape;319;p2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29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322" name="Google Shape;322;p2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9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333" name="Google Shape;333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29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7" name="Google Shape;337;p29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338" name="Google Shape;338;p2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29"/>
          <p:cNvGrpSpPr/>
          <p:nvPr/>
        </p:nvGrpSpPr>
        <p:grpSpPr>
          <a:xfrm>
            <a:off x="1911218" y="2691060"/>
            <a:ext cx="1949585" cy="1891372"/>
            <a:chOff x="5641385" y="2381306"/>
            <a:chExt cx="2599447" cy="2521829"/>
          </a:xfrm>
        </p:grpSpPr>
        <p:sp>
          <p:nvSpPr>
            <p:cNvPr id="341" name="Google Shape;341;p29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2" name="Google Shape;342;p29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343" name="Google Shape;343;p29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9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9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29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29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29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29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29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29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9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29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29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29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29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29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9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9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29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29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29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29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29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29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29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29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29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29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9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9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29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29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29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29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29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29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29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29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29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29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9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9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29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29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29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29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29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29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29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29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29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29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29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29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29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29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29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99" name="Google Shape;399;p29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9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9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9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9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" name="Google Shape;453;p29"/>
          <p:cNvSpPr txBox="1"/>
          <p:nvPr/>
        </p:nvSpPr>
        <p:spPr>
          <a:xfrm>
            <a:off x="3250583" y="1179127"/>
            <a:ext cx="2794086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 b="0" i="0" u="none" strike="noStrike" cap="none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693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010" y="273529"/>
            <a:ext cx="1552415" cy="77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5834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5" name="Google Shape;525;p31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526" name="Google Shape;526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27" name="Google Shape;527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28" name="Google Shape;528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30" name="Google Shape;530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1" name="Google Shape;531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32" name="Google Shape;532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4" name="Google Shape;534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35" name="Google Shape;535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37" name="Google Shape;537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38" name="Google Shape;538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0" name="Google Shape;540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41" name="Google Shape;541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43" name="Google Shape;543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44" name="Google Shape;54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46" name="Google Shape;546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8" name="Google Shape;548;p31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1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31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1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31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31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31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31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31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31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31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31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1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31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31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31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31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31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31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31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1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31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31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31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31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1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31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31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31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31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31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31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8" name="Google Shape;588;p31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31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0" name="Google Shape;590;p31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1" name="Google Shape;591;p31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1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047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32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595" name="Google Shape;595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96" name="Google Shape;596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97" name="Google Shape;59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0" name="Google Shape;600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01" name="Google Shape;601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3" name="Google Shape;603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04" name="Google Shape;604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6" name="Google Shape;606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07" name="Google Shape;607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09" name="Google Shape;609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10" name="Google Shape;610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2" name="Google Shape;612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13" name="Google Shape;613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5" name="Google Shape;615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32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32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32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32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32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32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32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32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32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32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32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32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32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32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32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32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2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2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2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2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2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32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32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32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2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32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32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32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32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32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32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32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32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32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32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32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32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32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32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32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32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32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32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32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32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5" name="Google Shape;665;p32"/>
          <p:cNvGrpSpPr/>
          <p:nvPr/>
        </p:nvGrpSpPr>
        <p:grpSpPr>
          <a:xfrm>
            <a:off x="5754411" y="2716735"/>
            <a:ext cx="982268" cy="1864625"/>
            <a:chOff x="961250" y="234750"/>
            <a:chExt cx="1222525" cy="2320700"/>
          </a:xfrm>
        </p:grpSpPr>
        <p:sp>
          <p:nvSpPr>
            <p:cNvPr id="666" name="Google Shape;666;p3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7" name="Google Shape;707;p32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708" name="Google Shape;708;p3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0" name="Google Shape;710;p32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711" name="Google Shape;711;p3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1" name="Google Shape;721;p32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722" name="Google Shape;722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4" name="Google Shape;724;p32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Google Shape;725;p32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6" name="Google Shape;726;p32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727" name="Google Shape;727;p3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9" name="Google Shape;729;p32"/>
          <p:cNvSpPr txBox="1"/>
          <p:nvPr/>
        </p:nvSpPr>
        <p:spPr>
          <a:xfrm>
            <a:off x="2669132" y="1141782"/>
            <a:ext cx="3388523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1775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6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031" name="Google Shape;1031;p3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3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33" name="Google Shape;1033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5" name="Google Shape;1035;p3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6" name="Google Shape;1036;p3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37" name="Google Shape;1037;p3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9" name="Google Shape;1039;p3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40" name="Google Shape;1040;p3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2" name="Google Shape;1042;p3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43" name="Google Shape;1043;p3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5" name="Google Shape;1045;p3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46" name="Google Shape;1046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8" name="Google Shape;1048;p3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49" name="Google Shape;1049;p3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1" name="Google Shape;1051;p3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6"/>
          <p:cNvGrpSpPr/>
          <p:nvPr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1054" name="Google Shape;1054;p3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36"/>
          <p:cNvGrpSpPr/>
          <p:nvPr/>
        </p:nvGrpSpPr>
        <p:grpSpPr>
          <a:xfrm>
            <a:off x="7633367" y="320764"/>
            <a:ext cx="302601" cy="283584"/>
            <a:chOff x="3243875" y="2372825"/>
            <a:chExt cx="291375" cy="281375"/>
          </a:xfrm>
        </p:grpSpPr>
        <p:sp>
          <p:nvSpPr>
            <p:cNvPr id="1057" name="Google Shape;1057;p3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6"/>
          <p:cNvGrpSpPr/>
          <p:nvPr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1068" name="Google Shape;1068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36"/>
          <p:cNvSpPr/>
          <p:nvPr/>
        </p:nvSpPr>
        <p:spPr>
          <a:xfrm>
            <a:off x="1540960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36"/>
          <p:cNvSpPr/>
          <p:nvPr/>
        </p:nvSpPr>
        <p:spPr>
          <a:xfrm>
            <a:off x="8246642" y="4636103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2" name="Google Shape;1072;p36"/>
          <p:cNvGrpSpPr/>
          <p:nvPr/>
        </p:nvGrpSpPr>
        <p:grpSpPr>
          <a:xfrm>
            <a:off x="613019" y="3894250"/>
            <a:ext cx="173097" cy="169898"/>
            <a:chOff x="4954425" y="2036375"/>
            <a:chExt cx="166675" cy="168575"/>
          </a:xfrm>
        </p:grpSpPr>
        <p:sp>
          <p:nvSpPr>
            <p:cNvPr id="1073" name="Google Shape;1073;p3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5" name="Google Shape;1075;p36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6" name="Google Shape;1076;p36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7" name="Google Shape;1077;p36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36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36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6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1" name="Google Shape;1081;p36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2" name="Google Shape;1082;p36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6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36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36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36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7" name="Google Shape;1087;p36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36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36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36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36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36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36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36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36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36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36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36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36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p36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36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p36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3" name="Google Shape;1103;p36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36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36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36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p36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36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Google Shape;1109;p36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p36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36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2" name="Google Shape;1112;p36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36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4" name="Google Shape;1114;p36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5" name="Google Shape;1115;p36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6" name="Google Shape;1116;p36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Google Shape;1117;p36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36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6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20" name="Google Shape;1120;p36"/>
          <p:cNvGrpSpPr/>
          <p:nvPr/>
        </p:nvGrpSpPr>
        <p:grpSpPr>
          <a:xfrm>
            <a:off x="672465" y="1202476"/>
            <a:ext cx="7400615" cy="3577874"/>
            <a:chOff x="741115" y="865258"/>
            <a:chExt cx="7691377" cy="4010102"/>
          </a:xfrm>
        </p:grpSpPr>
        <p:sp>
          <p:nvSpPr>
            <p:cNvPr id="1121" name="Google Shape;1121;p36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36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123" name="Google Shape;1123;p36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6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6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6" name="Google Shape;1126;p36"/>
          <p:cNvGrpSpPr/>
          <p:nvPr/>
        </p:nvGrpSpPr>
        <p:grpSpPr>
          <a:xfrm>
            <a:off x="6293947" y="3035723"/>
            <a:ext cx="1726040" cy="1195325"/>
            <a:chOff x="4799733" y="3457797"/>
            <a:chExt cx="2301387" cy="1593766"/>
          </a:xfrm>
        </p:grpSpPr>
        <p:sp>
          <p:nvSpPr>
            <p:cNvPr id="1127" name="Google Shape;1127;p36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6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6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6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6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6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3" name="Google Shape;1183;p36"/>
          <p:cNvGrpSpPr/>
          <p:nvPr/>
        </p:nvGrpSpPr>
        <p:grpSpPr>
          <a:xfrm>
            <a:off x="1198766" y="2706218"/>
            <a:ext cx="1653117" cy="1513721"/>
            <a:chOff x="1598355" y="3608289"/>
            <a:chExt cx="2204156" cy="2018295"/>
          </a:xfrm>
        </p:grpSpPr>
        <p:grpSp>
          <p:nvGrpSpPr>
            <p:cNvPr id="1184" name="Google Shape;1184;p36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185" name="Google Shape;1185;p36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86" name="Google Shape;1186;p36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187" name="Google Shape;1187;p36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8" name="Google Shape;1188;p36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9" name="Google Shape;1189;p36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0" name="Google Shape;1190;p36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1" name="Google Shape;1191;p36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2" name="Google Shape;1192;p36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3" name="Google Shape;1193;p36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36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5" name="Google Shape;1195;p36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6" name="Google Shape;1196;p36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36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36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36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0" name="Google Shape;1200;p36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1" name="Google Shape;1201;p36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36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36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36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36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36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36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8" name="Google Shape;1208;p36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9" name="Google Shape;1209;p36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0" name="Google Shape;1210;p36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425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11" name="Google Shape;1211;p36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6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6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6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6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6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6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6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6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6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6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6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6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6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6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6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6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6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6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6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6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6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6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6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6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6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6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6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6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6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6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6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6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6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6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6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6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6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6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6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1" name="Google Shape;1251;p36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1252" name="Google Shape;1252;p36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6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6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5" name="Google Shape;1255;p36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6" name="Google Shape;1256;p36"/>
          <p:cNvSpPr/>
          <p:nvPr/>
        </p:nvSpPr>
        <p:spPr>
          <a:xfrm>
            <a:off x="2480972" y="4813501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7" name="Google Shape;1257;p36"/>
          <p:cNvGrpSpPr/>
          <p:nvPr/>
        </p:nvGrpSpPr>
        <p:grpSpPr>
          <a:xfrm>
            <a:off x="1143227" y="4220104"/>
            <a:ext cx="6990179" cy="923396"/>
            <a:chOff x="1524301" y="5626805"/>
            <a:chExt cx="9320239" cy="1231194"/>
          </a:xfrm>
        </p:grpSpPr>
        <p:sp>
          <p:nvSpPr>
            <p:cNvPr id="1258" name="Google Shape;1258;p36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59" name="Google Shape;1259;p36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1260" name="Google Shape;1260;p36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6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6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6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6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6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57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37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268" name="Google Shape;1268;p3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3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0" name="Google Shape;1270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3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3" name="Google Shape;1273;p3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74" name="Google Shape;1274;p3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6" name="Google Shape;1276;p3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77" name="Google Shape;1277;p3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9" name="Google Shape;1279;p3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0" name="Google Shape;1280;p3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3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83" name="Google Shape;1283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86" name="Google Shape;1286;p3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8" name="Google Shape;1288;p3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0" name="Google Shape;1290;p37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37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37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37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37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37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37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37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37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37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37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37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37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37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37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37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Google Shape;1306;p37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7" name="Google Shape;1307;p37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8" name="Google Shape;1308;p37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p37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37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37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37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37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37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37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37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37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p37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37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37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37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37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37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7" name="Google Shape;1327;p37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37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p37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0" name="Google Shape;1330;p37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1" name="Google Shape;1331;p37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2" name="Google Shape;1332;p37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Google Shape;1333;p37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Google Shape;1334;p37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p37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Google Shape;1336;p37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Google Shape;1337;p37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37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339" name="Google Shape;1339;p3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1" name="Google Shape;1341;p37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342" name="Google Shape;1342;p3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7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353" name="Google Shape;1353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5" name="Google Shape;1355;p37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37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7" name="Google Shape;1357;p37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358" name="Google Shape;1358;p3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>
            <a:off x="1911218" y="2691060"/>
            <a:ext cx="1949585" cy="1891372"/>
            <a:chOff x="5641385" y="2381306"/>
            <a:chExt cx="2599447" cy="2521829"/>
          </a:xfrm>
        </p:grpSpPr>
        <p:sp>
          <p:nvSpPr>
            <p:cNvPr id="1361" name="Google Shape;1361;p37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2" name="Google Shape;1362;p37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363" name="Google Shape;1363;p37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7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7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7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7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7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7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7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7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7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7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7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7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7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7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7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7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7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7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7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7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7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7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7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7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7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7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7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7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7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7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7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7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7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7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7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7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7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7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7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7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7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7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7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7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7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7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7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7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7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7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7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7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7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7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7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19" name="Google Shape;1419;p37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37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37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7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7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7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7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7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7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7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7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7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7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7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7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7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7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7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7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3" name="Google Shape;1473;p37"/>
          <p:cNvSpPr txBox="1"/>
          <p:nvPr/>
        </p:nvSpPr>
        <p:spPr>
          <a:xfrm>
            <a:off x="3250583" y="1179127"/>
            <a:ext cx="2794086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40620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5" name="Google Shape;1475;p38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476" name="Google Shape;1476;p3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7" name="Google Shape;1477;p3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78" name="Google Shape;1478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80" name="Google Shape;1480;p3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1" name="Google Shape;1481;p3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82" name="Google Shape;1482;p3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85" name="Google Shape;1485;p3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7" name="Google Shape;1487;p3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8" name="Google Shape;1488;p3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0" name="Google Shape;1490;p3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91" name="Google Shape;1491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93" name="Google Shape;1493;p3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94" name="Google Shape;1494;p3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6" name="Google Shape;1496;p3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8" name="Google Shape;1498;p38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38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38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p38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38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p38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p38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38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p38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Google Shape;1507;p38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8" name="Google Shape;1508;p38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9" name="Google Shape;1509;p38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0" name="Google Shape;1510;p38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38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38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38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38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Google Shape;1515;p38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Google Shape;1516;p38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38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38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38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38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38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38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38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38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38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38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38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38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38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38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38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38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38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38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38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38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38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38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38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38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38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38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38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38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38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6" name="Google Shape;1546;p38"/>
          <p:cNvGrpSpPr/>
          <p:nvPr/>
        </p:nvGrpSpPr>
        <p:grpSpPr>
          <a:xfrm>
            <a:off x="5754411" y="2716735"/>
            <a:ext cx="982268" cy="1864625"/>
            <a:chOff x="961250" y="234750"/>
            <a:chExt cx="1222525" cy="2320700"/>
          </a:xfrm>
        </p:grpSpPr>
        <p:sp>
          <p:nvSpPr>
            <p:cNvPr id="1547" name="Google Shape;1547;p38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8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38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38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38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38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8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38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38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8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8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8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8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8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8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8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8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8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8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8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8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8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8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38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38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8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8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8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8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8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8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8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8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8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38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38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8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8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8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8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8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38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589" name="Google Shape;1589;p3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3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38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592" name="Google Shape;1592;p3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3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3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3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3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3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3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3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3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3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2" name="Google Shape;1602;p38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603" name="Google Shape;1603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05" name="Google Shape;1605;p38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6" name="Google Shape;1606;p38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7" name="Google Shape;1607;p38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608" name="Google Shape;1608;p3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3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10" name="Google Shape;1610;p38"/>
          <p:cNvSpPr txBox="1"/>
          <p:nvPr/>
        </p:nvSpPr>
        <p:spPr>
          <a:xfrm>
            <a:off x="2669132" y="1141782"/>
            <a:ext cx="3388523" cy="405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6038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2" name="Google Shape;1612;p39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613" name="Google Shape;1613;p3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4" name="Google Shape;1614;p3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15" name="Google Shape;1615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17" name="Google Shape;1617;p3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18" name="Google Shape;1618;p3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19" name="Google Shape;1619;p3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3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1" name="Google Shape;1621;p3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22" name="Google Shape;1622;p3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4" name="Google Shape;1624;p3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25" name="Google Shape;1625;p3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3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7" name="Google Shape;1627;p3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28" name="Google Shape;1628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0" name="Google Shape;1630;p3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31" name="Google Shape;1631;p3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33" name="Google Shape;1633;p3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35" name="Google Shape;1635;p39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39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39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8" name="Google Shape;1638;p39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39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0" name="Google Shape;1640;p39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1" name="Google Shape;1641;p39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2" name="Google Shape;1642;p39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p39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p39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p39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39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p39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39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9" name="Google Shape;1649;p39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0" name="Google Shape;1650;p39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Google Shape;1651;p39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39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p39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p39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Google Shape;1655;p39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Google Shape;1656;p39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Google Shape;1657;p39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Google Shape;1658;p39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p39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p39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1" name="Google Shape;1661;p39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2" name="Google Shape;1662;p39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3" name="Google Shape;1663;p39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4" name="Google Shape;1664;p39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5" name="Google Shape;1665;p39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6" name="Google Shape;1666;p39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7" name="Google Shape;1667;p39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p39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Google Shape;1669;p39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0" name="Google Shape;1670;p39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39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Google Shape;1672;p39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3" name="Google Shape;1673;p39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4" name="Google Shape;1674;p39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5" name="Google Shape;1675;p39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Google Shape;1676;p39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39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8" name="Google Shape;1678;p39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39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Google Shape;1680;p39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p39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p39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83" name="Google Shape;1683;p39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1684" name="Google Shape;1684;p39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39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39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39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39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7" name="Google Shape;1747;p39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748" name="Google Shape;1748;p3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50" name="Google Shape;1750;p39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751" name="Google Shape;1751;p3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3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3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3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3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61" name="Google Shape;1761;p39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762" name="Google Shape;1762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4" name="Google Shape;1764;p39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39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6" name="Google Shape;1766;p39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767" name="Google Shape;1767;p3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69" name="Google Shape;1769;p39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0283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" name="Google Shape;1771;p40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772" name="Google Shape;1772;p4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3" name="Google Shape;1773;p4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74" name="Google Shape;1774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6" name="Google Shape;1776;p4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7" name="Google Shape;1777;p4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8" name="Google Shape;1778;p4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4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0" name="Google Shape;1780;p4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81" name="Google Shape;1781;p4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4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3" name="Google Shape;1783;p4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84" name="Google Shape;1784;p4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4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6" name="Google Shape;1786;p4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7" name="Google Shape;1787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9" name="Google Shape;1789;p4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90" name="Google Shape;1790;p4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4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92" name="Google Shape;1792;p4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4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4" name="Google Shape;1794;p40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40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40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40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40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40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40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40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40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40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40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40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40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40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40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40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40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40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40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40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40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40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40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40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40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40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40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40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40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40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40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40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40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40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40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40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40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40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40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3" name="Google Shape;1833;p40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4" name="Google Shape;1834;p40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5" name="Google Shape;1835;p40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6" name="Google Shape;1836;p40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7" name="Google Shape;1837;p40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8" name="Google Shape;1838;p40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p40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p40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p40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42" name="Google Shape;1842;p40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1843" name="Google Shape;1843;p40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40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40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40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40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40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40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40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40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40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40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40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40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40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40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40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40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40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40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40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40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40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40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40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40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40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40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40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40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40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40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0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0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40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40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40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40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40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40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40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40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40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40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40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40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40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40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40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40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40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40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40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40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40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40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40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40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40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40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40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40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40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40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6" name="Google Shape;1906;p40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1907" name="Google Shape;1907;p4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4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9" name="Google Shape;1909;p40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1910" name="Google Shape;1910;p4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4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4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4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4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4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4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4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4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4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0" name="Google Shape;1920;p40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1921" name="Google Shape;1921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3" name="Google Shape;1923;p40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4" name="Google Shape;1924;p40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5" name="Google Shape;1925;p40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1926" name="Google Shape;1926;p4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4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8" name="Google Shape;1928;p40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8625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929" name="Google Shape;1929;p40"/>
          <p:cNvGrpSpPr/>
          <p:nvPr/>
        </p:nvGrpSpPr>
        <p:grpSpPr>
          <a:xfrm flipH="1">
            <a:off x="5939601" y="2742003"/>
            <a:ext cx="934204" cy="1864625"/>
            <a:chOff x="961250" y="234750"/>
            <a:chExt cx="1222525" cy="2320700"/>
          </a:xfrm>
        </p:grpSpPr>
        <p:sp>
          <p:nvSpPr>
            <p:cNvPr id="1930" name="Google Shape;1930;p4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4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4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4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4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4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4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4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4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4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4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4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4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4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4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4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4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4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4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4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4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4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4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4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4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4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4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4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4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4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4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4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4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4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4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4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4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4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4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4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4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58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2" name="Google Shape;1972;p41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1973" name="Google Shape;1973;p4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4" name="Google Shape;1974;p4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5" name="Google Shape;1975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7" name="Google Shape;1977;p4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8" name="Google Shape;1978;p4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4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1" name="Google Shape;1981;p4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2" name="Google Shape;1982;p4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Google Shape;1983;p4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4" name="Google Shape;1984;p4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5" name="Google Shape;1985;p4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4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7" name="Google Shape;1987;p4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88" name="Google Shape;1988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4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1" name="Google Shape;1991;p4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4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3" name="Google Shape;1993;p4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4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5" name="Google Shape;1995;p41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41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41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41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41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41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41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41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41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41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41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41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41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41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41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41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41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41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41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41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41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41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41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41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41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41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41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41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41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41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41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41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41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41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41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41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41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41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41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41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41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41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41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41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41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0" name="Google Shape;20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2010" y="273529"/>
            <a:ext cx="1552415" cy="776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7972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2" name="Google Shape;2042;p42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043" name="Google Shape;2043;p4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4" name="Google Shape;2044;p4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5" name="Google Shape;2045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7" name="Google Shape;2047;p4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4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49" name="Google Shape;2049;p4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1" name="Google Shape;2051;p4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2" name="Google Shape;2052;p4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4" name="Google Shape;2054;p4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5" name="Google Shape;2055;p4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4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8" name="Google Shape;2058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0" name="Google Shape;2060;p4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1" name="Google Shape;2061;p4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3" name="Google Shape;2063;p4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4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5" name="Google Shape;2065;p42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p42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42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42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42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42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42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42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42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42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42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42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42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42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42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42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42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42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42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42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42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42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42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42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42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42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42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42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42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42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42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42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42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42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42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42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42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42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42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42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42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42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42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42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42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0" name="Google Shape;2110;p42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47" y="337823"/>
            <a:ext cx="1678338" cy="647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5983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2" name="Google Shape;2112;p43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113" name="Google Shape;2113;p4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4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15" name="Google Shape;2115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7" name="Google Shape;2117;p4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18" name="Google Shape;2118;p4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19" name="Google Shape;2119;p4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1" name="Google Shape;2121;p4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22" name="Google Shape;2122;p4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4" name="Google Shape;2124;p4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25" name="Google Shape;2125;p4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4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4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28" name="Google Shape;2128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Google Shape;2129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0" name="Google Shape;2130;p4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131" name="Google Shape;2131;p4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4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33" name="Google Shape;2133;p4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5" name="Google Shape;2135;p43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6" name="Google Shape;2136;p43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43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8" name="Google Shape;2138;p43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9" name="Google Shape;2139;p43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0" name="Google Shape;2140;p43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1" name="Google Shape;2141;p43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2" name="Google Shape;2142;p43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3" name="Google Shape;2143;p43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4" name="Google Shape;2144;p43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5" name="Google Shape;2145;p43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43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7" name="Google Shape;2147;p43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8" name="Google Shape;2148;p43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9" name="Google Shape;2149;p43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p43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1" name="Google Shape;2151;p43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2" name="Google Shape;2152;p43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3" name="Google Shape;2153;p43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p43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p43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6" name="Google Shape;2156;p43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7" name="Google Shape;2157;p43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p43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43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43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1" name="Google Shape;2161;p43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2" name="Google Shape;2162;p43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3" name="Google Shape;2163;p43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4" name="Google Shape;2164;p43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5" name="Google Shape;2165;p43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6" name="Google Shape;2166;p43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7" name="Google Shape;2167;p43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8" name="Google Shape;2168;p43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9" name="Google Shape;2169;p43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0" name="Google Shape;2170;p43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1" name="Google Shape;2171;p43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2" name="Google Shape;2172;p43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3" name="Google Shape;2173;p43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43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5" name="Google Shape;2175;p43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6" name="Google Shape;2176;p43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7" name="Google Shape;2177;p43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8" name="Google Shape;2178;p43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9" name="Google Shape;2179;p43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0" name="Google Shape;2180;p4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4261" y="328697"/>
            <a:ext cx="1747912" cy="6658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3607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2" name="Google Shape;2182;p44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183" name="Google Shape;2183;p4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4" name="Google Shape;2184;p4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185" name="Google Shape;2185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87" name="Google Shape;2187;p4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8" name="Google Shape;2188;p4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89" name="Google Shape;2189;p4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4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1" name="Google Shape;2191;p4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192" name="Google Shape;2192;p4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4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4" name="Google Shape;2194;p4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195" name="Google Shape;2195;p4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4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7" name="Google Shape;2197;p4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198" name="Google Shape;2198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0" name="Google Shape;2200;p4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01" name="Google Shape;2201;p4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4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03" name="Google Shape;2203;p4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4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5" name="Google Shape;2205;p44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44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7" name="Google Shape;2207;p44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8" name="Google Shape;2208;p44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9" name="Google Shape;2209;p44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0" name="Google Shape;2210;p44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p44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p44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p44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p44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p44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p44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7" name="Google Shape;2217;p44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8" name="Google Shape;2218;p44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9" name="Google Shape;2219;p44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0" name="Google Shape;2220;p44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1" name="Google Shape;2221;p44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p44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3" name="Google Shape;2223;p44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4" name="Google Shape;2224;p44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44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6" name="Google Shape;2226;p44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7" name="Google Shape;2227;p44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8" name="Google Shape;2228;p44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44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44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44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2" name="Google Shape;2232;p44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3" name="Google Shape;2233;p44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p44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44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44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44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p44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9" name="Google Shape;2239;p44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0" name="Google Shape;2240;p44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1" name="Google Shape;2241;p44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2" name="Google Shape;2242;p44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44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44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44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44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7" name="Google Shape;2247;p44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8" name="Google Shape;2248;p44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9" name="Google Shape;2249;p44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0" name="Google Shape;225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9048" y="268480"/>
            <a:ext cx="1744100" cy="8720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17330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and Content">
  <p:cSld name="10_Title and Content">
    <p:bg>
      <p:bgPr>
        <a:solidFill>
          <a:srgbClr val="4F6128"/>
        </a:solidFill>
        <a:effectLst/>
      </p:bgPr>
    </p:bg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1" name="Google Shape;2321;p46"/>
          <p:cNvGrpSpPr/>
          <p:nvPr/>
        </p:nvGrpSpPr>
        <p:grpSpPr>
          <a:xfrm>
            <a:off x="296920" y="164641"/>
            <a:ext cx="8709926" cy="4680098"/>
            <a:chOff x="395894" y="219519"/>
            <a:chExt cx="8518865" cy="4788281"/>
          </a:xfrm>
        </p:grpSpPr>
        <p:sp>
          <p:nvSpPr>
            <p:cNvPr id="2322" name="Google Shape;2322;p4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3" name="Google Shape;2323;p4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24" name="Google Shape;2324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26" name="Google Shape;2326;p4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7" name="Google Shape;2327;p4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28" name="Google Shape;2328;p4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0" name="Google Shape;2330;p4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31" name="Google Shape;2331;p4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4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34" name="Google Shape;2334;p4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6" name="Google Shape;2336;p4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337" name="Google Shape;2337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9" name="Google Shape;2339;p4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340" name="Google Shape;2340;p4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425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2" name="Google Shape;2342;p4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4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44" name="Google Shape;2344;p46"/>
          <p:cNvSpPr/>
          <p:nvPr/>
        </p:nvSpPr>
        <p:spPr>
          <a:xfrm>
            <a:off x="349270" y="661633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5" name="Google Shape;2345;p46"/>
          <p:cNvSpPr/>
          <p:nvPr/>
        </p:nvSpPr>
        <p:spPr>
          <a:xfrm>
            <a:off x="150302" y="680121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6" name="Google Shape;2346;p46"/>
          <p:cNvSpPr/>
          <p:nvPr/>
        </p:nvSpPr>
        <p:spPr>
          <a:xfrm>
            <a:off x="168064" y="74206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7" name="Google Shape;2347;p46"/>
          <p:cNvSpPr/>
          <p:nvPr/>
        </p:nvSpPr>
        <p:spPr>
          <a:xfrm>
            <a:off x="393675" y="7106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8" name="Google Shape;2348;p46"/>
          <p:cNvSpPr/>
          <p:nvPr/>
        </p:nvSpPr>
        <p:spPr>
          <a:xfrm>
            <a:off x="151196" y="688460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9" name="Google Shape;2349;p46"/>
          <p:cNvSpPr/>
          <p:nvPr/>
        </p:nvSpPr>
        <p:spPr>
          <a:xfrm>
            <a:off x="348378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0" name="Google Shape;2350;p46"/>
          <p:cNvSpPr/>
          <p:nvPr/>
        </p:nvSpPr>
        <p:spPr>
          <a:xfrm>
            <a:off x="149409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1" name="Google Shape;2351;p46"/>
          <p:cNvSpPr/>
          <p:nvPr/>
        </p:nvSpPr>
        <p:spPr>
          <a:xfrm>
            <a:off x="167171" y="120247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2" name="Google Shape;2352;p46"/>
          <p:cNvSpPr/>
          <p:nvPr/>
        </p:nvSpPr>
        <p:spPr>
          <a:xfrm>
            <a:off x="392782" y="117105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3" name="Google Shape;2353;p46"/>
          <p:cNvSpPr/>
          <p:nvPr/>
        </p:nvSpPr>
        <p:spPr>
          <a:xfrm>
            <a:off x="150302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4" name="Google Shape;2354;p46"/>
          <p:cNvSpPr/>
          <p:nvPr/>
        </p:nvSpPr>
        <p:spPr>
          <a:xfrm>
            <a:off x="347485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5" name="Google Shape;2355;p46"/>
          <p:cNvSpPr/>
          <p:nvPr/>
        </p:nvSpPr>
        <p:spPr>
          <a:xfrm>
            <a:off x="148516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6" name="Google Shape;2356;p46"/>
          <p:cNvSpPr/>
          <p:nvPr/>
        </p:nvSpPr>
        <p:spPr>
          <a:xfrm>
            <a:off x="166277" y="166288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7" name="Google Shape;2357;p46"/>
          <p:cNvSpPr/>
          <p:nvPr/>
        </p:nvSpPr>
        <p:spPr>
          <a:xfrm>
            <a:off x="391889" y="163146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8" name="Google Shape;2358;p46"/>
          <p:cNvSpPr/>
          <p:nvPr/>
        </p:nvSpPr>
        <p:spPr>
          <a:xfrm>
            <a:off x="149409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9" name="Google Shape;2359;p46"/>
          <p:cNvSpPr/>
          <p:nvPr/>
        </p:nvSpPr>
        <p:spPr>
          <a:xfrm>
            <a:off x="346591" y="204286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0" name="Google Shape;2360;p46"/>
          <p:cNvSpPr/>
          <p:nvPr/>
        </p:nvSpPr>
        <p:spPr>
          <a:xfrm>
            <a:off x="147621" y="206134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1" name="Google Shape;2361;p46"/>
          <p:cNvSpPr/>
          <p:nvPr/>
        </p:nvSpPr>
        <p:spPr>
          <a:xfrm>
            <a:off x="165384" y="212329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2" name="Google Shape;2362;p46"/>
          <p:cNvSpPr/>
          <p:nvPr/>
        </p:nvSpPr>
        <p:spPr>
          <a:xfrm>
            <a:off x="390995" y="209187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3" name="Google Shape;2363;p46"/>
          <p:cNvSpPr/>
          <p:nvPr/>
        </p:nvSpPr>
        <p:spPr>
          <a:xfrm>
            <a:off x="148516" y="206968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4" name="Google Shape;2364;p46"/>
          <p:cNvSpPr/>
          <p:nvPr/>
        </p:nvSpPr>
        <p:spPr>
          <a:xfrm>
            <a:off x="345697" y="250327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Google Shape;2365;p46"/>
          <p:cNvSpPr/>
          <p:nvPr/>
        </p:nvSpPr>
        <p:spPr>
          <a:xfrm>
            <a:off x="146729" y="252175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Google Shape;2366;p46"/>
          <p:cNvSpPr/>
          <p:nvPr/>
        </p:nvSpPr>
        <p:spPr>
          <a:xfrm>
            <a:off x="164491" y="258370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Google Shape;2367;p46"/>
          <p:cNvSpPr/>
          <p:nvPr/>
        </p:nvSpPr>
        <p:spPr>
          <a:xfrm>
            <a:off x="390102" y="255227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Google Shape;2368;p46"/>
          <p:cNvSpPr/>
          <p:nvPr/>
        </p:nvSpPr>
        <p:spPr>
          <a:xfrm>
            <a:off x="147623" y="253009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Google Shape;2369;p46"/>
          <p:cNvSpPr/>
          <p:nvPr/>
        </p:nvSpPr>
        <p:spPr>
          <a:xfrm>
            <a:off x="344805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Google Shape;2370;p46"/>
          <p:cNvSpPr/>
          <p:nvPr/>
        </p:nvSpPr>
        <p:spPr>
          <a:xfrm>
            <a:off x="145836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Google Shape;2371;p46"/>
          <p:cNvSpPr/>
          <p:nvPr/>
        </p:nvSpPr>
        <p:spPr>
          <a:xfrm>
            <a:off x="163598" y="304411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Google Shape;2372;p46"/>
          <p:cNvSpPr/>
          <p:nvPr/>
        </p:nvSpPr>
        <p:spPr>
          <a:xfrm>
            <a:off x="389209" y="301268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Google Shape;2373;p46"/>
          <p:cNvSpPr/>
          <p:nvPr/>
        </p:nvSpPr>
        <p:spPr>
          <a:xfrm>
            <a:off x="146729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Google Shape;2374;p46"/>
          <p:cNvSpPr/>
          <p:nvPr/>
        </p:nvSpPr>
        <p:spPr>
          <a:xfrm>
            <a:off x="343912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Google Shape;2375;p46"/>
          <p:cNvSpPr/>
          <p:nvPr/>
        </p:nvSpPr>
        <p:spPr>
          <a:xfrm>
            <a:off x="144943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Google Shape;2376;p46"/>
          <p:cNvSpPr/>
          <p:nvPr/>
        </p:nvSpPr>
        <p:spPr>
          <a:xfrm>
            <a:off x="162704" y="350452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Google Shape;2377;p46"/>
          <p:cNvSpPr/>
          <p:nvPr/>
        </p:nvSpPr>
        <p:spPr>
          <a:xfrm>
            <a:off x="388316" y="347309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Google Shape;2378;p46"/>
          <p:cNvSpPr/>
          <p:nvPr/>
        </p:nvSpPr>
        <p:spPr>
          <a:xfrm>
            <a:off x="145836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Google Shape;2379;p46"/>
          <p:cNvSpPr/>
          <p:nvPr/>
        </p:nvSpPr>
        <p:spPr>
          <a:xfrm>
            <a:off x="343018" y="388449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Google Shape;2380;p46"/>
          <p:cNvSpPr/>
          <p:nvPr/>
        </p:nvSpPr>
        <p:spPr>
          <a:xfrm>
            <a:off x="144050" y="390298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Google Shape;2381;p46"/>
          <p:cNvSpPr/>
          <p:nvPr/>
        </p:nvSpPr>
        <p:spPr>
          <a:xfrm>
            <a:off x="161811" y="396493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46"/>
          <p:cNvSpPr/>
          <p:nvPr/>
        </p:nvSpPr>
        <p:spPr>
          <a:xfrm>
            <a:off x="387422" y="393350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Google Shape;2383;p46"/>
          <p:cNvSpPr/>
          <p:nvPr/>
        </p:nvSpPr>
        <p:spPr>
          <a:xfrm>
            <a:off x="144943" y="391132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Google Shape;2384;p46"/>
          <p:cNvSpPr/>
          <p:nvPr/>
        </p:nvSpPr>
        <p:spPr>
          <a:xfrm>
            <a:off x="342124" y="434490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Google Shape;2385;p46"/>
          <p:cNvSpPr/>
          <p:nvPr/>
        </p:nvSpPr>
        <p:spPr>
          <a:xfrm>
            <a:off x="143156" y="436339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Google Shape;2386;p46"/>
          <p:cNvSpPr/>
          <p:nvPr/>
        </p:nvSpPr>
        <p:spPr>
          <a:xfrm>
            <a:off x="160918" y="442534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Google Shape;2387;p46"/>
          <p:cNvSpPr/>
          <p:nvPr/>
        </p:nvSpPr>
        <p:spPr>
          <a:xfrm>
            <a:off x="386529" y="439391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8" name="Google Shape;2388;p46"/>
          <p:cNvSpPr/>
          <p:nvPr/>
        </p:nvSpPr>
        <p:spPr>
          <a:xfrm>
            <a:off x="144050" y="437173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9" name="Google Shape;2389;p46"/>
          <p:cNvGrpSpPr/>
          <p:nvPr/>
        </p:nvGrpSpPr>
        <p:grpSpPr>
          <a:xfrm>
            <a:off x="772633" y="1186014"/>
            <a:ext cx="333206" cy="298894"/>
            <a:chOff x="2495125" y="2142250"/>
            <a:chExt cx="444275" cy="398525"/>
          </a:xfrm>
        </p:grpSpPr>
        <p:sp>
          <p:nvSpPr>
            <p:cNvPr id="2390" name="Google Shape;2390;p46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46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92" name="Google Shape;2392;p46"/>
          <p:cNvGrpSpPr/>
          <p:nvPr/>
        </p:nvGrpSpPr>
        <p:grpSpPr>
          <a:xfrm>
            <a:off x="7920832" y="3778982"/>
            <a:ext cx="218531" cy="211031"/>
            <a:chOff x="3243875" y="2372825"/>
            <a:chExt cx="291375" cy="281375"/>
          </a:xfrm>
        </p:grpSpPr>
        <p:sp>
          <p:nvSpPr>
            <p:cNvPr id="2393" name="Google Shape;2393;p4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4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4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4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4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4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4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4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4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4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03" name="Google Shape;2403;p46"/>
          <p:cNvGrpSpPr/>
          <p:nvPr/>
        </p:nvGrpSpPr>
        <p:grpSpPr>
          <a:xfrm>
            <a:off x="8083918" y="536147"/>
            <a:ext cx="125006" cy="126431"/>
            <a:chOff x="4954425" y="2036375"/>
            <a:chExt cx="166675" cy="168575"/>
          </a:xfrm>
        </p:grpSpPr>
        <p:sp>
          <p:nvSpPr>
            <p:cNvPr id="2404" name="Google Shape;2404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6" name="Google Shape;2406;p46"/>
          <p:cNvSpPr/>
          <p:nvPr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Google Shape;2407;p46"/>
          <p:cNvSpPr/>
          <p:nvPr/>
        </p:nvSpPr>
        <p:spPr>
          <a:xfrm>
            <a:off x="7385065" y="2916398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2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08" name="Google Shape;2408;p46"/>
          <p:cNvGrpSpPr/>
          <p:nvPr/>
        </p:nvGrpSpPr>
        <p:grpSpPr>
          <a:xfrm>
            <a:off x="956097" y="4156123"/>
            <a:ext cx="125006" cy="126431"/>
            <a:chOff x="4954425" y="2036375"/>
            <a:chExt cx="166675" cy="168575"/>
          </a:xfrm>
        </p:grpSpPr>
        <p:sp>
          <p:nvSpPr>
            <p:cNvPr id="2409" name="Google Shape;2409;p4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4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46"/>
          <p:cNvSpPr/>
          <p:nvPr/>
        </p:nvSpPr>
        <p:spPr>
          <a:xfrm rot="126755">
            <a:off x="2318598" y="817583"/>
            <a:ext cx="4162526" cy="3548069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46"/>
          <p:cNvSpPr/>
          <p:nvPr/>
        </p:nvSpPr>
        <p:spPr>
          <a:xfrm rot="-135875">
            <a:off x="2108288" y="579704"/>
            <a:ext cx="963023" cy="10026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46"/>
          <p:cNvSpPr/>
          <p:nvPr/>
        </p:nvSpPr>
        <p:spPr>
          <a:xfrm rot="4829593">
            <a:off x="5730053" y="772115"/>
            <a:ext cx="1160231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68567" tIns="68567" rIns="68567" bIns="6856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3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4" name="Google Shape;2414;p46"/>
          <p:cNvGrpSpPr/>
          <p:nvPr/>
        </p:nvGrpSpPr>
        <p:grpSpPr>
          <a:xfrm>
            <a:off x="1653356" y="2962841"/>
            <a:ext cx="1480398" cy="1515065"/>
            <a:chOff x="2718975" y="493050"/>
            <a:chExt cx="2013175" cy="2066600"/>
          </a:xfrm>
        </p:grpSpPr>
        <p:sp>
          <p:nvSpPr>
            <p:cNvPr id="2415" name="Google Shape;2415;p46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46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46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46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46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46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46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46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46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46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46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46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46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46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46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46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46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46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46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46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46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46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46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46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46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46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46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46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46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46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46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46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46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46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46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46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46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46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46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46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46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46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6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6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46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46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46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46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46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46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6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6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6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6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6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46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46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46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46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46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46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46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46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78" name="Google Shape;2478;p46"/>
          <p:cNvSpPr txBox="1"/>
          <p:nvPr/>
        </p:nvSpPr>
        <p:spPr>
          <a:xfrm>
            <a:off x="2732040" y="1127535"/>
            <a:ext cx="3546156" cy="2723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625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8625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2479" name="Google Shape;2479;p46"/>
          <p:cNvGrpSpPr/>
          <p:nvPr/>
        </p:nvGrpSpPr>
        <p:grpSpPr>
          <a:xfrm flipH="1">
            <a:off x="5939601" y="2742003"/>
            <a:ext cx="934204" cy="1864625"/>
            <a:chOff x="961250" y="234750"/>
            <a:chExt cx="1222525" cy="2320700"/>
          </a:xfrm>
        </p:grpSpPr>
        <p:sp>
          <p:nvSpPr>
            <p:cNvPr id="2480" name="Google Shape;2480;p46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46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46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46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46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46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46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46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46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46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46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46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46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46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46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46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46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46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46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46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46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46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46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46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46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46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46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46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46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46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46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46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46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46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46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46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46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46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46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46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46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42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9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2" name="Google Shape;2592;p4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2841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91438" tIns="45719" rIns="91438" bIns="45719"/>
          <a:lstStyle/>
          <a:p>
            <a:fld id="{E95D22BC-E4F2-479A-B4C1-9BA12F196DD8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91438" tIns="45719" rIns="91438" bIns="45719"/>
          <a:lstStyle/>
          <a:p>
            <a:fld id="{14697782-F57D-4C8F-A7D2-2FCDDD826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94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9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3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6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6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0506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D6BF51-CC87-4323-8663-3290856882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7528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E7D900B6-BFC5-43A0-865F-75EB668AECCD}" type="datetimeFigureOut">
              <a:rPr lang="en-US"/>
              <a:pPr>
                <a:defRPr/>
              </a:pPr>
              <a:t>3/23/2024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6A705-DAC4-4397-A28A-293DF5D0C3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57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2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2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7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7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2024/3/23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2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2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/>
          <p:nvPr/>
        </p:nvSpPr>
        <p:spPr>
          <a:xfrm>
            <a:off x="7321973" y="4869656"/>
            <a:ext cx="1209707" cy="1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1500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5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7144"/>
            <a:ext cx="9144000" cy="830997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HỘI THI</a:t>
            </a:r>
          </a:p>
          <a:p>
            <a:pPr algn="ctr">
              <a:defRPr/>
            </a:pPr>
            <a:r>
              <a:rPr lang="e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GIÁO VIÊN DẠY GIỎI CẤP HUYỆN NĂM HỌC 2023-2024</a:t>
            </a:r>
            <a:endParaRPr lang="en-SG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3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5737" y="127996"/>
            <a:ext cx="44890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TẠM 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 CÁNH CAM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128" y="695871"/>
            <a:ext cx="899160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tễnh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khệ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nệ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lẳn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</a:t>
            </a:r>
          </a:p>
          <a:p>
            <a:pPr algn="just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(Minh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421920" y="1100222"/>
            <a:ext cx="7200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728" y="1450102"/>
            <a:ext cx="105579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85798" y="1438837"/>
            <a:ext cx="136815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763077" y="2152430"/>
            <a:ext cx="10081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426439" y="2119824"/>
            <a:ext cx="11524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36751" y="2499742"/>
            <a:ext cx="89528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725459" y="2457772"/>
            <a:ext cx="9835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90404" y="3557549"/>
            <a:ext cx="110410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51516" y="4595478"/>
            <a:ext cx="14715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89949"/>
            <a:ext cx="846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4" t="4719" r="77617" b="14454"/>
          <a:stretch/>
        </p:blipFill>
        <p:spPr>
          <a:xfrm>
            <a:off x="91094" y="2859782"/>
            <a:ext cx="1810222" cy="1678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628" r="1491"/>
          <a:stretch/>
        </p:blipFill>
        <p:spPr>
          <a:xfrm>
            <a:off x="7406057" y="2571750"/>
            <a:ext cx="1714500" cy="1722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81" r="4980"/>
          <a:stretch/>
        </p:blipFill>
        <p:spPr>
          <a:xfrm>
            <a:off x="1978499" y="2950573"/>
            <a:ext cx="1700213" cy="162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000" r="4222"/>
          <a:stretch/>
        </p:blipFill>
        <p:spPr>
          <a:xfrm>
            <a:off x="3848100" y="2859782"/>
            <a:ext cx="1693070" cy="1635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919" r="5163"/>
          <a:stretch/>
        </p:blipFill>
        <p:spPr>
          <a:xfrm>
            <a:off x="5710558" y="2787774"/>
            <a:ext cx="1664494" cy="16356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2" y="195486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THEO VĂN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ĐỌC</a:t>
            </a:r>
          </a:p>
        </p:txBody>
      </p:sp>
    </p:spTree>
    <p:extLst>
      <p:ext uri="{BB962C8B-B14F-4D97-AF65-F5344CB8AC3E}">
        <p14:creationId xmlns:p14="http://schemas.microsoft.com/office/powerpoint/2010/main" val="198965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89949"/>
            <a:ext cx="846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4" t="4719" r="77617" b="14454"/>
          <a:stretch/>
        </p:blipFill>
        <p:spPr>
          <a:xfrm>
            <a:off x="169490" y="2859782"/>
            <a:ext cx="1810222" cy="1678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8628" r="1491"/>
          <a:stretch/>
        </p:blipFill>
        <p:spPr>
          <a:xfrm>
            <a:off x="6529908" y="2793235"/>
            <a:ext cx="1714500" cy="1722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81" r="4980"/>
          <a:stretch/>
        </p:blipFill>
        <p:spPr>
          <a:xfrm>
            <a:off x="2223715" y="2950573"/>
            <a:ext cx="1700213" cy="162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000" r="4222"/>
          <a:stretch/>
        </p:blipFill>
        <p:spPr>
          <a:xfrm>
            <a:off x="4319090" y="2859782"/>
            <a:ext cx="1693070" cy="163564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720" y="203200"/>
            <a:ext cx="8719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THEO VĂN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ĐỌC</a:t>
            </a:r>
          </a:p>
        </p:txBody>
      </p:sp>
    </p:spTree>
    <p:extLst>
      <p:ext uri="{BB962C8B-B14F-4D97-AF65-F5344CB8AC3E}">
        <p14:creationId xmlns:p14="http://schemas.microsoft.com/office/powerpoint/2010/main" val="241611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289" y="1268055"/>
            <a:ext cx="84673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818" y="2643758"/>
            <a:ext cx="84673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720" y="203200"/>
            <a:ext cx="8719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4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THEO VĂN </a:t>
            </a: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ĐỌC</a:t>
            </a:r>
          </a:p>
        </p:txBody>
      </p:sp>
    </p:spTree>
    <p:extLst>
      <p:ext uri="{BB962C8B-B14F-4D97-AF65-F5344CB8AC3E}">
        <p14:creationId xmlns:p14="http://schemas.microsoft.com/office/powerpoint/2010/main" val="23823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46176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1" y="26749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1" y="2968938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6" y="1058568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72427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205990" y="876935"/>
            <a:ext cx="5039995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None/>
            </a:pPr>
            <a:r>
              <a:rPr lang="en-US" alt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8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8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55"/>
            <a:ext cx="9144000" cy="512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42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433" y="-461075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74" y="1431062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01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841212"/>
            <a:ext cx="7487866" cy="3242713"/>
          </a:xfrm>
          <a:prstGeom prst="rect">
            <a:avLst/>
          </a:prstGeom>
        </p:spPr>
        <p:txBody>
          <a:bodyPr spcFirstLastPara="1" wrap="none" lIns="91304" tIns="45713" rIns="91304" bIns="45713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" alt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TRƯỜNG TIỂU HỌC AN TIẾN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7" y="1808561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6" tIns="60842" rIns="121686" bIns="60842" anchor="ctr"/>
          <a:lstStyle/>
          <a:p>
            <a:pPr algn="ctr" defTabSz="1216660">
              <a:defRPr/>
            </a:pP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60">
              <a:defRPr/>
            </a:pP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  <a:p>
            <a:pPr algn="ctr" defTabSz="1216660">
              <a:defRPr/>
            </a:pPr>
            <a:endParaRPr lang="en-US" altLang="zh-CN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6660">
              <a:defRPr/>
            </a:pP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64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098DE-670E-A959-41B4-0025581D0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195486"/>
            <a:ext cx="4536504" cy="16561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5B9BD5"/>
            </a:solidFill>
          </a:ln>
        </p:spPr>
      </p:pic>
    </p:spTree>
    <p:extLst>
      <p:ext uri="{BB962C8B-B14F-4D97-AF65-F5344CB8AC3E}">
        <p14:creationId xmlns:p14="http://schemas.microsoft.com/office/powerpoint/2010/main" val="37800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971600" y="1385942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16: TẠM BIỆT CÁNH CAM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417044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20AA-4094-2C96-AB8C-DEFEDB3B7FD3}"/>
              </a:ext>
            </a:extLst>
          </p:cNvPr>
          <p:cNvSpPr txBox="1"/>
          <p:nvPr/>
        </p:nvSpPr>
        <p:spPr>
          <a:xfrm>
            <a:off x="755576" y="2283718"/>
            <a:ext cx="79928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sz="24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2400" b="1" i="0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cam?</a:t>
            </a:r>
            <a:endParaRPr kumimoji="0" lang="en-US" sz="1800" b="1" i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971600" y="1385942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16: TẠM BIỆT CÁNH CAM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2272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971600" y="1385942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16: ĐỌC: TẠM BIỆT CÁNH CAM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9769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4127500" y="1484313"/>
            <a:ext cx="4972050" cy="1885950"/>
          </a:xfrm>
          <a:prstGeom prst="cloudCallout">
            <a:avLst>
              <a:gd name="adj1" fmla="val -69188"/>
              <a:gd name="adj2" fmla="val 15623"/>
            </a:avLst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24948" r="7916" b="2313"/>
          <a:stretch>
            <a:fillRect/>
          </a:stretch>
        </p:blipFill>
        <p:spPr bwMode="auto">
          <a:xfrm>
            <a:off x="0" y="282575"/>
            <a:ext cx="3707904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378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lt;strong&gt;Hình nền đẹp Powerpoint&lt;/strong&gt; 61">
            <a:extLst>
              <a:ext uri="{FF2B5EF4-FFF2-40B4-BE49-F238E27FC236}">
                <a16:creationId xmlns:a16="http://schemas.microsoft.com/office/drawing/2014/main" id="{3325182D-F41A-602F-CA68-7846C3937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450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10C2E3-BEBE-4945-FB02-124D0D3D806F}"/>
              </a:ext>
            </a:extLst>
          </p:cNvPr>
          <p:cNvSpPr txBox="1"/>
          <p:nvPr/>
        </p:nvSpPr>
        <p:spPr>
          <a:xfrm>
            <a:off x="2195736" y="862722"/>
            <a:ext cx="4635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F20AA-4094-2C96-AB8C-DEFEDB3B7FD3}"/>
              </a:ext>
            </a:extLst>
          </p:cNvPr>
          <p:cNvSpPr txBox="1"/>
          <p:nvPr/>
        </p:nvSpPr>
        <p:spPr>
          <a:xfrm>
            <a:off x="611560" y="2067694"/>
            <a:ext cx="820891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359C63-C15D-9922-5F9F-86C8E75AF6BB}"/>
              </a:ext>
            </a:extLst>
          </p:cNvPr>
          <p:cNvSpPr txBox="1"/>
          <p:nvPr/>
        </p:nvSpPr>
        <p:spPr>
          <a:xfrm>
            <a:off x="1907704" y="339502"/>
            <a:ext cx="5760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Thứ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ngày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D87D4-D5A7-EE5D-A47A-4AD447CB07F6}"/>
              </a:ext>
            </a:extLst>
          </p:cNvPr>
          <p:cNvSpPr txBox="1"/>
          <p:nvPr/>
        </p:nvSpPr>
        <p:spPr>
          <a:xfrm>
            <a:off x="971600" y="1385942"/>
            <a:ext cx="7776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16: TẠM BIỆT CÁNH CAM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9291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36782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1210" y="1654273"/>
            <a:ext cx="6532878" cy="139653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625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625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25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8625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625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8625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8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451</Words>
  <Application>Microsoft Office PowerPoint</Application>
  <PresentationFormat>On-screen Show (16:9)</PresentationFormat>
  <Paragraphs>40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宋体</vt:lpstr>
      <vt:lpstr>Arial</vt:lpstr>
      <vt:lpstr>Calibri</vt:lpstr>
      <vt:lpstr>Calibri Light</vt:lpstr>
      <vt:lpstr>Cookie</vt:lpstr>
      <vt:lpstr>Times New Roman</vt:lpstr>
      <vt:lpstr>Wingdings</vt:lpstr>
      <vt:lpstr>自定义设计方案</vt:lpstr>
      <vt:lpstr>1_自定义设计方案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Tư liệu tiểu học</dc:title>
  <dc:creator>Http://Dian1.taobao.com</dc:creator>
  <dc:description>http://tieuhocvn.info</dc:description>
  <cp:lastModifiedBy>STD_DELL</cp:lastModifiedBy>
  <cp:revision>1201</cp:revision>
  <dcterms:created xsi:type="dcterms:W3CDTF">2015-04-15T03:07:00Z</dcterms:created>
  <dcterms:modified xsi:type="dcterms:W3CDTF">2024-03-23T14:28:58Z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1033-11.2.0.11254</vt:lpwstr>
  </property>
  <property fmtid="{D5CDD505-2E9C-101B-9397-08002B2CF9AE}" pid="3" name="ICV">
    <vt:lpwstr>1137A02229C747C28795E1329710290D</vt:lpwstr>
  </property>
</Properties>
</file>