
<file path=[Content_Types].xml><?xml version="1.0" encoding="utf-8"?>
<Types xmlns="http://schemas.openxmlformats.org/package/2006/content-types">
  <Default Extension="png" ContentType="image/png"/>
  <Default Extension="mp3" ContentType="audio/mpeg"/>
  <Default Extension="bin" ContentType="application/vnd.ms-office.activeX"/>
  <Default Extension="jpeg" ContentType="image/jpeg"/>
  <Default Extension="wmf" ContentType="image/x-wmf"/>
  <Default Extension="emf" ContentType="image/x-emf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vml" ContentType="application/vnd.openxmlformats-officedocument.vmlDrawing"/>
  <Default Extension="mp4" ContentType="video/mp4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theme/theme2.xml" ContentType="application/vnd.openxmlformats-officedocument.theme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theme/theme3.xml" ContentType="application/vnd.openxmlformats-officedocument.theme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theme/theme4.xml" ContentType="application/vnd.openxmlformats-officedocument.theme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theme/theme5.xml" ContentType="application/vnd.openxmlformats-officedocument.theme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theme/theme6.xml" ContentType="application/vnd.openxmlformats-officedocument.theme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theme/theme7.xml" ContentType="application/vnd.openxmlformats-officedocument.theme+xml"/>
  <Override PartName="/ppt/theme/theme8.xml" ContentType="application/vnd.openxmlformats-officedocument.theme+xml"/>
  <Override PartName="/ppt/tags/tag1.xml" ContentType="application/vnd.openxmlformats-officedocument.presentationml.tags+xml"/>
  <Override PartName="/ppt/ink/ink1.xml" ContentType="application/inkml+xml"/>
  <Override PartName="/ppt/activeX/activeX1.xml" ContentType="application/vnd.ms-office.activeX+xml"/>
  <Override PartName="/ppt/activeX/activeX2.xml" ContentType="application/vnd.ms-office.activeX+xml"/>
  <Override PartName="/ppt/activeX/activeX3.xml" ContentType="application/vnd.ms-office.activeX+xml"/>
  <Override PartName="/ppt/activeX/activeX4.xml" ContentType="application/vnd.ms-office.activeX+xml"/>
  <Override PartName="/ppt/activeX/activeX5.xml" ContentType="application/vnd.ms-office.activeX+xml"/>
  <Override PartName="/ppt/activeX/activeX6.xml" ContentType="application/vnd.ms-office.activeX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701" r:id="rId2"/>
    <p:sldMasterId id="2147483735" r:id="rId3"/>
    <p:sldMasterId id="2147483752" r:id="rId4"/>
    <p:sldMasterId id="2147483811" r:id="rId5"/>
    <p:sldMasterId id="2147483822" r:id="rId6"/>
    <p:sldMasterId id="2147483848" r:id="rId7"/>
  </p:sldMasterIdLst>
  <p:notesMasterIdLst>
    <p:notesMasterId r:id="rId23"/>
  </p:notesMasterIdLst>
  <p:sldIdLst>
    <p:sldId id="324" r:id="rId8"/>
    <p:sldId id="335" r:id="rId9"/>
    <p:sldId id="303" r:id="rId10"/>
    <p:sldId id="327" r:id="rId11"/>
    <p:sldId id="317" r:id="rId12"/>
    <p:sldId id="321" r:id="rId13"/>
    <p:sldId id="326" r:id="rId14"/>
    <p:sldId id="323" r:id="rId15"/>
    <p:sldId id="331" r:id="rId16"/>
    <p:sldId id="319" r:id="rId17"/>
    <p:sldId id="332" r:id="rId18"/>
    <p:sldId id="296" r:id="rId19"/>
    <p:sldId id="320" r:id="rId20"/>
    <p:sldId id="333" r:id="rId21"/>
    <p:sldId id="334" r:id="rId22"/>
  </p:sldIdLst>
  <p:sldSz cx="12192000" cy="6858000"/>
  <p:notesSz cx="6858000" cy="9144000"/>
  <p:defaultTextStyle>
    <a:defPPr>
      <a:defRPr lang="vi-V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0D1"/>
    <a:srgbClr val="E4EAD1"/>
    <a:srgbClr val="BFF88C"/>
    <a:srgbClr val="FFFAC2"/>
    <a:srgbClr val="F7941E"/>
    <a:srgbClr val="8CC63F"/>
    <a:srgbClr val="FDDEEB"/>
    <a:srgbClr val="D34CD6"/>
    <a:srgbClr val="FCDFDC"/>
    <a:srgbClr val="FFFBC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0882" autoAdjust="0"/>
    <p:restoredTop sz="94249" autoAdjust="0"/>
  </p:normalViewPr>
  <p:slideViewPr>
    <p:cSldViewPr snapToGrid="0">
      <p:cViewPr varScale="1">
        <p:scale>
          <a:sx n="63" d="100"/>
          <a:sy n="63" d="100"/>
        </p:scale>
        <p:origin x="576" y="8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1.xml"/><Relationship Id="rId13" Type="http://schemas.openxmlformats.org/officeDocument/2006/relationships/slide" Target="slides/slide6.xml"/><Relationship Id="rId18" Type="http://schemas.openxmlformats.org/officeDocument/2006/relationships/slide" Target="slides/slide11.xml"/><Relationship Id="rId26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4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5.xml"/><Relationship Id="rId17" Type="http://schemas.openxmlformats.org/officeDocument/2006/relationships/slide" Target="slides/slide10.xml"/><Relationship Id="rId25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9.xml"/><Relationship Id="rId20" Type="http://schemas.openxmlformats.org/officeDocument/2006/relationships/slide" Target="slides/slide13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4.xml"/><Relationship Id="rId24" Type="http://schemas.openxmlformats.org/officeDocument/2006/relationships/presProps" Target="pres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8.xml"/><Relationship Id="rId23" Type="http://schemas.openxmlformats.org/officeDocument/2006/relationships/notesMaster" Target="notesMasters/notesMaster1.xml"/><Relationship Id="rId10" Type="http://schemas.openxmlformats.org/officeDocument/2006/relationships/slide" Target="slides/slide3.xml"/><Relationship Id="rId19" Type="http://schemas.openxmlformats.org/officeDocument/2006/relationships/slide" Target="slides/slide12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2.xml"/><Relationship Id="rId14" Type="http://schemas.openxmlformats.org/officeDocument/2006/relationships/slide" Target="slides/slide7.xml"/><Relationship Id="rId22" Type="http://schemas.openxmlformats.org/officeDocument/2006/relationships/slide" Target="slides/slide15.xml"/><Relationship Id="rId27" Type="http://schemas.openxmlformats.org/officeDocument/2006/relationships/tableStyles" Target="tableStyles.xml"/></Relationships>
</file>

<file path=ppt/activeX/_rels/activeX1.xml.rels><?xml version="1.0" encoding="UTF-8" standalone="yes"?>
<Relationships xmlns="http://schemas.openxmlformats.org/package/2006/relationships"><Relationship Id="rId1" Type="http://schemas.microsoft.com/office/2006/relationships/activeXControlBinary" Target="activeX1.bin"/></Relationships>
</file>

<file path=ppt/activeX/_rels/activeX2.xml.rels><?xml version="1.0" encoding="UTF-8" standalone="yes"?>
<Relationships xmlns="http://schemas.openxmlformats.org/package/2006/relationships"><Relationship Id="rId1" Type="http://schemas.microsoft.com/office/2006/relationships/activeXControlBinary" Target="activeX2.bin"/></Relationships>
</file>

<file path=ppt/activeX/_rels/activeX3.xml.rels><?xml version="1.0" encoding="UTF-8" standalone="yes"?>
<Relationships xmlns="http://schemas.openxmlformats.org/package/2006/relationships"><Relationship Id="rId1" Type="http://schemas.microsoft.com/office/2006/relationships/activeXControlBinary" Target="activeX3.bin"/></Relationships>
</file>

<file path=ppt/activeX/_rels/activeX4.xml.rels><?xml version="1.0" encoding="UTF-8" standalone="yes"?>
<Relationships xmlns="http://schemas.openxmlformats.org/package/2006/relationships"><Relationship Id="rId1" Type="http://schemas.microsoft.com/office/2006/relationships/activeXControlBinary" Target="activeX4.bin"/></Relationships>
</file>

<file path=ppt/activeX/_rels/activeX5.xml.rels><?xml version="1.0" encoding="UTF-8" standalone="yes"?>
<Relationships xmlns="http://schemas.openxmlformats.org/package/2006/relationships"><Relationship Id="rId1" Type="http://schemas.microsoft.com/office/2006/relationships/activeXControlBinary" Target="activeX5.bin"/></Relationships>
</file>

<file path=ppt/activeX/_rels/activeX6.xml.rels><?xml version="1.0" encoding="UTF-8" standalone="yes"?>
<Relationships xmlns="http://schemas.openxmlformats.org/package/2006/relationships"><Relationship Id="rId1" Type="http://schemas.microsoft.com/office/2006/relationships/activeXControlBinary" Target="activeX6.bin"/></Relationships>
</file>

<file path=ppt/activeX/activeX1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2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3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4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5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activeX/activeX6.xml><?xml version="1.0" encoding="utf-8"?>
<ax:ocx xmlns:ax="http://schemas.microsoft.com/office/2006/activeX" xmlns:r="http://schemas.openxmlformats.org/officeDocument/2006/relationships" ax:classid="{8BD21D10-EC42-11CE-9E0D-00AA006002F3}" ax:persistence="persistStorage" r:id="rId1"/>
</file>

<file path=ppt/drawings/_rels/vmlDrawing1.vml.rels><?xml version="1.0" encoding="UTF-8" standalone="yes"?>
<Relationships xmlns="http://schemas.openxmlformats.org/package/2006/relationships"><Relationship Id="rId3" Type="http://schemas.openxmlformats.org/officeDocument/2006/relationships/image" Target="../media/image24.wmf"/><Relationship Id="rId2" Type="http://schemas.openxmlformats.org/officeDocument/2006/relationships/image" Target="../media/image23.wmf"/><Relationship Id="rId1" Type="http://schemas.openxmlformats.org/officeDocument/2006/relationships/image" Target="../media/image22.wmf"/><Relationship Id="rId6" Type="http://schemas.openxmlformats.org/officeDocument/2006/relationships/image" Target="../media/image27.wmf"/><Relationship Id="rId5" Type="http://schemas.openxmlformats.org/officeDocument/2006/relationships/image" Target="../media/image26.wmf"/><Relationship Id="rId4" Type="http://schemas.openxmlformats.org/officeDocument/2006/relationships/image" Target="../media/image25.wmf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4-01-29T01:27:35.272"/>
    </inkml:context>
    <inkml:brush xml:id="br0">
      <inkml:brushProperty name="width" value="0.05292" units="cm"/>
      <inkml:brushProperty name="height" value="0.05292" units="cm"/>
      <inkml:brushProperty name="color" value="#FF1A00"/>
    </inkml:brush>
  </inkml:definitions>
  <inkml:trace contextRef="#ctx0" brushRef="#br0">483 9286</inkml:trace>
  <inkml:trace contextRef="#ctx0" brushRef="#br0" timeOffset="1">26 26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E69A61A-466B-44F6-B44B-AA5EB5419573}" type="datetimeFigureOut">
              <a:rPr lang="vi-VN" smtClean="0"/>
              <a:t>23/03/2024</a:t>
            </a:fld>
            <a:endParaRPr lang="vi-VN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vi-VN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vi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82EFB06-5F17-49C2-91DA-F48D8E806B19}" type="slidenum">
              <a:rPr lang="vi-VN" smtClean="0"/>
              <a:t>‹#›</a:t>
            </a:fld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132725799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ED2E422-42A8-4A7B-87CD-13A088DD628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8319856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727243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1" animBg="1"/>
      <p:bldP spid="48" grpId="1" animBg="1"/>
    </p:bld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6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452125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AE21A5-F20C-432A-90B7-131250A6F26E}" type="datetimeFigureOut">
              <a:rPr kumimoji="0" lang="en-US" sz="2394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rPr>
              <a:pPr marL="0" marR="0" lvl="0" indent="0" algn="l" defTabSz="121615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3/23/2024</a:t>
            </a:fld>
            <a:endParaRPr kumimoji="0" 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FBD5509-DCB5-4261-B64A-0656A6C717F0}" type="slidenum">
              <a:rPr kumimoji="0" lang="en-US" sz="2394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rPr>
              <a:pPr marL="0" marR="0" lvl="0" indent="0" algn="l" defTabSz="121615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181098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AE21A5-F20C-432A-90B7-131250A6F26E}" type="datetimeFigureOut">
              <a:rPr kumimoji="0" lang="en-US" sz="2394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rPr>
              <a:pPr marL="0" marR="0" lvl="0" indent="0" algn="l" defTabSz="121615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3/23/2024</a:t>
            </a:fld>
            <a:endParaRPr kumimoji="0" 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FBD5509-DCB5-4261-B64A-0656A6C717F0}" type="slidenum">
              <a:rPr kumimoji="0" lang="en-US" sz="2394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rPr>
              <a:pPr marL="0" marR="0" lvl="0" indent="0" algn="l" defTabSz="121615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109198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AE21A5-F20C-432A-90B7-131250A6F26E}" type="datetimeFigureOut">
              <a:rPr kumimoji="0" lang="en-US" sz="2394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rPr>
              <a:pPr marL="0" marR="0" lvl="0" indent="0" algn="l" defTabSz="121615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3/23/2024</a:t>
            </a:fld>
            <a:endParaRPr kumimoji="0" 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FBD5509-DCB5-4261-B64A-0656A6C717F0}" type="slidenum">
              <a:rPr kumimoji="0" lang="en-US" sz="2394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rPr>
              <a:pPr marL="0" marR="0" lvl="0" indent="0" algn="l" defTabSz="121615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541469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AE21A5-F20C-432A-90B7-131250A6F26E}" type="datetimeFigureOut">
              <a:rPr kumimoji="0" lang="en-US" sz="2394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rPr>
              <a:pPr marL="0" marR="0" lvl="0" indent="0" algn="l" defTabSz="121615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3/23/2024</a:t>
            </a:fld>
            <a:endParaRPr kumimoji="0" 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FBD5509-DCB5-4261-B64A-0656A6C717F0}" type="slidenum">
              <a:rPr kumimoji="0" lang="en-US" sz="2394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rPr>
              <a:pPr marL="0" marR="0" lvl="0" indent="0" algn="l" defTabSz="121615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941839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AE21A5-F20C-432A-90B7-131250A6F26E}" type="datetimeFigureOut">
              <a:rPr kumimoji="0" lang="en-US" sz="2394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rPr>
              <a:pPr marL="0" marR="0" lvl="0" indent="0" algn="l" defTabSz="121615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3/23/2024</a:t>
            </a:fld>
            <a:endParaRPr kumimoji="0" 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FBD5509-DCB5-4261-B64A-0656A6C717F0}" type="slidenum">
              <a:rPr kumimoji="0" lang="en-US" sz="2394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rPr>
              <a:pPr marL="0" marR="0" lvl="0" indent="0" algn="l" defTabSz="121615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035182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AE21A5-F20C-432A-90B7-131250A6F26E}" type="datetimeFigureOut">
              <a:rPr kumimoji="0" lang="en-US" sz="2394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rPr>
              <a:pPr marL="0" marR="0" lvl="0" indent="0" algn="l" defTabSz="121615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3/23/2024</a:t>
            </a:fld>
            <a:endParaRPr kumimoji="0" 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FBD5509-DCB5-4261-B64A-0656A6C717F0}" type="slidenum">
              <a:rPr kumimoji="0" lang="en-US" sz="2394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rPr>
              <a:pPr marL="0" marR="0" lvl="0" indent="0" algn="l" defTabSz="121615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899674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AE21A5-F20C-432A-90B7-131250A6F26E}" type="datetimeFigureOut">
              <a:rPr kumimoji="0" lang="en-US" sz="2394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rPr>
              <a:pPr marL="0" marR="0" lvl="0" indent="0" algn="l" defTabSz="121615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3/23/2024</a:t>
            </a:fld>
            <a:endParaRPr kumimoji="0" 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FBD5509-DCB5-4261-B64A-0656A6C717F0}" type="slidenum">
              <a:rPr kumimoji="0" lang="en-US" sz="2394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rPr>
              <a:pPr marL="0" marR="0" lvl="0" indent="0" algn="l" defTabSz="121615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13509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AE21A5-F20C-432A-90B7-131250A6F26E}" type="datetimeFigureOut">
              <a:rPr kumimoji="0" lang="en-US" sz="2394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rPr>
              <a:pPr marL="0" marR="0" lvl="0" indent="0" algn="l" defTabSz="121615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3/23/2024</a:t>
            </a:fld>
            <a:endParaRPr kumimoji="0" 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FBD5509-DCB5-4261-B64A-0656A6C717F0}" type="slidenum">
              <a:rPr kumimoji="0" lang="en-US" sz="2394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rPr>
              <a:pPr marL="0" marR="0" lvl="0" indent="0" algn="l" defTabSz="121615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627938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AE21A5-F20C-432A-90B7-131250A6F26E}" type="datetimeFigureOut">
              <a:rPr kumimoji="0" lang="en-US" sz="2394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rPr>
              <a:pPr marL="0" marR="0" lvl="0" indent="0" algn="l" defTabSz="121615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3/23/2024</a:t>
            </a:fld>
            <a:endParaRPr kumimoji="0" 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FBD5509-DCB5-4261-B64A-0656A6C717F0}" type="slidenum">
              <a:rPr kumimoji="0" lang="en-US" sz="2394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rPr>
              <a:pPr marL="0" marR="0" lvl="0" indent="0" algn="l" defTabSz="121615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596059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AE21A5-F20C-432A-90B7-131250A6F26E}" type="datetimeFigureOut">
              <a:rPr kumimoji="0" lang="en-US" sz="2394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rPr>
              <a:pPr marL="0" marR="0" lvl="0" indent="0" algn="l" defTabSz="121615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3/23/2024</a:t>
            </a:fld>
            <a:endParaRPr kumimoji="0" 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FBD5509-DCB5-4261-B64A-0656A6C717F0}" type="slidenum">
              <a:rPr kumimoji="0" lang="en-US" sz="2394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rPr>
              <a:pPr marL="0" marR="0" lvl="0" indent="0" algn="l" defTabSz="121615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999337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5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749793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AE21A5-F20C-432A-90B7-131250A6F26E}" type="datetimeFigureOut">
              <a:rPr kumimoji="0" lang="en-US" sz="2394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rPr>
              <a:pPr marL="0" marR="0" lvl="0" indent="0" algn="l" defTabSz="121615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3/23/2024</a:t>
            </a:fld>
            <a:endParaRPr kumimoji="0" 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FBD5509-DCB5-4261-B64A-0656A6C717F0}" type="slidenum">
              <a:rPr kumimoji="0" lang="en-US" sz="2394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rPr>
              <a:pPr marL="0" marR="0" lvl="0" indent="0" algn="l" defTabSz="121615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096319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AE21A5-F20C-432A-90B7-131250A6F26E}" type="datetimeFigureOut">
              <a:rPr kumimoji="0" lang="en-US" sz="2394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rPr>
              <a:pPr marL="0" marR="0" lvl="0" indent="0" algn="l" defTabSz="121615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3/23/2024</a:t>
            </a:fld>
            <a:endParaRPr kumimoji="0" 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FBD5509-DCB5-4261-B64A-0656A6C717F0}" type="slidenum">
              <a:rPr kumimoji="0" lang="en-US" sz="2394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rPr>
              <a:pPr marL="0" marR="0" lvl="0" indent="0" algn="l" defTabSz="121615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983442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AE21A5-F20C-432A-90B7-131250A6F26E}" type="datetimeFigureOut">
              <a:rPr kumimoji="0" lang="en-US" sz="2394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rPr>
              <a:pPr marL="0" marR="0" lvl="0" indent="0" algn="l" defTabSz="121615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3/23/2024</a:t>
            </a:fld>
            <a:endParaRPr kumimoji="0" 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FBD5509-DCB5-4261-B64A-0656A6C717F0}" type="slidenum">
              <a:rPr kumimoji="0" lang="en-US" sz="2394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rPr>
              <a:pPr marL="0" marR="0" lvl="0" indent="0" algn="l" defTabSz="121615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695929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AE21A5-F20C-432A-90B7-131250A6F26E}" type="datetimeFigureOut">
              <a:rPr kumimoji="0" lang="en-US" sz="2394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rPr>
              <a:pPr marL="0" marR="0" lvl="0" indent="0" algn="l" defTabSz="121615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3/23/2024</a:t>
            </a:fld>
            <a:endParaRPr kumimoji="0" 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FBD5509-DCB5-4261-B64A-0656A6C717F0}" type="slidenum">
              <a:rPr kumimoji="0" lang="en-US" sz="2394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rPr>
              <a:pPr marL="0" marR="0" lvl="0" indent="0" algn="l" defTabSz="121615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865299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AE21A5-F20C-432A-90B7-131250A6F26E}" type="datetimeFigureOut">
              <a:rPr kumimoji="0" lang="en-US" sz="2394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rPr>
              <a:pPr marL="0" marR="0" lvl="0" indent="0" algn="l" defTabSz="121615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3/23/2024</a:t>
            </a:fld>
            <a:endParaRPr kumimoji="0" 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FBD5509-DCB5-4261-B64A-0656A6C717F0}" type="slidenum">
              <a:rPr kumimoji="0" lang="en-US" sz="2394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rPr>
              <a:pPr marL="0" marR="0" lvl="0" indent="0" algn="l" defTabSz="121615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114146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AE21A5-F20C-432A-90B7-131250A6F26E}" type="datetimeFigureOut">
              <a:rPr kumimoji="0" lang="en-US" sz="2394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rPr>
              <a:pPr marL="0" marR="0" lvl="0" indent="0" algn="l" defTabSz="121615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3/23/2024</a:t>
            </a:fld>
            <a:endParaRPr kumimoji="0" 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FBD5509-DCB5-4261-B64A-0656A6C717F0}" type="slidenum">
              <a:rPr kumimoji="0" lang="en-US" sz="2394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rPr>
              <a:pPr marL="0" marR="0" lvl="0" indent="0" algn="l" defTabSz="121615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055068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AE21A5-F20C-432A-90B7-131250A6F26E}" type="datetimeFigureOut">
              <a:rPr kumimoji="0" lang="en-US" sz="2394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rPr>
              <a:pPr marL="0" marR="0" lvl="0" indent="0" algn="l" defTabSz="121615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3/23/2024</a:t>
            </a:fld>
            <a:endParaRPr kumimoji="0" 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FBD5509-DCB5-4261-B64A-0656A6C717F0}" type="slidenum">
              <a:rPr kumimoji="0" lang="en-US" sz="2394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rPr>
              <a:pPr marL="0" marR="0" lvl="0" indent="0" algn="l" defTabSz="121615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704826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AE21A5-F20C-432A-90B7-131250A6F26E}" type="datetimeFigureOut">
              <a:rPr kumimoji="0" lang="en-US" sz="2394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rPr>
              <a:pPr marL="0" marR="0" lvl="0" indent="0" algn="l" defTabSz="121615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3/23/2024</a:t>
            </a:fld>
            <a:endParaRPr kumimoji="0" 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FBD5509-DCB5-4261-B64A-0656A6C717F0}" type="slidenum">
              <a:rPr kumimoji="0" lang="en-US" sz="2394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rPr>
              <a:pPr marL="0" marR="0" lvl="0" indent="0" algn="l" defTabSz="121615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425513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AE21A5-F20C-432A-90B7-131250A6F26E}" type="datetimeFigureOut">
              <a:rPr kumimoji="0" lang="en-US" sz="2394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rPr>
              <a:pPr marL="0" marR="0" lvl="0" indent="0" algn="l" defTabSz="121615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3/23/2024</a:t>
            </a:fld>
            <a:endParaRPr kumimoji="0" 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FBD5509-DCB5-4261-B64A-0656A6C717F0}" type="slidenum">
              <a:rPr kumimoji="0" lang="en-US" sz="2394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rPr>
              <a:pPr marL="0" marR="0" lvl="0" indent="0" algn="l" defTabSz="121615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217739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914401" y="2130428"/>
            <a:ext cx="10363200" cy="1470027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828802" y="3886200"/>
            <a:ext cx="8534400" cy="1752600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793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586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380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173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3967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4760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5553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6347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88384D8-9F17-4372-A23A-924F96CB64E3}" type="datetimeFigureOut">
              <a:rPr kumimoji="0" lang="zh-CN" altLang="en-US" sz="2394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Arial"/>
                <a:sym typeface="Arial"/>
              </a:rPr>
              <a:pPr marL="0" marR="0" lvl="0" indent="0" algn="l" defTabSz="121615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2024/3/23</a:t>
            </a:fld>
            <a:endParaRPr kumimoji="0" lang="zh-CN" alt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Arial"/>
              <a:sym typeface="Arial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Arial"/>
              <a:sym typeface="Arial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080A286-8FF2-4EC5-AF8A-818446FED1D6}" type="slidenum">
              <a:rPr kumimoji="0" lang="zh-CN" altLang="en-US" sz="2394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Arial"/>
                <a:sym typeface="Arial"/>
              </a:rPr>
              <a:pPr marL="0" marR="0" lvl="0" indent="0" algn="l" defTabSz="121615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91998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4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4262232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463326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835394" y="5512046"/>
            <a:ext cx="922784" cy="803307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10076954" y="333157"/>
            <a:ext cx="605202" cy="567168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10946372" y="986740"/>
            <a:ext cx="346194" cy="33979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2013373" y="6237403"/>
            <a:ext cx="247430" cy="163676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10965403" y="6160664"/>
            <a:ext cx="180704" cy="124823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759660" y="5135698"/>
            <a:ext cx="346194" cy="33979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57239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835394" y="5512046"/>
            <a:ext cx="922784" cy="803307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10076954" y="333157"/>
            <a:ext cx="605202" cy="567168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10946372" y="986740"/>
            <a:ext cx="346194" cy="33979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2013373" y="6237403"/>
            <a:ext cx="247430" cy="163676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10965403" y="6160664"/>
            <a:ext cx="180704" cy="124823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759660" y="5135698"/>
            <a:ext cx="346194" cy="33979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628634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9145629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283902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287059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7" grpId="1" animBg="1"/>
      <p:bldP spid="97" grpId="2" animBg="1"/>
      <p:bldP spid="98" grpId="0" animBg="1"/>
      <p:bldP spid="98" grpId="1" animBg="1"/>
      <p:bldP spid="98" grpId="2" animBg="1"/>
      <p:bldP spid="99" grpId="0" animBg="1"/>
      <p:bldP spid="99" grpId="1" animBg="1"/>
      <p:bldP spid="99" grpId="2" animBg="1"/>
      <p:bldP spid="235" grpId="0"/>
      <p:bldP spid="235" grpId="1"/>
      <p:bldP spid="235" grpId="2"/>
      <p:bldP spid="219" grpId="0" animBg="1"/>
      <p:bldP spid="219" grpId="1" animBg="1"/>
      <p:bldP spid="219" grpId="2" animBg="1"/>
      <p:bldP spid="220" grpId="0" animBg="1"/>
      <p:bldP spid="220" grpId="1" animBg="1"/>
      <p:bldP spid="220" grpId="2" animBg="1"/>
    </p:bldLst>
  </p:timing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TRÒ CHƠI</a:t>
            </a:r>
          </a:p>
        </p:txBody>
      </p: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DD75D50-C8A9-46A9-A6B8-FF16B2FC7E80}"/>
              </a:ext>
            </a:extLst>
          </p:cNvPr>
          <p:cNvGrpSpPr/>
          <p:nvPr userDrawn="1"/>
        </p:nvGrpSpPr>
        <p:grpSpPr>
          <a:xfrm>
            <a:off x="2204474" y="3886315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296E8662-8EA3-4C8B-820E-4BF6DFD80CD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6C1A066B-AB0B-4489-8545-9A6C22C6D5CE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04FCC8BC-CDB6-4AD2-B06D-F0687FB90ABD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5383075D-EADF-4C11-840F-91164E34321C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A53E41FA-10BF-4870-BF2C-1C3E32928AA0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58800010-9A82-4E81-8E5B-0DFD2052E66C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B158E422-1902-4E29-A4CE-7AE300619172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6F9DE660-430D-4DC0-BDE0-D53AAF560A94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28443C46-AE51-4F8F-8DD4-1A2441132300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BDEE59E5-3E6B-47A6-A192-9E1CA173F702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1FCBE1A0-9104-49DF-86CE-4788FB463DF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50BEE43F-134E-41CE-9B7E-A5A812180F42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D21F54E6-8881-45B0-97D8-002CB72A1A90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AF7CA650-6488-4917-A81F-8B0E6245BDD8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3B4FFC92-6173-4A77-89EA-8DC117444B3A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77194712-7B2E-4F2D-AEF8-32FE8CB2AE33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EDB48CD4-455C-4B48-8CE7-66878C257A28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120BF107-E018-4DF4-B743-36924AEDAF6F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E47F8288-E77F-4C1B-A081-C85AF58E6D17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A7522094-7202-437A-928E-3DBD12EA380E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E646C7AF-5DFF-4D0A-BFCF-2B1953187AEF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1E341F08-FEC4-4E8C-93EA-134416B65ABD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37049977-2AF7-45DB-BE8D-26185630A595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5968E01A-D720-42F5-BACC-1CE94E670FAC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EFFB5181-4B7C-4DBC-9557-5604624D9814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BCDC0EFE-0ED6-48B1-9443-EF43A18AE1CD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0E0E28D6-59A1-4969-9133-5864882D79E2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17954B1A-55A0-4A56-8890-C6AE57C0687D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6C9624CB-AD7F-4119-BE35-31158A1249F3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C8C675A8-440C-4C62-9652-0D5635B1FE27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C9753C64-8E01-49C3-8CD9-17060FBE5618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F6CFEFFE-DF0E-47EE-9824-FAFD0FE7F6CD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C9A24EF2-0346-433C-A241-CA68F005651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FE9E4DA9-41B4-4901-8393-0F903CDE5936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20F273AC-86B8-4F5B-B6EB-14BCD9CBF2E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864D3505-7993-4AB0-947A-79419454B1D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230F51EA-E5B6-446E-AD13-D4101D564099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05F86326-3805-4FE4-95B0-258EC64E9E02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4A0FF057-5F69-498A-A2D3-04106984B60F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48556D-DDA5-40A1-A560-4ECD6C995026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0BA7DF30-D72A-4FC8-A0ED-E1F3FE8BA66C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04899CAB-A0A6-4D8E-BC98-224D47303F87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2494363C-74F9-459A-9222-63CD703C82A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7A17EA9B-D19F-4B6F-A468-C6A1A3F301B7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F48BA30-5499-4B2F-AFF4-79B992FF4822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5BB2DB8F-F279-43E3-98F8-309FC92782AE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046558E1-5AFE-4C58-98E0-7A8C467E3738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F24D903E-495C-4D31-942F-2F426BEB355E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9567D77-1C1D-4D16-A64F-119FE4762BE4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B5B4C8A3-4C37-457B-9DC3-881006E8E4CD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AE95CD98-7F86-40E0-BE34-64B6BB9D144E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04C370B4-7E44-4790-B2A9-7FF96DD0180C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0F8BA807-E34B-400B-8B0F-B5A0A6BEB92C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6D74C190-2720-4FB3-989A-DE5914D97966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AC826749-7293-498A-9378-07BD103E8C84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57F940B0-74CF-4BEF-A8E7-C17BA1101B9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84DFCA67-3788-430C-B58B-FFC0F634FC4D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397D4BF7-76F0-4E99-BFCD-43C81B8B138A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C9C3A80C-9B2E-460F-9C36-A0CFA83E050D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19A60A5-7DFE-4AE5-BE9A-BBE66161FFE8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C622E568-4F65-414A-98A7-5690D52ECFB5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D70CB92B-15DA-49CA-BCEE-D5FA7A4AD008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66F74D55-7445-4C90-B936-BA5BB634E999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631;p30">
            <a:extLst>
              <a:ext uri="{FF2B5EF4-FFF2-40B4-BE49-F238E27FC236}">
                <a16:creationId xmlns:a16="http://schemas.microsoft.com/office/drawing/2014/main" id="{68384AAF-B7B5-447C-A808-82D0AFB6AC77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03" name="Google Shape;632;p30">
              <a:extLst>
                <a:ext uri="{FF2B5EF4-FFF2-40B4-BE49-F238E27FC236}">
                  <a16:creationId xmlns:a16="http://schemas.microsoft.com/office/drawing/2014/main" id="{C8119E67-0B6B-4353-9F10-DB0F7D2FFDC2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633;p30">
              <a:extLst>
                <a:ext uri="{FF2B5EF4-FFF2-40B4-BE49-F238E27FC236}">
                  <a16:creationId xmlns:a16="http://schemas.microsoft.com/office/drawing/2014/main" id="{91702C4B-81BE-4D3A-B731-611758AFD442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634;p30">
              <a:extLst>
                <a:ext uri="{FF2B5EF4-FFF2-40B4-BE49-F238E27FC236}">
                  <a16:creationId xmlns:a16="http://schemas.microsoft.com/office/drawing/2014/main" id="{37C6E89E-E0C2-4EDE-B21C-928CA6FBF21B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635;p30">
              <a:extLst>
                <a:ext uri="{FF2B5EF4-FFF2-40B4-BE49-F238E27FC236}">
                  <a16:creationId xmlns:a16="http://schemas.microsoft.com/office/drawing/2014/main" id="{16E95490-5F86-43A3-BEDD-2967D5036D48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636;p30">
              <a:extLst>
                <a:ext uri="{FF2B5EF4-FFF2-40B4-BE49-F238E27FC236}">
                  <a16:creationId xmlns:a16="http://schemas.microsoft.com/office/drawing/2014/main" id="{F5861418-6D4E-4F3C-9ABD-4DCF91D0220A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637;p30">
              <a:extLst>
                <a:ext uri="{FF2B5EF4-FFF2-40B4-BE49-F238E27FC236}">
                  <a16:creationId xmlns:a16="http://schemas.microsoft.com/office/drawing/2014/main" id="{E852FCE3-C2C0-4D04-B168-357F8275842F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638;p30">
              <a:extLst>
                <a:ext uri="{FF2B5EF4-FFF2-40B4-BE49-F238E27FC236}">
                  <a16:creationId xmlns:a16="http://schemas.microsoft.com/office/drawing/2014/main" id="{5AE9FE46-679C-4FEA-8DCE-BE2F7FAF1946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639;p30">
              <a:extLst>
                <a:ext uri="{FF2B5EF4-FFF2-40B4-BE49-F238E27FC236}">
                  <a16:creationId xmlns:a16="http://schemas.microsoft.com/office/drawing/2014/main" id="{3D3D3ACC-4C06-42BE-9E79-FC88ADB68340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640;p30">
              <a:extLst>
                <a:ext uri="{FF2B5EF4-FFF2-40B4-BE49-F238E27FC236}">
                  <a16:creationId xmlns:a16="http://schemas.microsoft.com/office/drawing/2014/main" id="{C957BCC4-29D1-47EC-B1F7-73AEACDA49E0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641;p30">
              <a:extLst>
                <a:ext uri="{FF2B5EF4-FFF2-40B4-BE49-F238E27FC236}">
                  <a16:creationId xmlns:a16="http://schemas.microsoft.com/office/drawing/2014/main" id="{8C71BB02-EA7E-4A8A-A3C6-98D02317F5D9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642;p30">
              <a:extLst>
                <a:ext uri="{FF2B5EF4-FFF2-40B4-BE49-F238E27FC236}">
                  <a16:creationId xmlns:a16="http://schemas.microsoft.com/office/drawing/2014/main" id="{00AB493D-AF54-4CD3-B14C-B3F00B4FB2FF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643;p30">
              <a:extLst>
                <a:ext uri="{FF2B5EF4-FFF2-40B4-BE49-F238E27FC236}">
                  <a16:creationId xmlns:a16="http://schemas.microsoft.com/office/drawing/2014/main" id="{2DF8DF2D-C3A5-49F3-B510-02A1898F2777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644;p30">
              <a:extLst>
                <a:ext uri="{FF2B5EF4-FFF2-40B4-BE49-F238E27FC236}">
                  <a16:creationId xmlns:a16="http://schemas.microsoft.com/office/drawing/2014/main" id="{BC833655-5634-4240-9899-FD9224B9CC10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645;p30">
              <a:extLst>
                <a:ext uri="{FF2B5EF4-FFF2-40B4-BE49-F238E27FC236}">
                  <a16:creationId xmlns:a16="http://schemas.microsoft.com/office/drawing/2014/main" id="{FC412254-AB1A-4B56-9D34-43CDD9A006F5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646;p30">
              <a:extLst>
                <a:ext uri="{FF2B5EF4-FFF2-40B4-BE49-F238E27FC236}">
                  <a16:creationId xmlns:a16="http://schemas.microsoft.com/office/drawing/2014/main" id="{418836FC-F298-4B7A-83CA-FB6D988BE6CE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647;p30">
              <a:extLst>
                <a:ext uri="{FF2B5EF4-FFF2-40B4-BE49-F238E27FC236}">
                  <a16:creationId xmlns:a16="http://schemas.microsoft.com/office/drawing/2014/main" id="{52B85772-2E22-435E-9B8E-11AEBE3D05EC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648;p30">
              <a:extLst>
                <a:ext uri="{FF2B5EF4-FFF2-40B4-BE49-F238E27FC236}">
                  <a16:creationId xmlns:a16="http://schemas.microsoft.com/office/drawing/2014/main" id="{073E355F-591A-4F8F-ADE2-CD68B69DAFB9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649;p30">
              <a:extLst>
                <a:ext uri="{FF2B5EF4-FFF2-40B4-BE49-F238E27FC236}">
                  <a16:creationId xmlns:a16="http://schemas.microsoft.com/office/drawing/2014/main" id="{1592EFBB-BD34-4DC6-A753-9DF710D68B62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650;p30">
              <a:extLst>
                <a:ext uri="{FF2B5EF4-FFF2-40B4-BE49-F238E27FC236}">
                  <a16:creationId xmlns:a16="http://schemas.microsoft.com/office/drawing/2014/main" id="{D1763DA2-E91A-4647-9F88-CBAC0C1FF7C8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651;p30">
              <a:extLst>
                <a:ext uri="{FF2B5EF4-FFF2-40B4-BE49-F238E27FC236}">
                  <a16:creationId xmlns:a16="http://schemas.microsoft.com/office/drawing/2014/main" id="{A37B7A95-0D42-462E-ACB6-DF5E68B47F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652;p30">
              <a:extLst>
                <a:ext uri="{FF2B5EF4-FFF2-40B4-BE49-F238E27FC236}">
                  <a16:creationId xmlns:a16="http://schemas.microsoft.com/office/drawing/2014/main" id="{035B4059-F804-4F0A-A687-0578164FC201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653;p30">
              <a:extLst>
                <a:ext uri="{FF2B5EF4-FFF2-40B4-BE49-F238E27FC236}">
                  <a16:creationId xmlns:a16="http://schemas.microsoft.com/office/drawing/2014/main" id="{AC3F8667-F8EB-44D5-8E7C-F146BC3114FB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654;p30">
              <a:extLst>
                <a:ext uri="{FF2B5EF4-FFF2-40B4-BE49-F238E27FC236}">
                  <a16:creationId xmlns:a16="http://schemas.microsoft.com/office/drawing/2014/main" id="{5FAC0A30-3BED-4B9D-AAE7-EF7C7E0EE1E7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655;p30">
              <a:extLst>
                <a:ext uri="{FF2B5EF4-FFF2-40B4-BE49-F238E27FC236}">
                  <a16:creationId xmlns:a16="http://schemas.microsoft.com/office/drawing/2014/main" id="{3FD2F0B1-4C74-428D-B499-F24C02C809CA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656;p30">
              <a:extLst>
                <a:ext uri="{FF2B5EF4-FFF2-40B4-BE49-F238E27FC236}">
                  <a16:creationId xmlns:a16="http://schemas.microsoft.com/office/drawing/2014/main" id="{2A16750A-BA6E-4B19-8A8F-841516B81B55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657;p30">
              <a:extLst>
                <a:ext uri="{FF2B5EF4-FFF2-40B4-BE49-F238E27FC236}">
                  <a16:creationId xmlns:a16="http://schemas.microsoft.com/office/drawing/2014/main" id="{0ACCDDEA-6700-4981-96FD-F69C08E17911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658;p30">
              <a:extLst>
                <a:ext uri="{FF2B5EF4-FFF2-40B4-BE49-F238E27FC236}">
                  <a16:creationId xmlns:a16="http://schemas.microsoft.com/office/drawing/2014/main" id="{A186D19B-D827-45D7-8241-51DAE20706AF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659;p30">
              <a:extLst>
                <a:ext uri="{FF2B5EF4-FFF2-40B4-BE49-F238E27FC236}">
                  <a16:creationId xmlns:a16="http://schemas.microsoft.com/office/drawing/2014/main" id="{0F9E9CC8-7BF5-4B07-82B6-65F2EDB31903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660;p30">
              <a:extLst>
                <a:ext uri="{FF2B5EF4-FFF2-40B4-BE49-F238E27FC236}">
                  <a16:creationId xmlns:a16="http://schemas.microsoft.com/office/drawing/2014/main" id="{E89840E0-2312-4109-9B8E-27042911B01E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661;p30">
              <a:extLst>
                <a:ext uri="{FF2B5EF4-FFF2-40B4-BE49-F238E27FC236}">
                  <a16:creationId xmlns:a16="http://schemas.microsoft.com/office/drawing/2014/main" id="{ABDDA8C6-86B1-4D13-8477-26BFF49FE82A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662;p30">
              <a:extLst>
                <a:ext uri="{FF2B5EF4-FFF2-40B4-BE49-F238E27FC236}">
                  <a16:creationId xmlns:a16="http://schemas.microsoft.com/office/drawing/2014/main" id="{F4320CEA-EED6-4E76-A829-D7C121CC54BD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663;p30">
              <a:extLst>
                <a:ext uri="{FF2B5EF4-FFF2-40B4-BE49-F238E27FC236}">
                  <a16:creationId xmlns:a16="http://schemas.microsoft.com/office/drawing/2014/main" id="{EAB61CDD-5EC4-4093-8C2F-8464B40B6242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0" name="Google Shape;664;p30">
              <a:extLst>
                <a:ext uri="{FF2B5EF4-FFF2-40B4-BE49-F238E27FC236}">
                  <a16:creationId xmlns:a16="http://schemas.microsoft.com/office/drawing/2014/main" id="{EF0AE066-94D1-4496-B873-6D37A4E8134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1" name="Google Shape;665;p30">
              <a:extLst>
                <a:ext uri="{FF2B5EF4-FFF2-40B4-BE49-F238E27FC236}">
                  <a16:creationId xmlns:a16="http://schemas.microsoft.com/office/drawing/2014/main" id="{42E21A7A-649B-451B-84CD-5B5E5210975A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2" name="Google Shape;666;p30">
              <a:extLst>
                <a:ext uri="{FF2B5EF4-FFF2-40B4-BE49-F238E27FC236}">
                  <a16:creationId xmlns:a16="http://schemas.microsoft.com/office/drawing/2014/main" id="{EFC63EFC-4985-4181-B268-BBE86AFEB9C5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3" name="Google Shape;667;p30">
              <a:extLst>
                <a:ext uri="{FF2B5EF4-FFF2-40B4-BE49-F238E27FC236}">
                  <a16:creationId xmlns:a16="http://schemas.microsoft.com/office/drawing/2014/main" id="{300F47C0-B7A0-440B-89C5-D425A98B829E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4" name="Google Shape;668;p30">
              <a:extLst>
                <a:ext uri="{FF2B5EF4-FFF2-40B4-BE49-F238E27FC236}">
                  <a16:creationId xmlns:a16="http://schemas.microsoft.com/office/drawing/2014/main" id="{C85A5A99-D403-4672-BF93-AAE1C98744FA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5" name="Google Shape;669;p30">
              <a:extLst>
                <a:ext uri="{FF2B5EF4-FFF2-40B4-BE49-F238E27FC236}">
                  <a16:creationId xmlns:a16="http://schemas.microsoft.com/office/drawing/2014/main" id="{CCDC3E1D-A4C6-480F-9648-58AF27DBC5F0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6" name="Google Shape;670;p30">
              <a:extLst>
                <a:ext uri="{FF2B5EF4-FFF2-40B4-BE49-F238E27FC236}">
                  <a16:creationId xmlns:a16="http://schemas.microsoft.com/office/drawing/2014/main" id="{4A6FFDD3-23DB-4E57-B21E-BB3086F18452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7" name="Google Shape;671;p30">
              <a:extLst>
                <a:ext uri="{FF2B5EF4-FFF2-40B4-BE49-F238E27FC236}">
                  <a16:creationId xmlns:a16="http://schemas.microsoft.com/office/drawing/2014/main" id="{0A863DF9-6C68-4CD3-A6D3-B635474FD1C1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08" name="Google Shape;672;p30">
              <a:extLst>
                <a:ext uri="{FF2B5EF4-FFF2-40B4-BE49-F238E27FC236}">
                  <a16:creationId xmlns:a16="http://schemas.microsoft.com/office/drawing/2014/main" id="{071D6E0A-9424-4050-8F03-C9F0079004E9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741503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030141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6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7538586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5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922280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3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9795863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4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179688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3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4716012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663781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407232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70614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9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814352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8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258853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7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294906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6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634650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5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074987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6095675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4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025014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3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338958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767961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082096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927713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9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345441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8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2068835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7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049646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6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7071469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5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865306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834085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4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711063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3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6526902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126669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552118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1229193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9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8814976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8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0499872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7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3638338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6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813498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5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862628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1431961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4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106236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3171407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9063861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571739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5933209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570518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981410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294735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9015605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129674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9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8940359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075471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697044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325222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7957365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569222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941897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601262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20627177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93145409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207603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8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938235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1820625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6172895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677854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4047743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493112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6497245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7487316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50776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31764095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316576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7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753953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078140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7444438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455506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41300119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09508127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428201" y="366600"/>
            <a:ext cx="11335600" cy="6124800"/>
          </a:xfrm>
          <a:prstGeom prst="roundRect">
            <a:avLst>
              <a:gd name="adj" fmla="val 3448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9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1240600" y="2578533"/>
            <a:ext cx="6580800" cy="2163200"/>
          </a:xfrm>
          <a:prstGeom prst="rect">
            <a:avLst/>
          </a:prstGeom>
        </p:spPr>
        <p:txBody>
          <a:bodyPr spcFirstLastPara="1" wrap="square" lIns="121705" tIns="121705" rIns="121705" bIns="12170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5300">
                <a:solidFill>
                  <a:schemeClr val="accent2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1240600" y="4774100"/>
            <a:ext cx="6580800" cy="634400"/>
          </a:xfrm>
          <a:prstGeom prst="rect">
            <a:avLst/>
          </a:prstGeom>
        </p:spPr>
        <p:txBody>
          <a:bodyPr spcFirstLastPara="1" wrap="square" lIns="121705" tIns="121705" rIns="121705" bIns="12170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title" idx="2"/>
          </p:nvPr>
        </p:nvSpPr>
        <p:spPr>
          <a:xfrm>
            <a:off x="1375167" y="1437000"/>
            <a:ext cx="6317200" cy="634400"/>
          </a:xfrm>
          <a:prstGeom prst="rect">
            <a:avLst/>
          </a:prstGeom>
        </p:spPr>
        <p:txBody>
          <a:bodyPr spcFirstLastPara="1" wrap="square" lIns="121705" tIns="121705" rIns="121705" bIns="12170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Dosis"/>
                <a:ea typeface="Dosis"/>
                <a:cs typeface="Dosis"/>
                <a:sym typeface="Dosi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Dosis"/>
                <a:ea typeface="Dosis"/>
                <a:cs typeface="Dosis"/>
                <a:sym typeface="Dosi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Dosis"/>
                <a:ea typeface="Dosis"/>
                <a:cs typeface="Dosis"/>
                <a:sym typeface="Dosi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Dosis"/>
                <a:ea typeface="Dosis"/>
                <a:cs typeface="Dosis"/>
                <a:sym typeface="Dosi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Dosis"/>
                <a:ea typeface="Dosis"/>
                <a:cs typeface="Dosis"/>
                <a:sym typeface="Dosi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Dosis"/>
                <a:ea typeface="Dosis"/>
                <a:cs typeface="Dosis"/>
                <a:sym typeface="Dosi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Dosis"/>
                <a:ea typeface="Dosis"/>
                <a:cs typeface="Dosis"/>
                <a:sym typeface="Dosi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  <p:grpSp>
        <p:nvGrpSpPr>
          <p:cNvPr id="13" name="Google Shape;13;p2"/>
          <p:cNvGrpSpPr/>
          <p:nvPr/>
        </p:nvGrpSpPr>
        <p:grpSpPr>
          <a:xfrm>
            <a:off x="624422" y="490828"/>
            <a:ext cx="10869170" cy="1810607"/>
            <a:chOff x="468316" y="368120"/>
            <a:chExt cx="8151878" cy="1357955"/>
          </a:xfrm>
        </p:grpSpPr>
        <p:grpSp>
          <p:nvGrpSpPr>
            <p:cNvPr id="14" name="Google Shape;14;p2"/>
            <p:cNvGrpSpPr/>
            <p:nvPr/>
          </p:nvGrpSpPr>
          <p:grpSpPr>
            <a:xfrm>
              <a:off x="7935890" y="368120"/>
              <a:ext cx="684304" cy="634375"/>
              <a:chOff x="6408388" y="676125"/>
              <a:chExt cx="957068" cy="887238"/>
            </a:xfrm>
          </p:grpSpPr>
          <p:sp>
            <p:nvSpPr>
              <p:cNvPr id="15" name="Google Shape;15;p2"/>
              <p:cNvSpPr/>
              <p:nvPr/>
            </p:nvSpPr>
            <p:spPr>
              <a:xfrm>
                <a:off x="6408388" y="676125"/>
                <a:ext cx="957068" cy="887238"/>
              </a:xfrm>
              <a:custGeom>
                <a:avLst/>
                <a:gdLst/>
                <a:ahLst/>
                <a:cxnLst/>
                <a:rect l="l" t="t" r="r" b="b"/>
                <a:pathLst>
                  <a:path w="17694" h="16403" extrusionOk="0">
                    <a:moveTo>
                      <a:pt x="11121" y="0"/>
                    </a:moveTo>
                    <a:cubicBezTo>
                      <a:pt x="10889" y="0"/>
                      <a:pt x="10632" y="141"/>
                      <a:pt x="10384" y="423"/>
                    </a:cubicBezTo>
                    <a:cubicBezTo>
                      <a:pt x="9083" y="1940"/>
                      <a:pt x="7547" y="7950"/>
                      <a:pt x="7547" y="7950"/>
                    </a:cubicBezTo>
                    <a:cubicBezTo>
                      <a:pt x="6051" y="7484"/>
                      <a:pt x="6476" y="794"/>
                      <a:pt x="4635" y="794"/>
                    </a:cubicBezTo>
                    <a:cubicBezTo>
                      <a:pt x="4293" y="794"/>
                      <a:pt x="3874" y="1024"/>
                      <a:pt x="3350" y="1566"/>
                    </a:cubicBezTo>
                    <a:cubicBezTo>
                      <a:pt x="0" y="5034"/>
                      <a:pt x="0" y="16383"/>
                      <a:pt x="8729" y="16402"/>
                    </a:cubicBezTo>
                    <a:cubicBezTo>
                      <a:pt x="14521" y="16402"/>
                      <a:pt x="15802" y="11871"/>
                      <a:pt x="15802" y="11871"/>
                    </a:cubicBezTo>
                    <a:cubicBezTo>
                      <a:pt x="11310" y="10945"/>
                      <a:pt x="11270" y="9999"/>
                      <a:pt x="11270" y="9999"/>
                    </a:cubicBezTo>
                    <a:cubicBezTo>
                      <a:pt x="17102" y="8994"/>
                      <a:pt x="17694" y="4147"/>
                      <a:pt x="16334" y="3911"/>
                    </a:cubicBezTo>
                    <a:cubicBezTo>
                      <a:pt x="16281" y="3902"/>
                      <a:pt x="16227" y="3898"/>
                      <a:pt x="16172" y="3898"/>
                    </a:cubicBezTo>
                    <a:cubicBezTo>
                      <a:pt x="15478" y="3898"/>
                      <a:pt x="14691" y="4569"/>
                      <a:pt x="14101" y="5203"/>
                    </a:cubicBezTo>
                    <a:lnTo>
                      <a:pt x="14101" y="5203"/>
                    </a:lnTo>
                    <a:cubicBezTo>
                      <a:pt x="15113" y="3802"/>
                      <a:pt x="16392" y="1429"/>
                      <a:pt x="14561" y="226"/>
                    </a:cubicBezTo>
                    <a:cubicBezTo>
                      <a:pt x="14532" y="207"/>
                      <a:pt x="14500" y="198"/>
                      <a:pt x="14464" y="198"/>
                    </a:cubicBezTo>
                    <a:cubicBezTo>
                      <a:pt x="13639" y="198"/>
                      <a:pt x="11131" y="5213"/>
                      <a:pt x="11112" y="5213"/>
                    </a:cubicBezTo>
                    <a:cubicBezTo>
                      <a:pt x="11112" y="5213"/>
                      <a:pt x="11112" y="5212"/>
                      <a:pt x="11113" y="5211"/>
                    </a:cubicBezTo>
                    <a:cubicBezTo>
                      <a:pt x="12449" y="1756"/>
                      <a:pt x="11942" y="0"/>
                      <a:pt x="1112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19050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6577853" y="807673"/>
                <a:ext cx="106611" cy="103691"/>
              </a:xfrm>
              <a:custGeom>
                <a:avLst/>
                <a:gdLst/>
                <a:ahLst/>
                <a:cxnLst/>
                <a:rect l="l" t="t" r="r" b="b"/>
                <a:pathLst>
                  <a:path w="1971" h="1917" extrusionOk="0">
                    <a:moveTo>
                      <a:pt x="749" y="1"/>
                    </a:moveTo>
                    <a:cubicBezTo>
                      <a:pt x="749" y="1"/>
                      <a:pt x="0" y="1656"/>
                      <a:pt x="867" y="1892"/>
                    </a:cubicBezTo>
                    <a:cubicBezTo>
                      <a:pt x="928" y="1909"/>
                      <a:pt x="986" y="1916"/>
                      <a:pt x="1041" y="1916"/>
                    </a:cubicBezTo>
                    <a:cubicBezTo>
                      <a:pt x="1783" y="1916"/>
                      <a:pt x="1970" y="533"/>
                      <a:pt x="1970" y="533"/>
                    </a:cubicBezTo>
                    <a:lnTo>
                      <a:pt x="1734" y="395"/>
                    </a:lnTo>
                    <a:cubicBezTo>
                      <a:pt x="1734" y="395"/>
                      <a:pt x="1466" y="1468"/>
                      <a:pt x="1071" y="1468"/>
                    </a:cubicBezTo>
                    <a:cubicBezTo>
                      <a:pt x="1024" y="1468"/>
                      <a:pt x="976" y="1453"/>
                      <a:pt x="926" y="1420"/>
                    </a:cubicBezTo>
                    <a:cubicBezTo>
                      <a:pt x="453" y="1085"/>
                      <a:pt x="1064" y="178"/>
                      <a:pt x="1064" y="178"/>
                    </a:cubicBezTo>
                    <a:lnTo>
                      <a:pt x="74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6413700" y="777875"/>
                <a:ext cx="167998" cy="133278"/>
              </a:xfrm>
              <a:custGeom>
                <a:avLst/>
                <a:gdLst/>
                <a:ahLst/>
                <a:cxnLst/>
                <a:rect l="l" t="t" r="r" b="b"/>
                <a:pathLst>
                  <a:path w="2582" h="2464" extrusionOk="0">
                    <a:moveTo>
                      <a:pt x="1" y="0"/>
                    </a:moveTo>
                    <a:lnTo>
                      <a:pt x="1715" y="2463"/>
                    </a:lnTo>
                    <a:cubicBezTo>
                      <a:pt x="1715" y="2463"/>
                      <a:pt x="1912" y="1419"/>
                      <a:pt x="2582" y="55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6611118" y="1260788"/>
                <a:ext cx="42461" cy="48302"/>
              </a:xfrm>
              <a:custGeom>
                <a:avLst/>
                <a:gdLst/>
                <a:ahLst/>
                <a:cxnLst/>
                <a:rect l="l" t="t" r="r" b="b"/>
                <a:pathLst>
                  <a:path w="785" h="893" extrusionOk="0">
                    <a:moveTo>
                      <a:pt x="253" y="1"/>
                    </a:moveTo>
                    <a:cubicBezTo>
                      <a:pt x="1" y="1"/>
                      <a:pt x="289" y="892"/>
                      <a:pt x="513" y="892"/>
                    </a:cubicBezTo>
                    <a:cubicBezTo>
                      <a:pt x="525" y="892"/>
                      <a:pt x="536" y="890"/>
                      <a:pt x="548" y="884"/>
                    </a:cubicBezTo>
                    <a:cubicBezTo>
                      <a:pt x="784" y="766"/>
                      <a:pt x="390" y="57"/>
                      <a:pt x="390" y="57"/>
                    </a:cubicBezTo>
                    <a:cubicBezTo>
                      <a:pt x="333" y="18"/>
                      <a:pt x="287" y="1"/>
                      <a:pt x="25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6755864" y="1437555"/>
                <a:ext cx="68207" cy="30290"/>
              </a:xfrm>
              <a:custGeom>
                <a:avLst/>
                <a:gdLst/>
                <a:ahLst/>
                <a:cxnLst/>
                <a:rect l="l" t="t" r="r" b="b"/>
                <a:pathLst>
                  <a:path w="1261" h="560" extrusionOk="0">
                    <a:moveTo>
                      <a:pt x="492" y="0"/>
                    </a:moveTo>
                    <a:lnTo>
                      <a:pt x="492" y="0"/>
                    </a:lnTo>
                    <a:cubicBezTo>
                      <a:pt x="1" y="82"/>
                      <a:pt x="735" y="559"/>
                      <a:pt x="1053" y="559"/>
                    </a:cubicBezTo>
                    <a:cubicBezTo>
                      <a:pt x="1118" y="559"/>
                      <a:pt x="1165" y="539"/>
                      <a:pt x="1182" y="493"/>
                    </a:cubicBezTo>
                    <a:cubicBezTo>
                      <a:pt x="1261" y="256"/>
                      <a:pt x="492" y="0"/>
                      <a:pt x="49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6914403" y="1510523"/>
                <a:ext cx="60851" cy="18282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338" extrusionOk="0">
                    <a:moveTo>
                      <a:pt x="686" y="1"/>
                    </a:moveTo>
                    <a:cubicBezTo>
                      <a:pt x="482" y="1"/>
                      <a:pt x="280" y="31"/>
                      <a:pt x="280" y="31"/>
                    </a:cubicBezTo>
                    <a:cubicBezTo>
                      <a:pt x="0" y="232"/>
                      <a:pt x="318" y="338"/>
                      <a:pt x="637" y="338"/>
                    </a:cubicBezTo>
                    <a:cubicBezTo>
                      <a:pt x="880" y="338"/>
                      <a:pt x="1125" y="276"/>
                      <a:pt x="1108" y="149"/>
                    </a:cubicBezTo>
                    <a:cubicBezTo>
                      <a:pt x="1098" y="31"/>
                      <a:pt x="891" y="1"/>
                      <a:pt x="68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6802274" y="1503599"/>
                <a:ext cx="67613" cy="25422"/>
              </a:xfrm>
              <a:custGeom>
                <a:avLst/>
                <a:gdLst/>
                <a:ahLst/>
                <a:cxnLst/>
                <a:rect l="l" t="t" r="r" b="b"/>
                <a:pathLst>
                  <a:path w="1250" h="470" extrusionOk="0">
                    <a:moveTo>
                      <a:pt x="442" y="1"/>
                    </a:moveTo>
                    <a:cubicBezTo>
                      <a:pt x="1" y="153"/>
                      <a:pt x="653" y="470"/>
                      <a:pt x="999" y="470"/>
                    </a:cubicBezTo>
                    <a:cubicBezTo>
                      <a:pt x="1102" y="470"/>
                      <a:pt x="1177" y="442"/>
                      <a:pt x="1191" y="375"/>
                    </a:cubicBezTo>
                    <a:cubicBezTo>
                      <a:pt x="1250" y="139"/>
                      <a:pt x="442" y="1"/>
                      <a:pt x="4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6532363" y="1237367"/>
                <a:ext cx="42352" cy="47329"/>
              </a:xfrm>
              <a:custGeom>
                <a:avLst/>
                <a:gdLst/>
                <a:ahLst/>
                <a:cxnLst/>
                <a:rect l="l" t="t" r="r" b="b"/>
                <a:pathLst>
                  <a:path w="783" h="875" extrusionOk="0">
                    <a:moveTo>
                      <a:pt x="250" y="0"/>
                    </a:moveTo>
                    <a:cubicBezTo>
                      <a:pt x="1" y="0"/>
                      <a:pt x="282" y="875"/>
                      <a:pt x="505" y="875"/>
                    </a:cubicBezTo>
                    <a:cubicBezTo>
                      <a:pt x="519" y="875"/>
                      <a:pt x="532" y="871"/>
                      <a:pt x="546" y="864"/>
                    </a:cubicBezTo>
                    <a:cubicBezTo>
                      <a:pt x="782" y="766"/>
                      <a:pt x="388" y="56"/>
                      <a:pt x="388" y="56"/>
                    </a:cubicBezTo>
                    <a:cubicBezTo>
                      <a:pt x="331" y="17"/>
                      <a:pt x="285" y="0"/>
                      <a:pt x="2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6545128" y="1322667"/>
                <a:ext cx="42352" cy="48356"/>
              </a:xfrm>
              <a:custGeom>
                <a:avLst/>
                <a:gdLst/>
                <a:ahLst/>
                <a:cxnLst/>
                <a:rect l="l" t="t" r="r" b="b"/>
                <a:pathLst>
                  <a:path w="783" h="894" extrusionOk="0">
                    <a:moveTo>
                      <a:pt x="252" y="0"/>
                    </a:moveTo>
                    <a:cubicBezTo>
                      <a:pt x="0" y="0"/>
                      <a:pt x="285" y="893"/>
                      <a:pt x="523" y="893"/>
                    </a:cubicBezTo>
                    <a:cubicBezTo>
                      <a:pt x="537" y="893"/>
                      <a:pt x="552" y="890"/>
                      <a:pt x="566" y="883"/>
                    </a:cubicBezTo>
                    <a:cubicBezTo>
                      <a:pt x="782" y="785"/>
                      <a:pt x="388" y="56"/>
                      <a:pt x="388" y="56"/>
                    </a:cubicBezTo>
                    <a:cubicBezTo>
                      <a:pt x="332" y="17"/>
                      <a:pt x="287" y="0"/>
                      <a:pt x="25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6611118" y="1347116"/>
                <a:ext cx="42461" cy="48248"/>
              </a:xfrm>
              <a:custGeom>
                <a:avLst/>
                <a:gdLst/>
                <a:ahLst/>
                <a:cxnLst/>
                <a:rect l="l" t="t" r="r" b="b"/>
                <a:pathLst>
                  <a:path w="785" h="892" extrusionOk="0">
                    <a:moveTo>
                      <a:pt x="253" y="1"/>
                    </a:moveTo>
                    <a:cubicBezTo>
                      <a:pt x="1" y="1"/>
                      <a:pt x="289" y="892"/>
                      <a:pt x="513" y="892"/>
                    </a:cubicBezTo>
                    <a:cubicBezTo>
                      <a:pt x="525" y="892"/>
                      <a:pt x="536" y="889"/>
                      <a:pt x="548" y="884"/>
                    </a:cubicBezTo>
                    <a:cubicBezTo>
                      <a:pt x="784" y="766"/>
                      <a:pt x="390" y="57"/>
                      <a:pt x="390" y="57"/>
                    </a:cubicBezTo>
                    <a:cubicBezTo>
                      <a:pt x="333" y="18"/>
                      <a:pt x="287" y="1"/>
                      <a:pt x="25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6618150" y="1432795"/>
                <a:ext cx="58850" cy="39756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735" extrusionOk="0">
                    <a:moveTo>
                      <a:pt x="374" y="0"/>
                    </a:moveTo>
                    <a:cubicBezTo>
                      <a:pt x="1" y="0"/>
                      <a:pt x="572" y="734"/>
                      <a:pt x="846" y="734"/>
                    </a:cubicBezTo>
                    <a:cubicBezTo>
                      <a:pt x="879" y="734"/>
                      <a:pt x="908" y="723"/>
                      <a:pt x="930" y="699"/>
                    </a:cubicBezTo>
                    <a:cubicBezTo>
                      <a:pt x="1088" y="522"/>
                      <a:pt x="457" y="10"/>
                      <a:pt x="457" y="10"/>
                    </a:cubicBezTo>
                    <a:cubicBezTo>
                      <a:pt x="425" y="3"/>
                      <a:pt x="397" y="0"/>
                      <a:pt x="37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6692849" y="1482288"/>
                <a:ext cx="67288" cy="26775"/>
              </a:xfrm>
              <a:custGeom>
                <a:avLst/>
                <a:gdLst/>
                <a:ahLst/>
                <a:cxnLst/>
                <a:rect l="l" t="t" r="r" b="b"/>
                <a:pathLst>
                  <a:path w="1244" h="495" extrusionOk="0">
                    <a:moveTo>
                      <a:pt x="455" y="1"/>
                    </a:moveTo>
                    <a:lnTo>
                      <a:pt x="455" y="1"/>
                    </a:lnTo>
                    <a:cubicBezTo>
                      <a:pt x="1" y="142"/>
                      <a:pt x="693" y="495"/>
                      <a:pt x="1025" y="495"/>
                    </a:cubicBezTo>
                    <a:cubicBezTo>
                      <a:pt x="1110" y="495"/>
                      <a:pt x="1172" y="471"/>
                      <a:pt x="1184" y="415"/>
                    </a:cubicBezTo>
                    <a:cubicBezTo>
                      <a:pt x="1243" y="158"/>
                      <a:pt x="455" y="1"/>
                      <a:pt x="45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6864315" y="1457893"/>
                <a:ext cx="60851" cy="18715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346" extrusionOk="0">
                    <a:moveTo>
                      <a:pt x="701" y="1"/>
                    </a:moveTo>
                    <a:cubicBezTo>
                      <a:pt x="492" y="1"/>
                      <a:pt x="280" y="38"/>
                      <a:pt x="280" y="38"/>
                    </a:cubicBezTo>
                    <a:cubicBezTo>
                      <a:pt x="0" y="239"/>
                      <a:pt x="318" y="346"/>
                      <a:pt x="637" y="346"/>
                    </a:cubicBezTo>
                    <a:cubicBezTo>
                      <a:pt x="880" y="346"/>
                      <a:pt x="1125" y="284"/>
                      <a:pt x="1108" y="156"/>
                    </a:cubicBezTo>
                    <a:cubicBezTo>
                      <a:pt x="1089" y="33"/>
                      <a:pt x="896" y="1"/>
                      <a:pt x="7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6681111" y="1375243"/>
                <a:ext cx="58742" cy="39756"/>
              </a:xfrm>
              <a:custGeom>
                <a:avLst/>
                <a:gdLst/>
                <a:ahLst/>
                <a:cxnLst/>
                <a:rect l="l" t="t" r="r" b="b"/>
                <a:pathLst>
                  <a:path w="1086" h="735" extrusionOk="0">
                    <a:moveTo>
                      <a:pt x="372" y="0"/>
                    </a:moveTo>
                    <a:cubicBezTo>
                      <a:pt x="1" y="0"/>
                      <a:pt x="586" y="734"/>
                      <a:pt x="849" y="734"/>
                    </a:cubicBezTo>
                    <a:cubicBezTo>
                      <a:pt x="881" y="734"/>
                      <a:pt x="908" y="723"/>
                      <a:pt x="928" y="699"/>
                    </a:cubicBezTo>
                    <a:cubicBezTo>
                      <a:pt x="1086" y="502"/>
                      <a:pt x="456" y="10"/>
                      <a:pt x="456" y="10"/>
                    </a:cubicBezTo>
                    <a:cubicBezTo>
                      <a:pt x="424" y="3"/>
                      <a:pt x="396" y="0"/>
                      <a:pt x="37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29" name="Google Shape;29;p2"/>
            <p:cNvGrpSpPr/>
            <p:nvPr/>
          </p:nvGrpSpPr>
          <p:grpSpPr>
            <a:xfrm>
              <a:off x="468316" y="402231"/>
              <a:ext cx="684280" cy="566153"/>
              <a:chOff x="7558775" y="805000"/>
              <a:chExt cx="862247" cy="713399"/>
            </a:xfrm>
          </p:grpSpPr>
          <p:sp>
            <p:nvSpPr>
              <p:cNvPr id="30" name="Google Shape;30;p2"/>
              <p:cNvSpPr/>
              <p:nvPr/>
            </p:nvSpPr>
            <p:spPr>
              <a:xfrm>
                <a:off x="7558775" y="805000"/>
                <a:ext cx="861539" cy="713399"/>
              </a:xfrm>
              <a:custGeom>
                <a:avLst/>
                <a:gdLst/>
                <a:ahLst/>
                <a:cxnLst/>
                <a:rect l="l" t="t" r="r" b="b"/>
                <a:pathLst>
                  <a:path w="23920" h="19807" extrusionOk="0">
                    <a:moveTo>
                      <a:pt x="6252" y="0"/>
                    </a:moveTo>
                    <a:cubicBezTo>
                      <a:pt x="6112" y="0"/>
                      <a:pt x="5973" y="14"/>
                      <a:pt x="5833" y="44"/>
                    </a:cubicBezTo>
                    <a:cubicBezTo>
                      <a:pt x="4000" y="438"/>
                      <a:pt x="6601" y="3669"/>
                      <a:pt x="6601" y="3669"/>
                    </a:cubicBezTo>
                    <a:cubicBezTo>
                      <a:pt x="6601" y="3669"/>
                      <a:pt x="4590" y="1565"/>
                      <a:pt x="3213" y="1565"/>
                    </a:cubicBezTo>
                    <a:cubicBezTo>
                      <a:pt x="2910" y="1565"/>
                      <a:pt x="2638" y="1667"/>
                      <a:pt x="2424" y="1916"/>
                    </a:cubicBezTo>
                    <a:cubicBezTo>
                      <a:pt x="1163" y="3354"/>
                      <a:pt x="4592" y="5837"/>
                      <a:pt x="4592" y="5837"/>
                    </a:cubicBezTo>
                    <a:cubicBezTo>
                      <a:pt x="4592" y="5837"/>
                      <a:pt x="2636" y="4760"/>
                      <a:pt x="1416" y="4760"/>
                    </a:cubicBezTo>
                    <a:cubicBezTo>
                      <a:pt x="953" y="4760"/>
                      <a:pt x="596" y="4916"/>
                      <a:pt x="493" y="5344"/>
                    </a:cubicBezTo>
                    <a:cubicBezTo>
                      <a:pt x="1" y="7393"/>
                      <a:pt x="4119" y="10624"/>
                      <a:pt x="7961" y="11629"/>
                    </a:cubicBezTo>
                    <a:cubicBezTo>
                      <a:pt x="7961" y="11629"/>
                      <a:pt x="5401" y="13430"/>
                      <a:pt x="2896" y="13430"/>
                    </a:cubicBezTo>
                    <a:cubicBezTo>
                      <a:pt x="2436" y="13430"/>
                      <a:pt x="1978" y="13369"/>
                      <a:pt x="1538" y="13225"/>
                    </a:cubicBezTo>
                    <a:lnTo>
                      <a:pt x="1538" y="13225"/>
                    </a:lnTo>
                    <a:cubicBezTo>
                      <a:pt x="1538" y="13226"/>
                      <a:pt x="2025" y="19807"/>
                      <a:pt x="11322" y="19807"/>
                    </a:cubicBezTo>
                    <a:cubicBezTo>
                      <a:pt x="11377" y="19807"/>
                      <a:pt x="11432" y="19806"/>
                      <a:pt x="11488" y="19806"/>
                    </a:cubicBezTo>
                    <a:cubicBezTo>
                      <a:pt x="22029" y="19727"/>
                      <a:pt x="23920" y="1758"/>
                      <a:pt x="18482" y="1108"/>
                    </a:cubicBezTo>
                    <a:cubicBezTo>
                      <a:pt x="18193" y="1074"/>
                      <a:pt x="17922" y="1058"/>
                      <a:pt x="17669" y="1058"/>
                    </a:cubicBezTo>
                    <a:cubicBezTo>
                      <a:pt x="13957" y="1058"/>
                      <a:pt x="13821" y="4556"/>
                      <a:pt x="12512" y="7433"/>
                    </a:cubicBezTo>
                    <a:cubicBezTo>
                      <a:pt x="12512" y="7433"/>
                      <a:pt x="9438" y="0"/>
                      <a:pt x="62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19050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8020052" y="1100380"/>
                <a:ext cx="273625" cy="163952"/>
              </a:xfrm>
              <a:custGeom>
                <a:avLst/>
                <a:gdLst/>
                <a:ahLst/>
                <a:cxnLst/>
                <a:rect l="l" t="t" r="r" b="b"/>
                <a:pathLst>
                  <a:path w="7597" h="4552" extrusionOk="0">
                    <a:moveTo>
                      <a:pt x="2207" y="729"/>
                    </a:moveTo>
                    <a:lnTo>
                      <a:pt x="2207" y="729"/>
                    </a:lnTo>
                    <a:cubicBezTo>
                      <a:pt x="2207" y="729"/>
                      <a:pt x="2172" y="778"/>
                      <a:pt x="2124" y="861"/>
                    </a:cubicBezTo>
                    <a:lnTo>
                      <a:pt x="2124" y="861"/>
                    </a:lnTo>
                    <a:cubicBezTo>
                      <a:pt x="2176" y="781"/>
                      <a:pt x="2207" y="729"/>
                      <a:pt x="2207" y="729"/>
                    </a:cubicBezTo>
                    <a:close/>
                    <a:moveTo>
                      <a:pt x="907" y="0"/>
                    </a:moveTo>
                    <a:lnTo>
                      <a:pt x="907" y="0"/>
                    </a:lnTo>
                    <a:cubicBezTo>
                      <a:pt x="907" y="0"/>
                      <a:pt x="1" y="237"/>
                      <a:pt x="237" y="1497"/>
                    </a:cubicBezTo>
                    <a:cubicBezTo>
                      <a:pt x="344" y="2066"/>
                      <a:pt x="618" y="2222"/>
                      <a:pt x="888" y="2222"/>
                    </a:cubicBezTo>
                    <a:cubicBezTo>
                      <a:pt x="1216" y="2222"/>
                      <a:pt x="1537" y="1990"/>
                      <a:pt x="1537" y="1990"/>
                    </a:cubicBezTo>
                    <a:lnTo>
                      <a:pt x="1537" y="1990"/>
                    </a:lnTo>
                    <a:cubicBezTo>
                      <a:pt x="1537" y="1990"/>
                      <a:pt x="947" y="2601"/>
                      <a:pt x="1971" y="3054"/>
                    </a:cubicBezTo>
                    <a:cubicBezTo>
                      <a:pt x="2156" y="3132"/>
                      <a:pt x="2332" y="3164"/>
                      <a:pt x="2497" y="3164"/>
                    </a:cubicBezTo>
                    <a:cubicBezTo>
                      <a:pt x="3247" y="3164"/>
                      <a:pt x="3764" y="2503"/>
                      <a:pt x="3764" y="2502"/>
                    </a:cubicBezTo>
                    <a:lnTo>
                      <a:pt x="3764" y="2502"/>
                    </a:lnTo>
                    <a:cubicBezTo>
                      <a:pt x="3764" y="2503"/>
                      <a:pt x="2937" y="3960"/>
                      <a:pt x="4118" y="4256"/>
                    </a:cubicBezTo>
                    <a:cubicBezTo>
                      <a:pt x="4263" y="4292"/>
                      <a:pt x="4396" y="4308"/>
                      <a:pt x="4519" y="4308"/>
                    </a:cubicBezTo>
                    <a:cubicBezTo>
                      <a:pt x="5147" y="4308"/>
                      <a:pt x="5506" y="3895"/>
                      <a:pt x="5661" y="3655"/>
                    </a:cubicBezTo>
                    <a:lnTo>
                      <a:pt x="5661" y="3655"/>
                    </a:lnTo>
                    <a:cubicBezTo>
                      <a:pt x="5587" y="3860"/>
                      <a:pt x="5595" y="4216"/>
                      <a:pt x="6306" y="4492"/>
                    </a:cubicBezTo>
                    <a:cubicBezTo>
                      <a:pt x="6411" y="4533"/>
                      <a:pt x="6508" y="4552"/>
                      <a:pt x="6598" y="4552"/>
                    </a:cubicBezTo>
                    <a:cubicBezTo>
                      <a:pt x="7416" y="4552"/>
                      <a:pt x="7597" y="2992"/>
                      <a:pt x="7153" y="2423"/>
                    </a:cubicBezTo>
                    <a:lnTo>
                      <a:pt x="7153" y="2423"/>
                    </a:lnTo>
                    <a:cubicBezTo>
                      <a:pt x="7153" y="2424"/>
                      <a:pt x="7251" y="3684"/>
                      <a:pt x="6463" y="3960"/>
                    </a:cubicBezTo>
                    <a:cubicBezTo>
                      <a:pt x="6410" y="3980"/>
                      <a:pt x="6361" y="3990"/>
                      <a:pt x="6317" y="3990"/>
                    </a:cubicBezTo>
                    <a:cubicBezTo>
                      <a:pt x="5709" y="3990"/>
                      <a:pt x="5931" y="2227"/>
                      <a:pt x="5931" y="2226"/>
                    </a:cubicBezTo>
                    <a:lnTo>
                      <a:pt x="5931" y="2226"/>
                    </a:lnTo>
                    <a:cubicBezTo>
                      <a:pt x="5931" y="2227"/>
                      <a:pt x="5633" y="3602"/>
                      <a:pt x="4839" y="3602"/>
                    </a:cubicBezTo>
                    <a:cubicBezTo>
                      <a:pt x="4767" y="3602"/>
                      <a:pt x="4691" y="3591"/>
                      <a:pt x="4611" y="3566"/>
                    </a:cubicBezTo>
                    <a:cubicBezTo>
                      <a:pt x="3626" y="3290"/>
                      <a:pt x="4118" y="1400"/>
                      <a:pt x="4118" y="1399"/>
                    </a:cubicBezTo>
                    <a:lnTo>
                      <a:pt x="4118" y="1399"/>
                    </a:lnTo>
                    <a:cubicBezTo>
                      <a:pt x="4118" y="1399"/>
                      <a:pt x="3548" y="2627"/>
                      <a:pt x="2735" y="2627"/>
                    </a:cubicBezTo>
                    <a:cubicBezTo>
                      <a:pt x="2604" y="2627"/>
                      <a:pt x="2467" y="2596"/>
                      <a:pt x="2326" y="2522"/>
                    </a:cubicBezTo>
                    <a:cubicBezTo>
                      <a:pt x="1503" y="2095"/>
                      <a:pt x="1925" y="1198"/>
                      <a:pt x="2124" y="861"/>
                    </a:cubicBezTo>
                    <a:lnTo>
                      <a:pt x="2124" y="861"/>
                    </a:lnTo>
                    <a:cubicBezTo>
                      <a:pt x="1948" y="1124"/>
                      <a:pt x="1530" y="1693"/>
                      <a:pt x="1187" y="1693"/>
                    </a:cubicBezTo>
                    <a:cubicBezTo>
                      <a:pt x="1084" y="1693"/>
                      <a:pt x="988" y="1642"/>
                      <a:pt x="907" y="1517"/>
                    </a:cubicBezTo>
                    <a:cubicBezTo>
                      <a:pt x="493" y="867"/>
                      <a:pt x="907" y="0"/>
                      <a:pt x="9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7939373" y="1202958"/>
                <a:ext cx="234762" cy="243514"/>
              </a:xfrm>
              <a:custGeom>
                <a:avLst/>
                <a:gdLst/>
                <a:ahLst/>
                <a:cxnLst/>
                <a:rect l="l" t="t" r="r" b="b"/>
                <a:pathLst>
                  <a:path w="6518" h="6761" extrusionOk="0">
                    <a:moveTo>
                      <a:pt x="2418" y="1250"/>
                    </a:moveTo>
                    <a:cubicBezTo>
                      <a:pt x="2418" y="1250"/>
                      <a:pt x="2380" y="1273"/>
                      <a:pt x="2319" y="1314"/>
                    </a:cubicBezTo>
                    <a:lnTo>
                      <a:pt x="2319" y="1314"/>
                    </a:lnTo>
                    <a:cubicBezTo>
                      <a:pt x="2381" y="1275"/>
                      <a:pt x="2418" y="1250"/>
                      <a:pt x="2418" y="1250"/>
                    </a:cubicBezTo>
                    <a:close/>
                    <a:moveTo>
                      <a:pt x="1392" y="1"/>
                    </a:moveTo>
                    <a:cubicBezTo>
                      <a:pt x="1123" y="1"/>
                      <a:pt x="478" y="109"/>
                      <a:pt x="231" y="1112"/>
                    </a:cubicBezTo>
                    <a:cubicBezTo>
                      <a:pt x="1" y="2048"/>
                      <a:pt x="653" y="2174"/>
                      <a:pt x="1022" y="2174"/>
                    </a:cubicBezTo>
                    <a:cubicBezTo>
                      <a:pt x="1158" y="2174"/>
                      <a:pt x="1255" y="2157"/>
                      <a:pt x="1255" y="2157"/>
                    </a:cubicBezTo>
                    <a:lnTo>
                      <a:pt x="1255" y="2157"/>
                    </a:lnTo>
                    <a:cubicBezTo>
                      <a:pt x="1255" y="2157"/>
                      <a:pt x="428" y="2452"/>
                      <a:pt x="1196" y="3319"/>
                    </a:cubicBezTo>
                    <a:cubicBezTo>
                      <a:pt x="1525" y="3673"/>
                      <a:pt x="1920" y="3776"/>
                      <a:pt x="2267" y="3776"/>
                    </a:cubicBezTo>
                    <a:cubicBezTo>
                      <a:pt x="2752" y="3776"/>
                      <a:pt x="3147" y="3575"/>
                      <a:pt x="3147" y="3575"/>
                    </a:cubicBezTo>
                    <a:lnTo>
                      <a:pt x="3147" y="3575"/>
                    </a:lnTo>
                    <a:cubicBezTo>
                      <a:pt x="3147" y="3575"/>
                      <a:pt x="1728" y="4600"/>
                      <a:pt x="2713" y="5368"/>
                    </a:cubicBezTo>
                    <a:cubicBezTo>
                      <a:pt x="3043" y="5620"/>
                      <a:pt x="3357" y="5705"/>
                      <a:pt x="3631" y="5705"/>
                    </a:cubicBezTo>
                    <a:cubicBezTo>
                      <a:pt x="3984" y="5705"/>
                      <a:pt x="4269" y="5565"/>
                      <a:pt x="4433" y="5460"/>
                    </a:cubicBezTo>
                    <a:lnTo>
                      <a:pt x="4433" y="5460"/>
                    </a:lnTo>
                    <a:cubicBezTo>
                      <a:pt x="4276" y="5619"/>
                      <a:pt x="4125" y="5958"/>
                      <a:pt x="4684" y="6531"/>
                    </a:cubicBezTo>
                    <a:cubicBezTo>
                      <a:pt x="4845" y="6692"/>
                      <a:pt x="5014" y="6760"/>
                      <a:pt x="5181" y="6760"/>
                    </a:cubicBezTo>
                    <a:cubicBezTo>
                      <a:pt x="5871" y="6760"/>
                      <a:pt x="6517" y="5589"/>
                      <a:pt x="6358" y="4954"/>
                    </a:cubicBezTo>
                    <a:lnTo>
                      <a:pt x="6358" y="4954"/>
                    </a:lnTo>
                    <a:cubicBezTo>
                      <a:pt x="6358" y="4955"/>
                      <a:pt x="5933" y="6101"/>
                      <a:pt x="5136" y="6101"/>
                    </a:cubicBezTo>
                    <a:cubicBezTo>
                      <a:pt x="5111" y="6101"/>
                      <a:pt x="5085" y="6100"/>
                      <a:pt x="5058" y="6097"/>
                    </a:cubicBezTo>
                    <a:cubicBezTo>
                      <a:pt x="4191" y="6038"/>
                      <a:pt x="5294" y="4246"/>
                      <a:pt x="5295" y="4245"/>
                    </a:cubicBezTo>
                    <a:lnTo>
                      <a:pt x="5295" y="4245"/>
                    </a:lnTo>
                    <a:cubicBezTo>
                      <a:pt x="5294" y="4246"/>
                      <a:pt x="4639" y="5128"/>
                      <a:pt x="3963" y="5128"/>
                    </a:cubicBezTo>
                    <a:cubicBezTo>
                      <a:pt x="3794" y="5128"/>
                      <a:pt x="3624" y="5073"/>
                      <a:pt x="3462" y="4935"/>
                    </a:cubicBezTo>
                    <a:cubicBezTo>
                      <a:pt x="2654" y="4245"/>
                      <a:pt x="3935" y="2689"/>
                      <a:pt x="3935" y="2689"/>
                    </a:cubicBezTo>
                    <a:lnTo>
                      <a:pt x="3935" y="2689"/>
                    </a:lnTo>
                    <a:cubicBezTo>
                      <a:pt x="3935" y="2689"/>
                      <a:pt x="3189" y="3331"/>
                      <a:pt x="2494" y="3331"/>
                    </a:cubicBezTo>
                    <a:cubicBezTo>
                      <a:pt x="2230" y="3331"/>
                      <a:pt x="1974" y="3239"/>
                      <a:pt x="1768" y="2984"/>
                    </a:cubicBezTo>
                    <a:cubicBezTo>
                      <a:pt x="1160" y="2212"/>
                      <a:pt x="2017" y="1523"/>
                      <a:pt x="2319" y="1314"/>
                    </a:cubicBezTo>
                    <a:lnTo>
                      <a:pt x="2319" y="1314"/>
                    </a:lnTo>
                    <a:cubicBezTo>
                      <a:pt x="2103" y="1450"/>
                      <a:pt x="1581" y="1753"/>
                      <a:pt x="1222" y="1753"/>
                    </a:cubicBezTo>
                    <a:cubicBezTo>
                      <a:pt x="1037" y="1753"/>
                      <a:pt x="895" y="1672"/>
                      <a:pt x="861" y="1447"/>
                    </a:cubicBezTo>
                    <a:cubicBezTo>
                      <a:pt x="743" y="639"/>
                      <a:pt x="1512" y="9"/>
                      <a:pt x="1512" y="9"/>
                    </a:cubicBezTo>
                    <a:cubicBezTo>
                      <a:pt x="1512" y="9"/>
                      <a:pt x="1466" y="1"/>
                      <a:pt x="13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7796527" y="1263720"/>
                <a:ext cx="173172" cy="251222"/>
              </a:xfrm>
              <a:custGeom>
                <a:avLst/>
                <a:gdLst/>
                <a:ahLst/>
                <a:cxnLst/>
                <a:rect l="l" t="t" r="r" b="b"/>
                <a:pathLst>
                  <a:path w="4808" h="6975" extrusionOk="0">
                    <a:moveTo>
                      <a:pt x="2502" y="1376"/>
                    </a:moveTo>
                    <a:cubicBezTo>
                      <a:pt x="2502" y="1376"/>
                      <a:pt x="2456" y="1390"/>
                      <a:pt x="2382" y="1419"/>
                    </a:cubicBezTo>
                    <a:lnTo>
                      <a:pt x="2382" y="1419"/>
                    </a:lnTo>
                    <a:cubicBezTo>
                      <a:pt x="2457" y="1393"/>
                      <a:pt x="2502" y="1376"/>
                      <a:pt x="2502" y="1376"/>
                    </a:cubicBezTo>
                    <a:close/>
                    <a:moveTo>
                      <a:pt x="1776" y="0"/>
                    </a:moveTo>
                    <a:cubicBezTo>
                      <a:pt x="1487" y="0"/>
                      <a:pt x="1043" y="130"/>
                      <a:pt x="650" y="785"/>
                    </a:cubicBezTo>
                    <a:cubicBezTo>
                      <a:pt x="0" y="1888"/>
                      <a:pt x="1222" y="1947"/>
                      <a:pt x="1222" y="1947"/>
                    </a:cubicBezTo>
                    <a:cubicBezTo>
                      <a:pt x="1222" y="1947"/>
                      <a:pt x="414" y="2046"/>
                      <a:pt x="828" y="2992"/>
                    </a:cubicBezTo>
                    <a:cubicBezTo>
                      <a:pt x="1094" y="3573"/>
                      <a:pt x="1645" y="3685"/>
                      <a:pt x="2029" y="3685"/>
                    </a:cubicBezTo>
                    <a:cubicBezTo>
                      <a:pt x="2268" y="3685"/>
                      <a:pt x="2443" y="3642"/>
                      <a:pt x="2443" y="3642"/>
                    </a:cubicBezTo>
                    <a:lnTo>
                      <a:pt x="2443" y="3642"/>
                    </a:lnTo>
                    <a:cubicBezTo>
                      <a:pt x="2443" y="3642"/>
                      <a:pt x="907" y="4272"/>
                      <a:pt x="1537" y="5179"/>
                    </a:cubicBezTo>
                    <a:cubicBezTo>
                      <a:pt x="1827" y="5595"/>
                      <a:pt x="2192" y="5708"/>
                      <a:pt x="2502" y="5708"/>
                    </a:cubicBezTo>
                    <a:cubicBezTo>
                      <a:pt x="2699" y="5708"/>
                      <a:pt x="2874" y="5662"/>
                      <a:pt x="2993" y="5620"/>
                    </a:cubicBezTo>
                    <a:lnTo>
                      <a:pt x="2993" y="5620"/>
                    </a:lnTo>
                    <a:cubicBezTo>
                      <a:pt x="2808" y="5731"/>
                      <a:pt x="2568" y="6005"/>
                      <a:pt x="2877" y="6637"/>
                    </a:cubicBezTo>
                    <a:cubicBezTo>
                      <a:pt x="2997" y="6877"/>
                      <a:pt x="3177" y="6975"/>
                      <a:pt x="3379" y="6975"/>
                    </a:cubicBezTo>
                    <a:cubicBezTo>
                      <a:pt x="3974" y="6975"/>
                      <a:pt x="4764" y="6131"/>
                      <a:pt x="4808" y="5573"/>
                    </a:cubicBezTo>
                    <a:lnTo>
                      <a:pt x="4808" y="5573"/>
                    </a:lnTo>
                    <a:cubicBezTo>
                      <a:pt x="4808" y="5573"/>
                      <a:pt x="4208" y="6377"/>
                      <a:pt x="3560" y="6377"/>
                    </a:cubicBezTo>
                    <a:cubicBezTo>
                      <a:pt x="3484" y="6377"/>
                      <a:pt x="3407" y="6366"/>
                      <a:pt x="3330" y="6341"/>
                    </a:cubicBezTo>
                    <a:cubicBezTo>
                      <a:pt x="2601" y="6085"/>
                      <a:pt x="4098" y="4706"/>
                      <a:pt x="4098" y="4706"/>
                    </a:cubicBezTo>
                    <a:lnTo>
                      <a:pt x="4098" y="4706"/>
                    </a:lnTo>
                    <a:cubicBezTo>
                      <a:pt x="4098" y="4706"/>
                      <a:pt x="3422" y="5249"/>
                      <a:pt x="2860" y="5249"/>
                    </a:cubicBezTo>
                    <a:cubicBezTo>
                      <a:pt x="2643" y="5249"/>
                      <a:pt x="2443" y="5167"/>
                      <a:pt x="2305" y="4942"/>
                    </a:cubicBezTo>
                    <a:cubicBezTo>
                      <a:pt x="1813" y="4154"/>
                      <a:pt x="3389" y="2992"/>
                      <a:pt x="3389" y="2992"/>
                    </a:cubicBezTo>
                    <a:lnTo>
                      <a:pt x="3389" y="2992"/>
                    </a:lnTo>
                    <a:cubicBezTo>
                      <a:pt x="3389" y="2992"/>
                      <a:pt x="2771" y="3312"/>
                      <a:pt x="2219" y="3312"/>
                    </a:cubicBezTo>
                    <a:cubicBezTo>
                      <a:pt x="1884" y="3312"/>
                      <a:pt x="1573" y="3194"/>
                      <a:pt x="1439" y="2814"/>
                    </a:cubicBezTo>
                    <a:cubicBezTo>
                      <a:pt x="1131" y="1990"/>
                      <a:pt x="2045" y="1550"/>
                      <a:pt x="2382" y="1419"/>
                    </a:cubicBezTo>
                    <a:lnTo>
                      <a:pt x="2382" y="1419"/>
                    </a:lnTo>
                    <a:cubicBezTo>
                      <a:pt x="2191" y="1483"/>
                      <a:pt x="1810" y="1597"/>
                      <a:pt x="1511" y="1597"/>
                    </a:cubicBezTo>
                    <a:cubicBezTo>
                      <a:pt x="1248" y="1597"/>
                      <a:pt x="1050" y="1509"/>
                      <a:pt x="1104" y="1218"/>
                    </a:cubicBezTo>
                    <a:cubicBezTo>
                      <a:pt x="1241" y="470"/>
                      <a:pt x="2089" y="56"/>
                      <a:pt x="2089" y="56"/>
                    </a:cubicBezTo>
                    <a:cubicBezTo>
                      <a:pt x="2089" y="56"/>
                      <a:pt x="1965" y="0"/>
                      <a:pt x="177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8161637" y="887480"/>
                <a:ext cx="99012" cy="91737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547" extrusionOk="0">
                    <a:moveTo>
                      <a:pt x="2296" y="0"/>
                    </a:moveTo>
                    <a:lnTo>
                      <a:pt x="1724" y="158"/>
                    </a:lnTo>
                    <a:cubicBezTo>
                      <a:pt x="1724" y="158"/>
                      <a:pt x="2197" y="1636"/>
                      <a:pt x="1527" y="1951"/>
                    </a:cubicBezTo>
                    <a:cubicBezTo>
                      <a:pt x="1465" y="1979"/>
                      <a:pt x="1407" y="1992"/>
                      <a:pt x="1353" y="1992"/>
                    </a:cubicBezTo>
                    <a:cubicBezTo>
                      <a:pt x="721" y="1992"/>
                      <a:pt x="621" y="237"/>
                      <a:pt x="621" y="237"/>
                    </a:cubicBezTo>
                    <a:lnTo>
                      <a:pt x="207" y="276"/>
                    </a:lnTo>
                    <a:cubicBezTo>
                      <a:pt x="207" y="276"/>
                      <a:pt x="1" y="2546"/>
                      <a:pt x="1419" y="2546"/>
                    </a:cubicBezTo>
                    <a:cubicBezTo>
                      <a:pt x="1454" y="2546"/>
                      <a:pt x="1490" y="2545"/>
                      <a:pt x="1527" y="2542"/>
                    </a:cubicBezTo>
                    <a:cubicBezTo>
                      <a:pt x="2749" y="2443"/>
                      <a:pt x="2296" y="0"/>
                      <a:pt x="229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8278174" y="933575"/>
                <a:ext cx="142849" cy="80253"/>
              </a:xfrm>
              <a:custGeom>
                <a:avLst/>
                <a:gdLst/>
                <a:ahLst/>
                <a:cxnLst/>
                <a:rect l="l" t="t" r="r" b="b"/>
                <a:pathLst>
                  <a:path w="3074" h="2228" extrusionOk="0">
                    <a:moveTo>
                      <a:pt x="0" y="1"/>
                    </a:moveTo>
                    <a:cubicBezTo>
                      <a:pt x="118" y="316"/>
                      <a:pt x="414" y="2227"/>
                      <a:pt x="414" y="2227"/>
                    </a:cubicBezTo>
                    <a:lnTo>
                      <a:pt x="307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8125800" y="958435"/>
                <a:ext cx="60365" cy="59645"/>
              </a:xfrm>
              <a:custGeom>
                <a:avLst/>
                <a:gdLst/>
                <a:ahLst/>
                <a:cxnLst/>
                <a:rect l="l" t="t" r="r" b="b"/>
                <a:pathLst>
                  <a:path w="1676" h="1656" extrusionOk="0">
                    <a:moveTo>
                      <a:pt x="828" y="0"/>
                    </a:moveTo>
                    <a:cubicBezTo>
                      <a:pt x="375" y="0"/>
                      <a:pt x="0" y="375"/>
                      <a:pt x="0" y="828"/>
                    </a:cubicBezTo>
                    <a:cubicBezTo>
                      <a:pt x="0" y="1281"/>
                      <a:pt x="375" y="1656"/>
                      <a:pt x="828" y="1656"/>
                    </a:cubicBezTo>
                    <a:cubicBezTo>
                      <a:pt x="1301" y="1656"/>
                      <a:pt x="1675" y="1281"/>
                      <a:pt x="1675" y="828"/>
                    </a:cubicBezTo>
                    <a:cubicBezTo>
                      <a:pt x="1675" y="375"/>
                      <a:pt x="1301" y="0"/>
                      <a:pt x="8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37;p2"/>
            <p:cNvSpPr/>
            <p:nvPr/>
          </p:nvSpPr>
          <p:spPr>
            <a:xfrm>
              <a:off x="7571588" y="526075"/>
              <a:ext cx="363050" cy="704450"/>
            </a:xfrm>
            <a:custGeom>
              <a:avLst/>
              <a:gdLst/>
              <a:ahLst/>
              <a:cxnLst/>
              <a:rect l="l" t="t" r="r" b="b"/>
              <a:pathLst>
                <a:path w="14522" h="28178" extrusionOk="0">
                  <a:moveTo>
                    <a:pt x="1517" y="0"/>
                  </a:moveTo>
                  <a:cubicBezTo>
                    <a:pt x="1150" y="0"/>
                    <a:pt x="769" y="119"/>
                    <a:pt x="493" y="343"/>
                  </a:cubicBezTo>
                  <a:cubicBezTo>
                    <a:pt x="139" y="658"/>
                    <a:pt x="1" y="1131"/>
                    <a:pt x="60" y="1584"/>
                  </a:cubicBezTo>
                  <a:cubicBezTo>
                    <a:pt x="119" y="2116"/>
                    <a:pt x="414" y="2589"/>
                    <a:pt x="749" y="3003"/>
                  </a:cubicBezTo>
                  <a:cubicBezTo>
                    <a:pt x="1084" y="3436"/>
                    <a:pt x="1478" y="3830"/>
                    <a:pt x="1872" y="4205"/>
                  </a:cubicBezTo>
                  <a:cubicBezTo>
                    <a:pt x="2680" y="4953"/>
                    <a:pt x="3587" y="5584"/>
                    <a:pt x="4552" y="6096"/>
                  </a:cubicBezTo>
                  <a:cubicBezTo>
                    <a:pt x="4769" y="6510"/>
                    <a:pt x="4985" y="6923"/>
                    <a:pt x="5202" y="7337"/>
                  </a:cubicBezTo>
                  <a:cubicBezTo>
                    <a:pt x="5655" y="8283"/>
                    <a:pt x="6089" y="9229"/>
                    <a:pt x="6463" y="10194"/>
                  </a:cubicBezTo>
                  <a:cubicBezTo>
                    <a:pt x="5872" y="9583"/>
                    <a:pt x="5419" y="8835"/>
                    <a:pt x="4887" y="8165"/>
                  </a:cubicBezTo>
                  <a:cubicBezTo>
                    <a:pt x="4355" y="7495"/>
                    <a:pt x="3724" y="6884"/>
                    <a:pt x="2917" y="6589"/>
                  </a:cubicBezTo>
                  <a:cubicBezTo>
                    <a:pt x="2674" y="6497"/>
                    <a:pt x="2382" y="6440"/>
                    <a:pt x="2094" y="6440"/>
                  </a:cubicBezTo>
                  <a:cubicBezTo>
                    <a:pt x="1518" y="6440"/>
                    <a:pt x="953" y="6667"/>
                    <a:pt x="808" y="7298"/>
                  </a:cubicBezTo>
                  <a:cubicBezTo>
                    <a:pt x="572" y="8283"/>
                    <a:pt x="1695" y="8815"/>
                    <a:pt x="2424" y="9091"/>
                  </a:cubicBezTo>
                  <a:cubicBezTo>
                    <a:pt x="3370" y="9445"/>
                    <a:pt x="4394" y="9623"/>
                    <a:pt x="5399" y="9662"/>
                  </a:cubicBezTo>
                  <a:cubicBezTo>
                    <a:pt x="5411" y="9668"/>
                    <a:pt x="5422" y="9670"/>
                    <a:pt x="5434" y="9670"/>
                  </a:cubicBezTo>
                  <a:cubicBezTo>
                    <a:pt x="5462" y="9670"/>
                    <a:pt x="5490" y="9656"/>
                    <a:pt x="5517" y="9642"/>
                  </a:cubicBezTo>
                  <a:cubicBezTo>
                    <a:pt x="5892" y="10155"/>
                    <a:pt x="6286" y="10647"/>
                    <a:pt x="6778" y="11022"/>
                  </a:cubicBezTo>
                  <a:cubicBezTo>
                    <a:pt x="7054" y="11770"/>
                    <a:pt x="7310" y="12539"/>
                    <a:pt x="7547" y="13287"/>
                  </a:cubicBezTo>
                  <a:cubicBezTo>
                    <a:pt x="7409" y="13150"/>
                    <a:pt x="7251" y="12992"/>
                    <a:pt x="7113" y="12854"/>
                  </a:cubicBezTo>
                  <a:cubicBezTo>
                    <a:pt x="7094" y="12775"/>
                    <a:pt x="7035" y="12696"/>
                    <a:pt x="6936" y="12677"/>
                  </a:cubicBezTo>
                  <a:cubicBezTo>
                    <a:pt x="6424" y="12164"/>
                    <a:pt x="5892" y="11672"/>
                    <a:pt x="5281" y="11258"/>
                  </a:cubicBezTo>
                  <a:cubicBezTo>
                    <a:pt x="4564" y="10799"/>
                    <a:pt x="3710" y="10425"/>
                    <a:pt x="2847" y="10425"/>
                  </a:cubicBezTo>
                  <a:cubicBezTo>
                    <a:pt x="2785" y="10425"/>
                    <a:pt x="2723" y="10427"/>
                    <a:pt x="2661" y="10431"/>
                  </a:cubicBezTo>
                  <a:cubicBezTo>
                    <a:pt x="2227" y="10470"/>
                    <a:pt x="1754" y="10608"/>
                    <a:pt x="1478" y="10963"/>
                  </a:cubicBezTo>
                  <a:cubicBezTo>
                    <a:pt x="1222" y="11298"/>
                    <a:pt x="1222" y="11731"/>
                    <a:pt x="1400" y="12105"/>
                  </a:cubicBezTo>
                  <a:cubicBezTo>
                    <a:pt x="1813" y="12992"/>
                    <a:pt x="3074" y="13169"/>
                    <a:pt x="3921" y="13287"/>
                  </a:cubicBezTo>
                  <a:cubicBezTo>
                    <a:pt x="4249" y="13328"/>
                    <a:pt x="4580" y="13347"/>
                    <a:pt x="4910" y="13347"/>
                  </a:cubicBezTo>
                  <a:cubicBezTo>
                    <a:pt x="5552" y="13347"/>
                    <a:pt x="6193" y="13273"/>
                    <a:pt x="6818" y="13130"/>
                  </a:cubicBezTo>
                  <a:cubicBezTo>
                    <a:pt x="7113" y="13425"/>
                    <a:pt x="7409" y="13741"/>
                    <a:pt x="7724" y="14036"/>
                  </a:cubicBezTo>
                  <a:cubicBezTo>
                    <a:pt x="7744" y="14056"/>
                    <a:pt x="7764" y="14076"/>
                    <a:pt x="7783" y="14076"/>
                  </a:cubicBezTo>
                  <a:cubicBezTo>
                    <a:pt x="8039" y="15021"/>
                    <a:pt x="8276" y="15967"/>
                    <a:pt x="8493" y="16913"/>
                  </a:cubicBezTo>
                  <a:cubicBezTo>
                    <a:pt x="8118" y="16617"/>
                    <a:pt x="7823" y="16263"/>
                    <a:pt x="7507" y="15908"/>
                  </a:cubicBezTo>
                  <a:cubicBezTo>
                    <a:pt x="7153" y="15494"/>
                    <a:pt x="6759" y="15100"/>
                    <a:pt x="6286" y="14805"/>
                  </a:cubicBezTo>
                  <a:cubicBezTo>
                    <a:pt x="5615" y="14385"/>
                    <a:pt x="4801" y="14109"/>
                    <a:pt x="4003" y="14109"/>
                  </a:cubicBezTo>
                  <a:cubicBezTo>
                    <a:pt x="3863" y="14109"/>
                    <a:pt x="3724" y="14117"/>
                    <a:pt x="3587" y="14135"/>
                  </a:cubicBezTo>
                  <a:cubicBezTo>
                    <a:pt x="3114" y="14194"/>
                    <a:pt x="2661" y="14411"/>
                    <a:pt x="2385" y="14805"/>
                  </a:cubicBezTo>
                  <a:cubicBezTo>
                    <a:pt x="2129" y="15159"/>
                    <a:pt x="2050" y="15612"/>
                    <a:pt x="2247" y="16006"/>
                  </a:cubicBezTo>
                  <a:cubicBezTo>
                    <a:pt x="2661" y="16854"/>
                    <a:pt x="3862" y="17070"/>
                    <a:pt x="4710" y="17149"/>
                  </a:cubicBezTo>
                  <a:cubicBezTo>
                    <a:pt x="4868" y="17162"/>
                    <a:pt x="5028" y="17168"/>
                    <a:pt x="5188" y="17168"/>
                  </a:cubicBezTo>
                  <a:cubicBezTo>
                    <a:pt x="6003" y="17168"/>
                    <a:pt x="6835" y="17012"/>
                    <a:pt x="7626" y="16814"/>
                  </a:cubicBezTo>
                  <a:cubicBezTo>
                    <a:pt x="7665" y="16795"/>
                    <a:pt x="7704" y="16775"/>
                    <a:pt x="7724" y="16755"/>
                  </a:cubicBezTo>
                  <a:cubicBezTo>
                    <a:pt x="7980" y="17011"/>
                    <a:pt x="8256" y="17267"/>
                    <a:pt x="8552" y="17464"/>
                  </a:cubicBezTo>
                  <a:cubicBezTo>
                    <a:pt x="8571" y="17484"/>
                    <a:pt x="8591" y="17484"/>
                    <a:pt x="8611" y="17484"/>
                  </a:cubicBezTo>
                  <a:cubicBezTo>
                    <a:pt x="8808" y="18489"/>
                    <a:pt x="8985" y="19514"/>
                    <a:pt x="9143" y="20518"/>
                  </a:cubicBezTo>
                  <a:cubicBezTo>
                    <a:pt x="9084" y="20459"/>
                    <a:pt x="9025" y="20400"/>
                    <a:pt x="8946" y="20341"/>
                  </a:cubicBezTo>
                  <a:cubicBezTo>
                    <a:pt x="8788" y="20164"/>
                    <a:pt x="8611" y="19986"/>
                    <a:pt x="8414" y="19829"/>
                  </a:cubicBezTo>
                  <a:cubicBezTo>
                    <a:pt x="8059" y="19533"/>
                    <a:pt x="7704" y="19238"/>
                    <a:pt x="7291" y="19021"/>
                  </a:cubicBezTo>
                  <a:cubicBezTo>
                    <a:pt x="6834" y="18770"/>
                    <a:pt x="6299" y="18575"/>
                    <a:pt x="5762" y="18575"/>
                  </a:cubicBezTo>
                  <a:cubicBezTo>
                    <a:pt x="5582" y="18575"/>
                    <a:pt x="5400" y="18597"/>
                    <a:pt x="5222" y="18647"/>
                  </a:cubicBezTo>
                  <a:cubicBezTo>
                    <a:pt x="4828" y="18745"/>
                    <a:pt x="4552" y="18982"/>
                    <a:pt x="4473" y="19376"/>
                  </a:cubicBezTo>
                  <a:cubicBezTo>
                    <a:pt x="4414" y="19730"/>
                    <a:pt x="4493" y="20085"/>
                    <a:pt x="4670" y="20400"/>
                  </a:cubicBezTo>
                  <a:cubicBezTo>
                    <a:pt x="5084" y="21070"/>
                    <a:pt x="5813" y="21346"/>
                    <a:pt x="6562" y="21425"/>
                  </a:cubicBezTo>
                  <a:cubicBezTo>
                    <a:pt x="6677" y="21431"/>
                    <a:pt x="6794" y="21433"/>
                    <a:pt x="6912" y="21433"/>
                  </a:cubicBezTo>
                  <a:cubicBezTo>
                    <a:pt x="7196" y="21433"/>
                    <a:pt x="7485" y="21419"/>
                    <a:pt x="7764" y="21405"/>
                  </a:cubicBezTo>
                  <a:cubicBezTo>
                    <a:pt x="8236" y="21385"/>
                    <a:pt x="8690" y="21366"/>
                    <a:pt x="9162" y="21326"/>
                  </a:cubicBezTo>
                  <a:cubicBezTo>
                    <a:pt x="9182" y="21366"/>
                    <a:pt x="9222" y="21385"/>
                    <a:pt x="9261" y="21405"/>
                  </a:cubicBezTo>
                  <a:cubicBezTo>
                    <a:pt x="9340" y="21957"/>
                    <a:pt x="9399" y="22508"/>
                    <a:pt x="9458" y="23060"/>
                  </a:cubicBezTo>
                  <a:cubicBezTo>
                    <a:pt x="8847" y="22765"/>
                    <a:pt x="8197" y="22548"/>
                    <a:pt x="7547" y="22410"/>
                  </a:cubicBezTo>
                  <a:cubicBezTo>
                    <a:pt x="7261" y="22344"/>
                    <a:pt x="6913" y="22259"/>
                    <a:pt x="6584" y="22259"/>
                  </a:cubicBezTo>
                  <a:cubicBezTo>
                    <a:pt x="6322" y="22259"/>
                    <a:pt x="6072" y="22312"/>
                    <a:pt x="5872" y="22469"/>
                  </a:cubicBezTo>
                  <a:cubicBezTo>
                    <a:pt x="5399" y="22863"/>
                    <a:pt x="5636" y="23533"/>
                    <a:pt x="5990" y="23907"/>
                  </a:cubicBezTo>
                  <a:cubicBezTo>
                    <a:pt x="6264" y="24207"/>
                    <a:pt x="6640" y="24282"/>
                    <a:pt x="7028" y="24282"/>
                  </a:cubicBezTo>
                  <a:cubicBezTo>
                    <a:pt x="7228" y="24282"/>
                    <a:pt x="7432" y="24262"/>
                    <a:pt x="7626" y="24242"/>
                  </a:cubicBezTo>
                  <a:cubicBezTo>
                    <a:pt x="8256" y="24144"/>
                    <a:pt x="8887" y="23927"/>
                    <a:pt x="9458" y="23612"/>
                  </a:cubicBezTo>
                  <a:cubicBezTo>
                    <a:pt x="9478" y="23612"/>
                    <a:pt x="9497" y="23592"/>
                    <a:pt x="9497" y="23592"/>
                  </a:cubicBezTo>
                  <a:cubicBezTo>
                    <a:pt x="9635" y="25050"/>
                    <a:pt x="9714" y="26508"/>
                    <a:pt x="9754" y="27986"/>
                  </a:cubicBezTo>
                  <a:cubicBezTo>
                    <a:pt x="9763" y="28114"/>
                    <a:pt x="9867" y="28178"/>
                    <a:pt x="9968" y="28178"/>
                  </a:cubicBezTo>
                  <a:cubicBezTo>
                    <a:pt x="10069" y="28178"/>
                    <a:pt x="10167" y="28114"/>
                    <a:pt x="10167" y="27986"/>
                  </a:cubicBezTo>
                  <a:cubicBezTo>
                    <a:pt x="10128" y="26469"/>
                    <a:pt x="10029" y="24971"/>
                    <a:pt x="9891" y="23474"/>
                  </a:cubicBezTo>
                  <a:lnTo>
                    <a:pt x="9891" y="23474"/>
                  </a:lnTo>
                  <a:cubicBezTo>
                    <a:pt x="10522" y="23577"/>
                    <a:pt x="11164" y="23701"/>
                    <a:pt x="11800" y="23701"/>
                  </a:cubicBezTo>
                  <a:cubicBezTo>
                    <a:pt x="12019" y="23701"/>
                    <a:pt x="12236" y="23686"/>
                    <a:pt x="12453" y="23651"/>
                  </a:cubicBezTo>
                  <a:cubicBezTo>
                    <a:pt x="13202" y="23533"/>
                    <a:pt x="13950" y="23099"/>
                    <a:pt x="14246" y="22370"/>
                  </a:cubicBezTo>
                  <a:cubicBezTo>
                    <a:pt x="14522" y="21701"/>
                    <a:pt x="14029" y="21050"/>
                    <a:pt x="13359" y="20932"/>
                  </a:cubicBezTo>
                  <a:cubicBezTo>
                    <a:pt x="13263" y="20914"/>
                    <a:pt x="13167" y="20905"/>
                    <a:pt x="13072" y="20905"/>
                  </a:cubicBezTo>
                  <a:cubicBezTo>
                    <a:pt x="12350" y="20905"/>
                    <a:pt x="11668" y="21392"/>
                    <a:pt x="11093" y="21740"/>
                  </a:cubicBezTo>
                  <a:cubicBezTo>
                    <a:pt x="10739" y="21976"/>
                    <a:pt x="10364" y="22213"/>
                    <a:pt x="10029" y="22489"/>
                  </a:cubicBezTo>
                  <a:cubicBezTo>
                    <a:pt x="9951" y="22548"/>
                    <a:pt x="9891" y="22607"/>
                    <a:pt x="9813" y="22666"/>
                  </a:cubicBezTo>
                  <a:cubicBezTo>
                    <a:pt x="9793" y="22410"/>
                    <a:pt x="9754" y="22154"/>
                    <a:pt x="9734" y="21917"/>
                  </a:cubicBezTo>
                  <a:cubicBezTo>
                    <a:pt x="9694" y="21641"/>
                    <a:pt x="9655" y="21366"/>
                    <a:pt x="9635" y="21090"/>
                  </a:cubicBezTo>
                  <a:cubicBezTo>
                    <a:pt x="10167" y="20105"/>
                    <a:pt x="11566" y="19947"/>
                    <a:pt x="12453" y="19474"/>
                  </a:cubicBezTo>
                  <a:cubicBezTo>
                    <a:pt x="13280" y="19021"/>
                    <a:pt x="14049" y="18154"/>
                    <a:pt x="14049" y="17169"/>
                  </a:cubicBezTo>
                  <a:cubicBezTo>
                    <a:pt x="14066" y="16412"/>
                    <a:pt x="13493" y="15727"/>
                    <a:pt x="12761" y="15727"/>
                  </a:cubicBezTo>
                  <a:cubicBezTo>
                    <a:pt x="12636" y="15727"/>
                    <a:pt x="12506" y="15747"/>
                    <a:pt x="12374" y="15790"/>
                  </a:cubicBezTo>
                  <a:cubicBezTo>
                    <a:pt x="11941" y="15947"/>
                    <a:pt x="11586" y="16263"/>
                    <a:pt x="11271" y="16598"/>
                  </a:cubicBezTo>
                  <a:cubicBezTo>
                    <a:pt x="10955" y="16933"/>
                    <a:pt x="10660" y="17287"/>
                    <a:pt x="10443" y="17681"/>
                  </a:cubicBezTo>
                  <a:cubicBezTo>
                    <a:pt x="9951" y="18489"/>
                    <a:pt x="9655" y="19395"/>
                    <a:pt x="9576" y="20341"/>
                  </a:cubicBezTo>
                  <a:cubicBezTo>
                    <a:pt x="9557" y="20400"/>
                    <a:pt x="9576" y="20440"/>
                    <a:pt x="9596" y="20479"/>
                  </a:cubicBezTo>
                  <a:cubicBezTo>
                    <a:pt x="9576" y="20499"/>
                    <a:pt x="9557" y="20518"/>
                    <a:pt x="9557" y="20538"/>
                  </a:cubicBezTo>
                  <a:cubicBezTo>
                    <a:pt x="9379" y="19415"/>
                    <a:pt x="9182" y="18292"/>
                    <a:pt x="8965" y="17189"/>
                  </a:cubicBezTo>
                  <a:cubicBezTo>
                    <a:pt x="9025" y="17149"/>
                    <a:pt x="9064" y="17070"/>
                    <a:pt x="9044" y="16972"/>
                  </a:cubicBezTo>
                  <a:cubicBezTo>
                    <a:pt x="8709" y="15691"/>
                    <a:pt x="10069" y="14805"/>
                    <a:pt x="10955" y="14154"/>
                  </a:cubicBezTo>
                  <a:cubicBezTo>
                    <a:pt x="11803" y="13524"/>
                    <a:pt x="12729" y="12637"/>
                    <a:pt x="12926" y="11534"/>
                  </a:cubicBezTo>
                  <a:cubicBezTo>
                    <a:pt x="13004" y="11081"/>
                    <a:pt x="12945" y="10608"/>
                    <a:pt x="12630" y="10253"/>
                  </a:cubicBezTo>
                  <a:cubicBezTo>
                    <a:pt x="12371" y="9959"/>
                    <a:pt x="11975" y="9832"/>
                    <a:pt x="11602" y="9832"/>
                  </a:cubicBezTo>
                  <a:cubicBezTo>
                    <a:pt x="11550" y="9832"/>
                    <a:pt x="11499" y="9835"/>
                    <a:pt x="11448" y="9840"/>
                  </a:cubicBezTo>
                  <a:cubicBezTo>
                    <a:pt x="10384" y="9918"/>
                    <a:pt x="9793" y="10864"/>
                    <a:pt x="9497" y="11790"/>
                  </a:cubicBezTo>
                  <a:cubicBezTo>
                    <a:pt x="9162" y="12874"/>
                    <a:pt x="9025" y="14056"/>
                    <a:pt x="9044" y="15179"/>
                  </a:cubicBezTo>
                  <a:cubicBezTo>
                    <a:pt x="9044" y="15218"/>
                    <a:pt x="9064" y="15258"/>
                    <a:pt x="9064" y="15277"/>
                  </a:cubicBezTo>
                  <a:cubicBezTo>
                    <a:pt x="8906" y="15494"/>
                    <a:pt x="8788" y="15750"/>
                    <a:pt x="8690" y="16006"/>
                  </a:cubicBezTo>
                  <a:cubicBezTo>
                    <a:pt x="8473" y="15061"/>
                    <a:pt x="8217" y="14115"/>
                    <a:pt x="7941" y="13169"/>
                  </a:cubicBezTo>
                  <a:cubicBezTo>
                    <a:pt x="7980" y="13130"/>
                    <a:pt x="8020" y="13071"/>
                    <a:pt x="8000" y="12972"/>
                  </a:cubicBezTo>
                  <a:cubicBezTo>
                    <a:pt x="7803" y="11770"/>
                    <a:pt x="8847" y="10805"/>
                    <a:pt x="9517" y="9958"/>
                  </a:cubicBezTo>
                  <a:cubicBezTo>
                    <a:pt x="10148" y="9150"/>
                    <a:pt x="10620" y="8184"/>
                    <a:pt x="10778" y="7180"/>
                  </a:cubicBezTo>
                  <a:cubicBezTo>
                    <a:pt x="10837" y="6726"/>
                    <a:pt x="10817" y="6234"/>
                    <a:pt x="10542" y="5860"/>
                  </a:cubicBezTo>
                  <a:cubicBezTo>
                    <a:pt x="10350" y="5613"/>
                    <a:pt x="10073" y="5500"/>
                    <a:pt x="9789" y="5500"/>
                  </a:cubicBezTo>
                  <a:cubicBezTo>
                    <a:pt x="9665" y="5500"/>
                    <a:pt x="9539" y="5522"/>
                    <a:pt x="9419" y="5564"/>
                  </a:cubicBezTo>
                  <a:cubicBezTo>
                    <a:pt x="8512" y="5899"/>
                    <a:pt x="8177" y="6963"/>
                    <a:pt x="8059" y="7830"/>
                  </a:cubicBezTo>
                  <a:cubicBezTo>
                    <a:pt x="7901" y="8973"/>
                    <a:pt x="7941" y="10135"/>
                    <a:pt x="7980" y="11278"/>
                  </a:cubicBezTo>
                  <a:cubicBezTo>
                    <a:pt x="7980" y="11298"/>
                    <a:pt x="7980" y="11298"/>
                    <a:pt x="7980" y="11298"/>
                  </a:cubicBezTo>
                  <a:cubicBezTo>
                    <a:pt x="7823" y="11593"/>
                    <a:pt x="7685" y="11908"/>
                    <a:pt x="7626" y="12224"/>
                  </a:cubicBezTo>
                  <a:cubicBezTo>
                    <a:pt x="7527" y="11948"/>
                    <a:pt x="7448" y="11672"/>
                    <a:pt x="7350" y="11396"/>
                  </a:cubicBezTo>
                  <a:cubicBezTo>
                    <a:pt x="7291" y="11219"/>
                    <a:pt x="7212" y="11041"/>
                    <a:pt x="7153" y="10864"/>
                  </a:cubicBezTo>
                  <a:cubicBezTo>
                    <a:pt x="7153" y="10844"/>
                    <a:pt x="7153" y="10825"/>
                    <a:pt x="7133" y="10825"/>
                  </a:cubicBezTo>
                  <a:cubicBezTo>
                    <a:pt x="6995" y="10470"/>
                    <a:pt x="6857" y="10115"/>
                    <a:pt x="6719" y="9761"/>
                  </a:cubicBezTo>
                  <a:cubicBezTo>
                    <a:pt x="6719" y="9721"/>
                    <a:pt x="6719" y="9702"/>
                    <a:pt x="6719" y="9662"/>
                  </a:cubicBezTo>
                  <a:cubicBezTo>
                    <a:pt x="6384" y="8500"/>
                    <a:pt x="6818" y="7318"/>
                    <a:pt x="7251" y="6234"/>
                  </a:cubicBezTo>
                  <a:cubicBezTo>
                    <a:pt x="7626" y="5268"/>
                    <a:pt x="8059" y="4264"/>
                    <a:pt x="8039" y="3200"/>
                  </a:cubicBezTo>
                  <a:cubicBezTo>
                    <a:pt x="8020" y="2668"/>
                    <a:pt x="7882" y="2096"/>
                    <a:pt x="7488" y="1742"/>
                  </a:cubicBezTo>
                  <a:cubicBezTo>
                    <a:pt x="7240" y="1521"/>
                    <a:pt x="6934" y="1388"/>
                    <a:pt x="6618" y="1388"/>
                  </a:cubicBezTo>
                  <a:cubicBezTo>
                    <a:pt x="6482" y="1388"/>
                    <a:pt x="6343" y="1412"/>
                    <a:pt x="6207" y="1466"/>
                  </a:cubicBezTo>
                  <a:cubicBezTo>
                    <a:pt x="5104" y="1919"/>
                    <a:pt x="5320" y="3377"/>
                    <a:pt x="5439" y="4303"/>
                  </a:cubicBezTo>
                  <a:cubicBezTo>
                    <a:pt x="5577" y="5525"/>
                    <a:pt x="5833" y="6726"/>
                    <a:pt x="6187" y="7909"/>
                  </a:cubicBezTo>
                  <a:cubicBezTo>
                    <a:pt x="6207" y="7968"/>
                    <a:pt x="6227" y="7987"/>
                    <a:pt x="6266" y="8027"/>
                  </a:cubicBezTo>
                  <a:cubicBezTo>
                    <a:pt x="6227" y="8184"/>
                    <a:pt x="6207" y="8362"/>
                    <a:pt x="6207" y="8539"/>
                  </a:cubicBezTo>
                  <a:cubicBezTo>
                    <a:pt x="5813" y="7652"/>
                    <a:pt x="5380" y="6805"/>
                    <a:pt x="4926" y="5958"/>
                  </a:cubicBezTo>
                  <a:cubicBezTo>
                    <a:pt x="4926" y="5919"/>
                    <a:pt x="4926" y="5879"/>
                    <a:pt x="4887" y="5840"/>
                  </a:cubicBezTo>
                  <a:cubicBezTo>
                    <a:pt x="4710" y="5150"/>
                    <a:pt x="4532" y="4480"/>
                    <a:pt x="4335" y="3791"/>
                  </a:cubicBezTo>
                  <a:cubicBezTo>
                    <a:pt x="4158" y="3141"/>
                    <a:pt x="3981" y="2510"/>
                    <a:pt x="3705" y="1899"/>
                  </a:cubicBezTo>
                  <a:cubicBezTo>
                    <a:pt x="3330" y="1032"/>
                    <a:pt x="2700" y="106"/>
                    <a:pt x="1675" y="8"/>
                  </a:cubicBezTo>
                  <a:cubicBezTo>
                    <a:pt x="1623" y="3"/>
                    <a:pt x="1570" y="0"/>
                    <a:pt x="15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1346075" y="700400"/>
              <a:ext cx="184200" cy="184200"/>
            </a:xfrm>
            <a:prstGeom prst="plus">
              <a:avLst>
                <a:gd name="adj" fmla="val 25000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9" name="Google Shape;39;p2"/>
            <p:cNvGrpSpPr/>
            <p:nvPr/>
          </p:nvGrpSpPr>
          <p:grpSpPr>
            <a:xfrm>
              <a:off x="8243225" y="1343850"/>
              <a:ext cx="375350" cy="382225"/>
              <a:chOff x="8090375" y="1459050"/>
              <a:chExt cx="375350" cy="382225"/>
            </a:xfrm>
          </p:grpSpPr>
          <p:sp>
            <p:nvSpPr>
              <p:cNvPr id="40" name="Google Shape;40;p2"/>
              <p:cNvSpPr/>
              <p:nvPr/>
            </p:nvSpPr>
            <p:spPr>
              <a:xfrm>
                <a:off x="8090375" y="1459050"/>
                <a:ext cx="375350" cy="382225"/>
              </a:xfrm>
              <a:custGeom>
                <a:avLst/>
                <a:gdLst/>
                <a:ahLst/>
                <a:cxnLst/>
                <a:rect l="l" t="t" r="r" b="b"/>
                <a:pathLst>
                  <a:path w="15014" h="15289" extrusionOk="0">
                    <a:moveTo>
                      <a:pt x="8861" y="1"/>
                    </a:moveTo>
                    <a:cubicBezTo>
                      <a:pt x="8250" y="1"/>
                      <a:pt x="7661" y="266"/>
                      <a:pt x="7271" y="768"/>
                    </a:cubicBezTo>
                    <a:cubicBezTo>
                      <a:pt x="6896" y="1241"/>
                      <a:pt x="6680" y="1852"/>
                      <a:pt x="6561" y="2463"/>
                    </a:cubicBezTo>
                    <a:cubicBezTo>
                      <a:pt x="6226" y="1852"/>
                      <a:pt x="5813" y="1281"/>
                      <a:pt x="5182" y="926"/>
                    </a:cubicBezTo>
                    <a:cubicBezTo>
                      <a:pt x="4824" y="718"/>
                      <a:pt x="4380" y="588"/>
                      <a:pt x="3947" y="588"/>
                    </a:cubicBezTo>
                    <a:cubicBezTo>
                      <a:pt x="3476" y="588"/>
                      <a:pt x="3018" y="743"/>
                      <a:pt x="2700" y="1123"/>
                    </a:cubicBezTo>
                    <a:cubicBezTo>
                      <a:pt x="2128" y="1832"/>
                      <a:pt x="2365" y="2995"/>
                      <a:pt x="2680" y="3743"/>
                    </a:cubicBezTo>
                    <a:cubicBezTo>
                      <a:pt x="2916" y="4295"/>
                      <a:pt x="3251" y="4788"/>
                      <a:pt x="3685" y="5182"/>
                    </a:cubicBezTo>
                    <a:cubicBezTo>
                      <a:pt x="3304" y="5115"/>
                      <a:pt x="2891" y="5069"/>
                      <a:pt x="2485" y="5069"/>
                    </a:cubicBezTo>
                    <a:cubicBezTo>
                      <a:pt x="1336" y="5069"/>
                      <a:pt x="244" y="5432"/>
                      <a:pt x="99" y="6699"/>
                    </a:cubicBezTo>
                    <a:cubicBezTo>
                      <a:pt x="0" y="7566"/>
                      <a:pt x="532" y="8374"/>
                      <a:pt x="1281" y="8807"/>
                    </a:cubicBezTo>
                    <a:cubicBezTo>
                      <a:pt x="1655" y="9043"/>
                      <a:pt x="2089" y="9162"/>
                      <a:pt x="2542" y="9201"/>
                    </a:cubicBezTo>
                    <a:cubicBezTo>
                      <a:pt x="2574" y="9203"/>
                      <a:pt x="2607" y="9204"/>
                      <a:pt x="2640" y="9204"/>
                    </a:cubicBezTo>
                    <a:cubicBezTo>
                      <a:pt x="2932" y="9204"/>
                      <a:pt x="3237" y="9139"/>
                      <a:pt x="3542" y="9139"/>
                    </a:cubicBezTo>
                    <a:cubicBezTo>
                      <a:pt x="3577" y="9139"/>
                      <a:pt x="3611" y="9140"/>
                      <a:pt x="3645" y="9142"/>
                    </a:cubicBezTo>
                    <a:cubicBezTo>
                      <a:pt x="2975" y="9595"/>
                      <a:pt x="2424" y="10206"/>
                      <a:pt x="2108" y="10935"/>
                    </a:cubicBezTo>
                    <a:cubicBezTo>
                      <a:pt x="1754" y="11723"/>
                      <a:pt x="1774" y="12728"/>
                      <a:pt x="2443" y="13358"/>
                    </a:cubicBezTo>
                    <a:cubicBezTo>
                      <a:pt x="2779" y="13665"/>
                      <a:pt x="3199" y="13799"/>
                      <a:pt x="3626" y="13799"/>
                    </a:cubicBezTo>
                    <a:cubicBezTo>
                      <a:pt x="4075" y="13799"/>
                      <a:pt x="4532" y="13650"/>
                      <a:pt x="4906" y="13398"/>
                    </a:cubicBezTo>
                    <a:cubicBezTo>
                      <a:pt x="5320" y="13102"/>
                      <a:pt x="5694" y="12688"/>
                      <a:pt x="5990" y="12216"/>
                    </a:cubicBezTo>
                    <a:cubicBezTo>
                      <a:pt x="6010" y="12511"/>
                      <a:pt x="6049" y="12787"/>
                      <a:pt x="6108" y="13083"/>
                    </a:cubicBezTo>
                    <a:cubicBezTo>
                      <a:pt x="6207" y="13516"/>
                      <a:pt x="6285" y="14009"/>
                      <a:pt x="6502" y="14403"/>
                    </a:cubicBezTo>
                    <a:cubicBezTo>
                      <a:pt x="6856" y="15029"/>
                      <a:pt x="7562" y="15289"/>
                      <a:pt x="8249" y="15289"/>
                    </a:cubicBezTo>
                    <a:cubicBezTo>
                      <a:pt x="8405" y="15289"/>
                      <a:pt x="8560" y="15275"/>
                      <a:pt x="8709" y="15250"/>
                    </a:cubicBezTo>
                    <a:cubicBezTo>
                      <a:pt x="9576" y="15092"/>
                      <a:pt x="10167" y="14403"/>
                      <a:pt x="10285" y="13555"/>
                    </a:cubicBezTo>
                    <a:cubicBezTo>
                      <a:pt x="10364" y="13023"/>
                      <a:pt x="10285" y="12531"/>
                      <a:pt x="10128" y="12058"/>
                    </a:cubicBezTo>
                    <a:lnTo>
                      <a:pt x="10128" y="12058"/>
                    </a:lnTo>
                    <a:cubicBezTo>
                      <a:pt x="10640" y="12452"/>
                      <a:pt x="11231" y="12728"/>
                      <a:pt x="11881" y="12807"/>
                    </a:cubicBezTo>
                    <a:cubicBezTo>
                      <a:pt x="11982" y="12817"/>
                      <a:pt x="12083" y="12823"/>
                      <a:pt x="12183" y="12823"/>
                    </a:cubicBezTo>
                    <a:cubicBezTo>
                      <a:pt x="13007" y="12823"/>
                      <a:pt x="13806" y="12463"/>
                      <a:pt x="14245" y="11743"/>
                    </a:cubicBezTo>
                    <a:cubicBezTo>
                      <a:pt x="14718" y="10955"/>
                      <a:pt x="14541" y="9969"/>
                      <a:pt x="13989" y="9260"/>
                    </a:cubicBezTo>
                    <a:cubicBezTo>
                      <a:pt x="13713" y="8886"/>
                      <a:pt x="13339" y="8610"/>
                      <a:pt x="12925" y="8413"/>
                    </a:cubicBezTo>
                    <a:cubicBezTo>
                      <a:pt x="12945" y="8413"/>
                      <a:pt x="12945" y="8413"/>
                      <a:pt x="12965" y="8393"/>
                    </a:cubicBezTo>
                    <a:cubicBezTo>
                      <a:pt x="13359" y="8216"/>
                      <a:pt x="13773" y="8019"/>
                      <a:pt x="14108" y="7723"/>
                    </a:cubicBezTo>
                    <a:cubicBezTo>
                      <a:pt x="14718" y="7172"/>
                      <a:pt x="15014" y="6068"/>
                      <a:pt x="14797" y="5280"/>
                    </a:cubicBezTo>
                    <a:cubicBezTo>
                      <a:pt x="14580" y="4453"/>
                      <a:pt x="13753" y="4019"/>
                      <a:pt x="12945" y="3960"/>
                    </a:cubicBezTo>
                    <a:cubicBezTo>
                      <a:pt x="12837" y="3951"/>
                      <a:pt x="12729" y="3948"/>
                      <a:pt x="12621" y="3948"/>
                    </a:cubicBezTo>
                    <a:cubicBezTo>
                      <a:pt x="12237" y="3948"/>
                      <a:pt x="11856" y="3997"/>
                      <a:pt x="11487" y="4059"/>
                    </a:cubicBezTo>
                    <a:cubicBezTo>
                      <a:pt x="11231" y="4118"/>
                      <a:pt x="10975" y="4177"/>
                      <a:pt x="10738" y="4256"/>
                    </a:cubicBezTo>
                    <a:cubicBezTo>
                      <a:pt x="11113" y="3566"/>
                      <a:pt x="11290" y="2798"/>
                      <a:pt x="11132" y="2029"/>
                    </a:cubicBezTo>
                    <a:cubicBezTo>
                      <a:pt x="10975" y="1202"/>
                      <a:pt x="10423" y="433"/>
                      <a:pt x="9615" y="138"/>
                    </a:cubicBezTo>
                    <a:cubicBezTo>
                      <a:pt x="9368" y="46"/>
                      <a:pt x="9112" y="1"/>
                      <a:pt x="88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8224500" y="1572325"/>
                <a:ext cx="5357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2143" h="1675" extrusionOk="0">
                    <a:moveTo>
                      <a:pt x="1203" y="701"/>
                    </a:moveTo>
                    <a:cubicBezTo>
                      <a:pt x="1217" y="701"/>
                      <a:pt x="1156" y="835"/>
                      <a:pt x="1149" y="835"/>
                    </a:cubicBezTo>
                    <a:cubicBezTo>
                      <a:pt x="1146" y="835"/>
                      <a:pt x="1152" y="812"/>
                      <a:pt x="1177" y="749"/>
                    </a:cubicBezTo>
                    <a:cubicBezTo>
                      <a:pt x="1177" y="729"/>
                      <a:pt x="1177" y="729"/>
                      <a:pt x="1177" y="729"/>
                    </a:cubicBezTo>
                    <a:cubicBezTo>
                      <a:pt x="1191" y="709"/>
                      <a:pt x="1200" y="701"/>
                      <a:pt x="1203" y="701"/>
                    </a:cubicBezTo>
                    <a:close/>
                    <a:moveTo>
                      <a:pt x="1114" y="0"/>
                    </a:moveTo>
                    <a:cubicBezTo>
                      <a:pt x="916" y="0"/>
                      <a:pt x="720" y="64"/>
                      <a:pt x="566" y="198"/>
                    </a:cubicBezTo>
                    <a:cubicBezTo>
                      <a:pt x="0" y="708"/>
                      <a:pt x="431" y="1675"/>
                      <a:pt x="1108" y="1675"/>
                    </a:cubicBezTo>
                    <a:cubicBezTo>
                      <a:pt x="1162" y="1675"/>
                      <a:pt x="1218" y="1669"/>
                      <a:pt x="1275" y="1656"/>
                    </a:cubicBezTo>
                    <a:cubicBezTo>
                      <a:pt x="1512" y="1636"/>
                      <a:pt x="1748" y="1498"/>
                      <a:pt x="1886" y="1301"/>
                    </a:cubicBezTo>
                    <a:cubicBezTo>
                      <a:pt x="2142" y="907"/>
                      <a:pt x="2004" y="395"/>
                      <a:pt x="1630" y="158"/>
                    </a:cubicBezTo>
                    <a:cubicBezTo>
                      <a:pt x="1479" y="54"/>
                      <a:pt x="1296" y="0"/>
                      <a:pt x="11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8191850" y="1627050"/>
                <a:ext cx="53200" cy="4222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1689" extrusionOk="0">
                    <a:moveTo>
                      <a:pt x="1187" y="706"/>
                    </a:moveTo>
                    <a:lnTo>
                      <a:pt x="1187" y="706"/>
                    </a:lnTo>
                    <a:cubicBezTo>
                      <a:pt x="1206" y="706"/>
                      <a:pt x="1144" y="844"/>
                      <a:pt x="1135" y="844"/>
                    </a:cubicBezTo>
                    <a:cubicBezTo>
                      <a:pt x="1131" y="844"/>
                      <a:pt x="1137" y="819"/>
                      <a:pt x="1163" y="747"/>
                    </a:cubicBezTo>
                    <a:cubicBezTo>
                      <a:pt x="1163" y="747"/>
                      <a:pt x="1163" y="747"/>
                      <a:pt x="1163" y="728"/>
                    </a:cubicBezTo>
                    <a:cubicBezTo>
                      <a:pt x="1175" y="712"/>
                      <a:pt x="1183" y="706"/>
                      <a:pt x="1187" y="706"/>
                    </a:cubicBezTo>
                    <a:close/>
                    <a:moveTo>
                      <a:pt x="1111" y="0"/>
                    </a:moveTo>
                    <a:cubicBezTo>
                      <a:pt x="909" y="0"/>
                      <a:pt x="708" y="69"/>
                      <a:pt x="552" y="215"/>
                    </a:cubicBezTo>
                    <a:cubicBezTo>
                      <a:pt x="1" y="730"/>
                      <a:pt x="426" y="1689"/>
                      <a:pt x="1108" y="1689"/>
                    </a:cubicBezTo>
                    <a:cubicBezTo>
                      <a:pt x="1158" y="1689"/>
                      <a:pt x="1209" y="1684"/>
                      <a:pt x="1261" y="1673"/>
                    </a:cubicBezTo>
                    <a:cubicBezTo>
                      <a:pt x="1497" y="1634"/>
                      <a:pt x="1734" y="1516"/>
                      <a:pt x="1872" y="1299"/>
                    </a:cubicBezTo>
                    <a:cubicBezTo>
                      <a:pt x="2128" y="925"/>
                      <a:pt x="1990" y="412"/>
                      <a:pt x="1616" y="156"/>
                    </a:cubicBezTo>
                    <a:cubicBezTo>
                      <a:pt x="1468" y="54"/>
                      <a:pt x="1289" y="0"/>
                      <a:pt x="11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8213175" y="1679700"/>
                <a:ext cx="53075" cy="41900"/>
              </a:xfrm>
              <a:custGeom>
                <a:avLst/>
                <a:gdLst/>
                <a:ahLst/>
                <a:cxnLst/>
                <a:rect l="l" t="t" r="r" b="b"/>
                <a:pathLst>
                  <a:path w="2123" h="1676" extrusionOk="0">
                    <a:moveTo>
                      <a:pt x="1195" y="707"/>
                    </a:moveTo>
                    <a:cubicBezTo>
                      <a:pt x="1203" y="707"/>
                      <a:pt x="1139" y="838"/>
                      <a:pt x="1130" y="838"/>
                    </a:cubicBezTo>
                    <a:cubicBezTo>
                      <a:pt x="1126" y="838"/>
                      <a:pt x="1132" y="815"/>
                      <a:pt x="1157" y="749"/>
                    </a:cubicBezTo>
                    <a:cubicBezTo>
                      <a:pt x="1157" y="749"/>
                      <a:pt x="1157" y="730"/>
                      <a:pt x="1176" y="730"/>
                    </a:cubicBezTo>
                    <a:cubicBezTo>
                      <a:pt x="1187" y="714"/>
                      <a:pt x="1193" y="707"/>
                      <a:pt x="1195" y="707"/>
                    </a:cubicBezTo>
                    <a:close/>
                    <a:moveTo>
                      <a:pt x="1107" y="0"/>
                    </a:moveTo>
                    <a:cubicBezTo>
                      <a:pt x="906" y="0"/>
                      <a:pt x="709" y="64"/>
                      <a:pt x="566" y="198"/>
                    </a:cubicBezTo>
                    <a:cubicBezTo>
                      <a:pt x="1" y="726"/>
                      <a:pt x="413" y="1675"/>
                      <a:pt x="1086" y="1675"/>
                    </a:cubicBezTo>
                    <a:cubicBezTo>
                      <a:pt x="1141" y="1675"/>
                      <a:pt x="1197" y="1669"/>
                      <a:pt x="1255" y="1656"/>
                    </a:cubicBezTo>
                    <a:cubicBezTo>
                      <a:pt x="1511" y="1636"/>
                      <a:pt x="1748" y="1498"/>
                      <a:pt x="1886" y="1301"/>
                    </a:cubicBezTo>
                    <a:cubicBezTo>
                      <a:pt x="2122" y="907"/>
                      <a:pt x="2004" y="395"/>
                      <a:pt x="1630" y="158"/>
                    </a:cubicBezTo>
                    <a:cubicBezTo>
                      <a:pt x="1479" y="54"/>
                      <a:pt x="1291" y="0"/>
                      <a:pt x="110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8247050" y="1627050"/>
                <a:ext cx="53175" cy="42225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1689" extrusionOk="0">
                    <a:moveTo>
                      <a:pt x="1186" y="706"/>
                    </a:moveTo>
                    <a:lnTo>
                      <a:pt x="1186" y="706"/>
                    </a:lnTo>
                    <a:cubicBezTo>
                      <a:pt x="1205" y="706"/>
                      <a:pt x="1143" y="844"/>
                      <a:pt x="1134" y="844"/>
                    </a:cubicBezTo>
                    <a:cubicBezTo>
                      <a:pt x="1130" y="844"/>
                      <a:pt x="1136" y="819"/>
                      <a:pt x="1161" y="747"/>
                    </a:cubicBezTo>
                    <a:cubicBezTo>
                      <a:pt x="1161" y="747"/>
                      <a:pt x="1161" y="747"/>
                      <a:pt x="1161" y="728"/>
                    </a:cubicBezTo>
                    <a:cubicBezTo>
                      <a:pt x="1174" y="712"/>
                      <a:pt x="1182" y="706"/>
                      <a:pt x="1186" y="706"/>
                    </a:cubicBezTo>
                    <a:close/>
                    <a:moveTo>
                      <a:pt x="1122" y="0"/>
                    </a:moveTo>
                    <a:cubicBezTo>
                      <a:pt x="918" y="0"/>
                      <a:pt x="716" y="69"/>
                      <a:pt x="570" y="215"/>
                    </a:cubicBezTo>
                    <a:cubicBezTo>
                      <a:pt x="1" y="730"/>
                      <a:pt x="425" y="1689"/>
                      <a:pt x="1107" y="1689"/>
                    </a:cubicBezTo>
                    <a:cubicBezTo>
                      <a:pt x="1157" y="1689"/>
                      <a:pt x="1208" y="1684"/>
                      <a:pt x="1260" y="1673"/>
                    </a:cubicBezTo>
                    <a:cubicBezTo>
                      <a:pt x="1516" y="1634"/>
                      <a:pt x="1752" y="1516"/>
                      <a:pt x="1890" y="1299"/>
                    </a:cubicBezTo>
                    <a:cubicBezTo>
                      <a:pt x="2127" y="925"/>
                      <a:pt x="2008" y="412"/>
                      <a:pt x="1634" y="156"/>
                    </a:cubicBezTo>
                    <a:cubicBezTo>
                      <a:pt x="1486" y="54"/>
                      <a:pt x="1303" y="0"/>
                      <a:pt x="1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8289875" y="1591575"/>
                <a:ext cx="53200" cy="42250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1690" extrusionOk="0">
                    <a:moveTo>
                      <a:pt x="1187" y="706"/>
                    </a:moveTo>
                    <a:lnTo>
                      <a:pt x="1187" y="706"/>
                    </a:lnTo>
                    <a:cubicBezTo>
                      <a:pt x="1206" y="706"/>
                      <a:pt x="1144" y="844"/>
                      <a:pt x="1135" y="844"/>
                    </a:cubicBezTo>
                    <a:cubicBezTo>
                      <a:pt x="1131" y="844"/>
                      <a:pt x="1137" y="819"/>
                      <a:pt x="1162" y="748"/>
                    </a:cubicBezTo>
                    <a:cubicBezTo>
                      <a:pt x="1162" y="748"/>
                      <a:pt x="1162" y="748"/>
                      <a:pt x="1162" y="728"/>
                    </a:cubicBezTo>
                    <a:cubicBezTo>
                      <a:pt x="1175" y="712"/>
                      <a:pt x="1183" y="706"/>
                      <a:pt x="1187" y="706"/>
                    </a:cubicBezTo>
                    <a:close/>
                    <a:moveTo>
                      <a:pt x="1110" y="1"/>
                    </a:moveTo>
                    <a:cubicBezTo>
                      <a:pt x="909" y="1"/>
                      <a:pt x="708" y="69"/>
                      <a:pt x="552" y="216"/>
                    </a:cubicBezTo>
                    <a:cubicBezTo>
                      <a:pt x="1" y="730"/>
                      <a:pt x="426" y="1689"/>
                      <a:pt x="1108" y="1689"/>
                    </a:cubicBezTo>
                    <a:cubicBezTo>
                      <a:pt x="1158" y="1689"/>
                      <a:pt x="1209" y="1684"/>
                      <a:pt x="1261" y="1674"/>
                    </a:cubicBezTo>
                    <a:cubicBezTo>
                      <a:pt x="1497" y="1634"/>
                      <a:pt x="1734" y="1516"/>
                      <a:pt x="1872" y="1299"/>
                    </a:cubicBezTo>
                    <a:cubicBezTo>
                      <a:pt x="2128" y="925"/>
                      <a:pt x="1990" y="393"/>
                      <a:pt x="1616" y="157"/>
                    </a:cubicBezTo>
                    <a:cubicBezTo>
                      <a:pt x="1467" y="55"/>
                      <a:pt x="1289" y="1"/>
                      <a:pt x="11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8311100" y="1643800"/>
                <a:ext cx="53175" cy="42225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1689" extrusionOk="0">
                    <a:moveTo>
                      <a:pt x="1199" y="705"/>
                    </a:moveTo>
                    <a:cubicBezTo>
                      <a:pt x="1207" y="705"/>
                      <a:pt x="1143" y="835"/>
                      <a:pt x="1133" y="835"/>
                    </a:cubicBezTo>
                    <a:cubicBezTo>
                      <a:pt x="1130" y="835"/>
                      <a:pt x="1135" y="812"/>
                      <a:pt x="1161" y="747"/>
                    </a:cubicBezTo>
                    <a:cubicBezTo>
                      <a:pt x="1161" y="747"/>
                      <a:pt x="1161" y="727"/>
                      <a:pt x="1180" y="727"/>
                    </a:cubicBezTo>
                    <a:cubicBezTo>
                      <a:pt x="1191" y="711"/>
                      <a:pt x="1197" y="705"/>
                      <a:pt x="1199" y="705"/>
                    </a:cubicBezTo>
                    <a:close/>
                    <a:moveTo>
                      <a:pt x="1121" y="0"/>
                    </a:moveTo>
                    <a:cubicBezTo>
                      <a:pt x="917" y="0"/>
                      <a:pt x="716" y="69"/>
                      <a:pt x="570" y="215"/>
                    </a:cubicBezTo>
                    <a:cubicBezTo>
                      <a:pt x="0" y="729"/>
                      <a:pt x="424" y="1689"/>
                      <a:pt x="1106" y="1689"/>
                    </a:cubicBezTo>
                    <a:cubicBezTo>
                      <a:pt x="1156" y="1689"/>
                      <a:pt x="1207" y="1684"/>
                      <a:pt x="1259" y="1673"/>
                    </a:cubicBezTo>
                    <a:cubicBezTo>
                      <a:pt x="1515" y="1634"/>
                      <a:pt x="1752" y="1516"/>
                      <a:pt x="1890" y="1299"/>
                    </a:cubicBezTo>
                    <a:cubicBezTo>
                      <a:pt x="2126" y="905"/>
                      <a:pt x="2008" y="392"/>
                      <a:pt x="1633" y="156"/>
                    </a:cubicBezTo>
                    <a:cubicBezTo>
                      <a:pt x="1485" y="54"/>
                      <a:pt x="1302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8268250" y="1685850"/>
                <a:ext cx="53150" cy="42050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1682" extrusionOk="0">
                    <a:moveTo>
                      <a:pt x="1205" y="711"/>
                    </a:moveTo>
                    <a:cubicBezTo>
                      <a:pt x="1216" y="711"/>
                      <a:pt x="1152" y="837"/>
                      <a:pt x="1145" y="837"/>
                    </a:cubicBezTo>
                    <a:cubicBezTo>
                      <a:pt x="1141" y="837"/>
                      <a:pt x="1149" y="812"/>
                      <a:pt x="1180" y="740"/>
                    </a:cubicBezTo>
                    <a:cubicBezTo>
                      <a:pt x="1195" y="719"/>
                      <a:pt x="1203" y="711"/>
                      <a:pt x="1205" y="711"/>
                    </a:cubicBezTo>
                    <a:close/>
                    <a:moveTo>
                      <a:pt x="1118" y="1"/>
                    </a:moveTo>
                    <a:cubicBezTo>
                      <a:pt x="920" y="1"/>
                      <a:pt x="723" y="64"/>
                      <a:pt x="569" y="208"/>
                    </a:cubicBezTo>
                    <a:cubicBezTo>
                      <a:pt x="0" y="722"/>
                      <a:pt x="424" y="1682"/>
                      <a:pt x="1122" y="1682"/>
                    </a:cubicBezTo>
                    <a:cubicBezTo>
                      <a:pt x="1173" y="1682"/>
                      <a:pt x="1225" y="1677"/>
                      <a:pt x="1279" y="1666"/>
                    </a:cubicBezTo>
                    <a:cubicBezTo>
                      <a:pt x="1515" y="1626"/>
                      <a:pt x="1752" y="1508"/>
                      <a:pt x="1889" y="1292"/>
                    </a:cubicBezTo>
                    <a:cubicBezTo>
                      <a:pt x="2126" y="917"/>
                      <a:pt x="2008" y="405"/>
                      <a:pt x="1633" y="149"/>
                    </a:cubicBezTo>
                    <a:cubicBezTo>
                      <a:pt x="1482" y="54"/>
                      <a:pt x="1300" y="1"/>
                      <a:pt x="111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6895614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Google Shape;78;p4"/>
          <p:cNvSpPr/>
          <p:nvPr/>
        </p:nvSpPr>
        <p:spPr>
          <a:xfrm>
            <a:off x="428201" y="366600"/>
            <a:ext cx="11335600" cy="6124800"/>
          </a:xfrm>
          <a:prstGeom prst="roundRect">
            <a:avLst>
              <a:gd name="adj" fmla="val 3448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9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" name="Google Shape;79;p4"/>
          <p:cNvSpPr txBox="1">
            <a:spLocks noGrp="1"/>
          </p:cNvSpPr>
          <p:nvPr>
            <p:ph type="title"/>
          </p:nvPr>
        </p:nvSpPr>
        <p:spPr>
          <a:xfrm>
            <a:off x="960000" y="719200"/>
            <a:ext cx="10281200" cy="710800"/>
          </a:xfrm>
          <a:prstGeom prst="rect">
            <a:avLst/>
          </a:prstGeom>
        </p:spPr>
        <p:txBody>
          <a:bodyPr spcFirstLastPara="1" wrap="square" lIns="121705" tIns="121705" rIns="121705" bIns="12170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0" name="Google Shape;80;p4"/>
          <p:cNvSpPr txBox="1">
            <a:spLocks noGrp="1"/>
          </p:cNvSpPr>
          <p:nvPr>
            <p:ph type="body" idx="1"/>
          </p:nvPr>
        </p:nvSpPr>
        <p:spPr>
          <a:xfrm>
            <a:off x="960000" y="1590467"/>
            <a:ext cx="10281200" cy="4548400"/>
          </a:xfrm>
          <a:prstGeom prst="rect">
            <a:avLst/>
          </a:prstGeom>
        </p:spPr>
        <p:txBody>
          <a:bodyPr spcFirstLastPara="1" wrap="square" lIns="121705" tIns="121705" rIns="121705" bIns="121705" anchor="t" anchorCtr="0">
            <a:noAutofit/>
          </a:bodyPr>
          <a:lstStyle>
            <a:lvl1pPr marL="608625" lvl="0" indent="-40575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AutoNum type="arabicPeriod"/>
              <a:defRPr sz="1700">
                <a:solidFill>
                  <a:srgbClr val="434343"/>
                </a:solidFill>
              </a:defRPr>
            </a:lvl1pPr>
            <a:lvl2pPr marL="1217249" lvl="1" indent="-405750" rtl="0">
              <a:lnSpc>
                <a:spcPct val="115000"/>
              </a:lnSpc>
              <a:spcBef>
                <a:spcPts val="213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2pPr>
            <a:lvl3pPr marL="1825874" lvl="2" indent="-405750" rtl="0">
              <a:lnSpc>
                <a:spcPct val="115000"/>
              </a:lnSpc>
              <a:spcBef>
                <a:spcPts val="213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3pPr>
            <a:lvl4pPr marL="2434499" lvl="3" indent="-405750" rtl="0">
              <a:lnSpc>
                <a:spcPct val="115000"/>
              </a:lnSpc>
              <a:spcBef>
                <a:spcPts val="213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4pPr>
            <a:lvl5pPr marL="3043123" lvl="4" indent="-405750" rtl="0">
              <a:lnSpc>
                <a:spcPct val="115000"/>
              </a:lnSpc>
              <a:spcBef>
                <a:spcPts val="213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5pPr>
            <a:lvl6pPr marL="3651748" lvl="5" indent="-405750" rtl="0">
              <a:lnSpc>
                <a:spcPct val="115000"/>
              </a:lnSpc>
              <a:spcBef>
                <a:spcPts val="213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6pPr>
            <a:lvl7pPr marL="4260372" lvl="6" indent="-405750" rtl="0">
              <a:lnSpc>
                <a:spcPct val="115000"/>
              </a:lnSpc>
              <a:spcBef>
                <a:spcPts val="213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7pPr>
            <a:lvl8pPr marL="4868997" lvl="7" indent="-405750" rtl="0">
              <a:lnSpc>
                <a:spcPct val="115000"/>
              </a:lnSpc>
              <a:spcBef>
                <a:spcPts val="213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8pPr>
            <a:lvl9pPr marL="5477622" lvl="8" indent="-405750" rtl="0">
              <a:lnSpc>
                <a:spcPct val="115000"/>
              </a:lnSpc>
              <a:spcBef>
                <a:spcPts val="2130"/>
              </a:spcBef>
              <a:spcAft>
                <a:spcPts val="213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grpSp>
        <p:nvGrpSpPr>
          <p:cNvPr id="81" name="Google Shape;81;p4"/>
          <p:cNvGrpSpPr/>
          <p:nvPr/>
        </p:nvGrpSpPr>
        <p:grpSpPr>
          <a:xfrm flipH="1">
            <a:off x="10388655" y="697176"/>
            <a:ext cx="912373" cy="754871"/>
            <a:chOff x="7558775" y="805000"/>
            <a:chExt cx="862247" cy="713399"/>
          </a:xfrm>
        </p:grpSpPr>
        <p:sp>
          <p:nvSpPr>
            <p:cNvPr id="82" name="Google Shape;82;p4"/>
            <p:cNvSpPr/>
            <p:nvPr/>
          </p:nvSpPr>
          <p:spPr>
            <a:xfrm>
              <a:off x="7558775" y="805000"/>
              <a:ext cx="861539" cy="713399"/>
            </a:xfrm>
            <a:custGeom>
              <a:avLst/>
              <a:gdLst/>
              <a:ahLst/>
              <a:cxnLst/>
              <a:rect l="l" t="t" r="r" b="b"/>
              <a:pathLst>
                <a:path w="23920" h="19807" extrusionOk="0">
                  <a:moveTo>
                    <a:pt x="6252" y="0"/>
                  </a:moveTo>
                  <a:cubicBezTo>
                    <a:pt x="6112" y="0"/>
                    <a:pt x="5973" y="14"/>
                    <a:pt x="5833" y="44"/>
                  </a:cubicBezTo>
                  <a:cubicBezTo>
                    <a:pt x="4000" y="438"/>
                    <a:pt x="6601" y="3669"/>
                    <a:pt x="6601" y="3669"/>
                  </a:cubicBezTo>
                  <a:cubicBezTo>
                    <a:pt x="6601" y="3669"/>
                    <a:pt x="4590" y="1565"/>
                    <a:pt x="3213" y="1565"/>
                  </a:cubicBezTo>
                  <a:cubicBezTo>
                    <a:pt x="2910" y="1565"/>
                    <a:pt x="2638" y="1667"/>
                    <a:pt x="2424" y="1916"/>
                  </a:cubicBezTo>
                  <a:cubicBezTo>
                    <a:pt x="1163" y="3354"/>
                    <a:pt x="4592" y="5837"/>
                    <a:pt x="4592" y="5837"/>
                  </a:cubicBezTo>
                  <a:cubicBezTo>
                    <a:pt x="4592" y="5837"/>
                    <a:pt x="2636" y="4760"/>
                    <a:pt x="1416" y="4760"/>
                  </a:cubicBezTo>
                  <a:cubicBezTo>
                    <a:pt x="953" y="4760"/>
                    <a:pt x="596" y="4916"/>
                    <a:pt x="493" y="5344"/>
                  </a:cubicBezTo>
                  <a:cubicBezTo>
                    <a:pt x="1" y="7393"/>
                    <a:pt x="4119" y="10624"/>
                    <a:pt x="7961" y="11629"/>
                  </a:cubicBezTo>
                  <a:cubicBezTo>
                    <a:pt x="7961" y="11629"/>
                    <a:pt x="5401" y="13430"/>
                    <a:pt x="2896" y="13430"/>
                  </a:cubicBezTo>
                  <a:cubicBezTo>
                    <a:pt x="2436" y="13430"/>
                    <a:pt x="1978" y="13369"/>
                    <a:pt x="1538" y="13225"/>
                  </a:cubicBezTo>
                  <a:lnTo>
                    <a:pt x="1538" y="13225"/>
                  </a:lnTo>
                  <a:cubicBezTo>
                    <a:pt x="1538" y="13226"/>
                    <a:pt x="2025" y="19807"/>
                    <a:pt x="11322" y="19807"/>
                  </a:cubicBezTo>
                  <a:cubicBezTo>
                    <a:pt x="11377" y="19807"/>
                    <a:pt x="11432" y="19806"/>
                    <a:pt x="11488" y="19806"/>
                  </a:cubicBezTo>
                  <a:cubicBezTo>
                    <a:pt x="22029" y="19727"/>
                    <a:pt x="23920" y="1758"/>
                    <a:pt x="18482" y="1108"/>
                  </a:cubicBezTo>
                  <a:cubicBezTo>
                    <a:pt x="18193" y="1074"/>
                    <a:pt x="17922" y="1058"/>
                    <a:pt x="17669" y="1058"/>
                  </a:cubicBezTo>
                  <a:cubicBezTo>
                    <a:pt x="13957" y="1058"/>
                    <a:pt x="13821" y="4556"/>
                    <a:pt x="12512" y="7433"/>
                  </a:cubicBezTo>
                  <a:cubicBezTo>
                    <a:pt x="12512" y="7433"/>
                    <a:pt x="9438" y="0"/>
                    <a:pt x="6252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" name="Google Shape;83;p4"/>
            <p:cNvSpPr/>
            <p:nvPr/>
          </p:nvSpPr>
          <p:spPr>
            <a:xfrm>
              <a:off x="8020052" y="1100380"/>
              <a:ext cx="273625" cy="163952"/>
            </a:xfrm>
            <a:custGeom>
              <a:avLst/>
              <a:gdLst/>
              <a:ahLst/>
              <a:cxnLst/>
              <a:rect l="l" t="t" r="r" b="b"/>
              <a:pathLst>
                <a:path w="7597" h="4552" extrusionOk="0">
                  <a:moveTo>
                    <a:pt x="2207" y="729"/>
                  </a:moveTo>
                  <a:lnTo>
                    <a:pt x="2207" y="729"/>
                  </a:lnTo>
                  <a:cubicBezTo>
                    <a:pt x="2207" y="729"/>
                    <a:pt x="2172" y="778"/>
                    <a:pt x="2124" y="861"/>
                  </a:cubicBezTo>
                  <a:lnTo>
                    <a:pt x="2124" y="861"/>
                  </a:lnTo>
                  <a:cubicBezTo>
                    <a:pt x="2176" y="781"/>
                    <a:pt x="2207" y="729"/>
                    <a:pt x="2207" y="729"/>
                  </a:cubicBezTo>
                  <a:close/>
                  <a:moveTo>
                    <a:pt x="907" y="0"/>
                  </a:moveTo>
                  <a:lnTo>
                    <a:pt x="907" y="0"/>
                  </a:lnTo>
                  <a:cubicBezTo>
                    <a:pt x="907" y="0"/>
                    <a:pt x="1" y="237"/>
                    <a:pt x="237" y="1497"/>
                  </a:cubicBezTo>
                  <a:cubicBezTo>
                    <a:pt x="344" y="2066"/>
                    <a:pt x="618" y="2222"/>
                    <a:pt x="888" y="2222"/>
                  </a:cubicBezTo>
                  <a:cubicBezTo>
                    <a:pt x="1216" y="2222"/>
                    <a:pt x="1537" y="1990"/>
                    <a:pt x="1537" y="1990"/>
                  </a:cubicBezTo>
                  <a:lnTo>
                    <a:pt x="1537" y="1990"/>
                  </a:lnTo>
                  <a:cubicBezTo>
                    <a:pt x="1537" y="1990"/>
                    <a:pt x="947" y="2601"/>
                    <a:pt x="1971" y="3054"/>
                  </a:cubicBezTo>
                  <a:cubicBezTo>
                    <a:pt x="2156" y="3132"/>
                    <a:pt x="2332" y="3164"/>
                    <a:pt x="2497" y="3164"/>
                  </a:cubicBezTo>
                  <a:cubicBezTo>
                    <a:pt x="3247" y="3164"/>
                    <a:pt x="3764" y="2503"/>
                    <a:pt x="3764" y="2502"/>
                  </a:cubicBezTo>
                  <a:lnTo>
                    <a:pt x="3764" y="2502"/>
                  </a:lnTo>
                  <a:cubicBezTo>
                    <a:pt x="3764" y="2503"/>
                    <a:pt x="2937" y="3960"/>
                    <a:pt x="4118" y="4256"/>
                  </a:cubicBezTo>
                  <a:cubicBezTo>
                    <a:pt x="4263" y="4292"/>
                    <a:pt x="4396" y="4308"/>
                    <a:pt x="4519" y="4308"/>
                  </a:cubicBezTo>
                  <a:cubicBezTo>
                    <a:pt x="5147" y="4308"/>
                    <a:pt x="5506" y="3895"/>
                    <a:pt x="5661" y="3655"/>
                  </a:cubicBezTo>
                  <a:lnTo>
                    <a:pt x="5661" y="3655"/>
                  </a:lnTo>
                  <a:cubicBezTo>
                    <a:pt x="5587" y="3860"/>
                    <a:pt x="5595" y="4216"/>
                    <a:pt x="6306" y="4492"/>
                  </a:cubicBezTo>
                  <a:cubicBezTo>
                    <a:pt x="6411" y="4533"/>
                    <a:pt x="6508" y="4552"/>
                    <a:pt x="6598" y="4552"/>
                  </a:cubicBezTo>
                  <a:cubicBezTo>
                    <a:pt x="7416" y="4552"/>
                    <a:pt x="7597" y="2992"/>
                    <a:pt x="7153" y="2423"/>
                  </a:cubicBezTo>
                  <a:lnTo>
                    <a:pt x="7153" y="2423"/>
                  </a:lnTo>
                  <a:cubicBezTo>
                    <a:pt x="7153" y="2424"/>
                    <a:pt x="7251" y="3684"/>
                    <a:pt x="6463" y="3960"/>
                  </a:cubicBezTo>
                  <a:cubicBezTo>
                    <a:pt x="6410" y="3980"/>
                    <a:pt x="6361" y="3990"/>
                    <a:pt x="6317" y="3990"/>
                  </a:cubicBezTo>
                  <a:cubicBezTo>
                    <a:pt x="5709" y="3990"/>
                    <a:pt x="5931" y="2227"/>
                    <a:pt x="5931" y="2226"/>
                  </a:cubicBezTo>
                  <a:lnTo>
                    <a:pt x="5931" y="2226"/>
                  </a:lnTo>
                  <a:cubicBezTo>
                    <a:pt x="5931" y="2227"/>
                    <a:pt x="5633" y="3602"/>
                    <a:pt x="4839" y="3602"/>
                  </a:cubicBezTo>
                  <a:cubicBezTo>
                    <a:pt x="4767" y="3602"/>
                    <a:pt x="4691" y="3591"/>
                    <a:pt x="4611" y="3566"/>
                  </a:cubicBezTo>
                  <a:cubicBezTo>
                    <a:pt x="3626" y="3290"/>
                    <a:pt x="4118" y="1400"/>
                    <a:pt x="4118" y="1399"/>
                  </a:cubicBezTo>
                  <a:lnTo>
                    <a:pt x="4118" y="1399"/>
                  </a:lnTo>
                  <a:cubicBezTo>
                    <a:pt x="4118" y="1399"/>
                    <a:pt x="3548" y="2627"/>
                    <a:pt x="2735" y="2627"/>
                  </a:cubicBezTo>
                  <a:cubicBezTo>
                    <a:pt x="2604" y="2627"/>
                    <a:pt x="2467" y="2596"/>
                    <a:pt x="2326" y="2522"/>
                  </a:cubicBezTo>
                  <a:cubicBezTo>
                    <a:pt x="1503" y="2095"/>
                    <a:pt x="1925" y="1198"/>
                    <a:pt x="2124" y="861"/>
                  </a:cubicBezTo>
                  <a:lnTo>
                    <a:pt x="2124" y="861"/>
                  </a:lnTo>
                  <a:cubicBezTo>
                    <a:pt x="1948" y="1124"/>
                    <a:pt x="1530" y="1693"/>
                    <a:pt x="1187" y="1693"/>
                  </a:cubicBezTo>
                  <a:cubicBezTo>
                    <a:pt x="1084" y="1693"/>
                    <a:pt x="988" y="1642"/>
                    <a:pt x="907" y="1517"/>
                  </a:cubicBezTo>
                  <a:cubicBezTo>
                    <a:pt x="493" y="867"/>
                    <a:pt x="907" y="0"/>
                    <a:pt x="9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" name="Google Shape;84;p4"/>
            <p:cNvSpPr/>
            <p:nvPr/>
          </p:nvSpPr>
          <p:spPr>
            <a:xfrm>
              <a:off x="7939373" y="1202958"/>
              <a:ext cx="234762" cy="243514"/>
            </a:xfrm>
            <a:custGeom>
              <a:avLst/>
              <a:gdLst/>
              <a:ahLst/>
              <a:cxnLst/>
              <a:rect l="l" t="t" r="r" b="b"/>
              <a:pathLst>
                <a:path w="6518" h="6761" extrusionOk="0">
                  <a:moveTo>
                    <a:pt x="2418" y="1250"/>
                  </a:moveTo>
                  <a:cubicBezTo>
                    <a:pt x="2418" y="1250"/>
                    <a:pt x="2380" y="1273"/>
                    <a:pt x="2319" y="1314"/>
                  </a:cubicBezTo>
                  <a:lnTo>
                    <a:pt x="2319" y="1314"/>
                  </a:lnTo>
                  <a:cubicBezTo>
                    <a:pt x="2381" y="1275"/>
                    <a:pt x="2418" y="1250"/>
                    <a:pt x="2418" y="1250"/>
                  </a:cubicBezTo>
                  <a:close/>
                  <a:moveTo>
                    <a:pt x="1392" y="1"/>
                  </a:moveTo>
                  <a:cubicBezTo>
                    <a:pt x="1123" y="1"/>
                    <a:pt x="478" y="109"/>
                    <a:pt x="231" y="1112"/>
                  </a:cubicBezTo>
                  <a:cubicBezTo>
                    <a:pt x="1" y="2048"/>
                    <a:pt x="653" y="2174"/>
                    <a:pt x="1022" y="2174"/>
                  </a:cubicBezTo>
                  <a:cubicBezTo>
                    <a:pt x="1158" y="2174"/>
                    <a:pt x="1255" y="2157"/>
                    <a:pt x="1255" y="2157"/>
                  </a:cubicBezTo>
                  <a:lnTo>
                    <a:pt x="1255" y="2157"/>
                  </a:lnTo>
                  <a:cubicBezTo>
                    <a:pt x="1255" y="2157"/>
                    <a:pt x="428" y="2452"/>
                    <a:pt x="1196" y="3319"/>
                  </a:cubicBezTo>
                  <a:cubicBezTo>
                    <a:pt x="1525" y="3673"/>
                    <a:pt x="1920" y="3776"/>
                    <a:pt x="2267" y="3776"/>
                  </a:cubicBezTo>
                  <a:cubicBezTo>
                    <a:pt x="2752" y="3776"/>
                    <a:pt x="3147" y="3575"/>
                    <a:pt x="3147" y="3575"/>
                  </a:cubicBezTo>
                  <a:lnTo>
                    <a:pt x="3147" y="3575"/>
                  </a:lnTo>
                  <a:cubicBezTo>
                    <a:pt x="3147" y="3575"/>
                    <a:pt x="1728" y="4600"/>
                    <a:pt x="2713" y="5368"/>
                  </a:cubicBezTo>
                  <a:cubicBezTo>
                    <a:pt x="3043" y="5620"/>
                    <a:pt x="3357" y="5705"/>
                    <a:pt x="3631" y="5705"/>
                  </a:cubicBezTo>
                  <a:cubicBezTo>
                    <a:pt x="3984" y="5705"/>
                    <a:pt x="4269" y="5565"/>
                    <a:pt x="4433" y="5460"/>
                  </a:cubicBezTo>
                  <a:lnTo>
                    <a:pt x="4433" y="5460"/>
                  </a:lnTo>
                  <a:cubicBezTo>
                    <a:pt x="4276" y="5619"/>
                    <a:pt x="4125" y="5958"/>
                    <a:pt x="4684" y="6531"/>
                  </a:cubicBezTo>
                  <a:cubicBezTo>
                    <a:pt x="4845" y="6692"/>
                    <a:pt x="5014" y="6760"/>
                    <a:pt x="5181" y="6760"/>
                  </a:cubicBezTo>
                  <a:cubicBezTo>
                    <a:pt x="5871" y="6760"/>
                    <a:pt x="6517" y="5589"/>
                    <a:pt x="6358" y="4954"/>
                  </a:cubicBezTo>
                  <a:lnTo>
                    <a:pt x="6358" y="4954"/>
                  </a:lnTo>
                  <a:cubicBezTo>
                    <a:pt x="6358" y="4955"/>
                    <a:pt x="5933" y="6101"/>
                    <a:pt x="5136" y="6101"/>
                  </a:cubicBezTo>
                  <a:cubicBezTo>
                    <a:pt x="5111" y="6101"/>
                    <a:pt x="5085" y="6100"/>
                    <a:pt x="5058" y="6097"/>
                  </a:cubicBezTo>
                  <a:cubicBezTo>
                    <a:pt x="4191" y="6038"/>
                    <a:pt x="5294" y="4246"/>
                    <a:pt x="5295" y="4245"/>
                  </a:cubicBezTo>
                  <a:lnTo>
                    <a:pt x="5295" y="4245"/>
                  </a:lnTo>
                  <a:cubicBezTo>
                    <a:pt x="5294" y="4246"/>
                    <a:pt x="4639" y="5128"/>
                    <a:pt x="3963" y="5128"/>
                  </a:cubicBezTo>
                  <a:cubicBezTo>
                    <a:pt x="3794" y="5128"/>
                    <a:pt x="3624" y="5073"/>
                    <a:pt x="3462" y="4935"/>
                  </a:cubicBezTo>
                  <a:cubicBezTo>
                    <a:pt x="2654" y="4245"/>
                    <a:pt x="3935" y="2689"/>
                    <a:pt x="3935" y="2689"/>
                  </a:cubicBezTo>
                  <a:lnTo>
                    <a:pt x="3935" y="2689"/>
                  </a:lnTo>
                  <a:cubicBezTo>
                    <a:pt x="3935" y="2689"/>
                    <a:pt x="3189" y="3331"/>
                    <a:pt x="2494" y="3331"/>
                  </a:cubicBezTo>
                  <a:cubicBezTo>
                    <a:pt x="2230" y="3331"/>
                    <a:pt x="1974" y="3239"/>
                    <a:pt x="1768" y="2984"/>
                  </a:cubicBezTo>
                  <a:cubicBezTo>
                    <a:pt x="1160" y="2212"/>
                    <a:pt x="2017" y="1523"/>
                    <a:pt x="2319" y="1314"/>
                  </a:cubicBezTo>
                  <a:lnTo>
                    <a:pt x="2319" y="1314"/>
                  </a:lnTo>
                  <a:cubicBezTo>
                    <a:pt x="2103" y="1450"/>
                    <a:pt x="1581" y="1753"/>
                    <a:pt x="1222" y="1753"/>
                  </a:cubicBezTo>
                  <a:cubicBezTo>
                    <a:pt x="1037" y="1753"/>
                    <a:pt x="895" y="1672"/>
                    <a:pt x="861" y="1447"/>
                  </a:cubicBezTo>
                  <a:cubicBezTo>
                    <a:pt x="743" y="639"/>
                    <a:pt x="1512" y="9"/>
                    <a:pt x="1512" y="9"/>
                  </a:cubicBezTo>
                  <a:cubicBezTo>
                    <a:pt x="1512" y="9"/>
                    <a:pt x="1466" y="1"/>
                    <a:pt x="13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" name="Google Shape;85;p4"/>
            <p:cNvSpPr/>
            <p:nvPr/>
          </p:nvSpPr>
          <p:spPr>
            <a:xfrm>
              <a:off x="7796527" y="1263720"/>
              <a:ext cx="173172" cy="251222"/>
            </a:xfrm>
            <a:custGeom>
              <a:avLst/>
              <a:gdLst/>
              <a:ahLst/>
              <a:cxnLst/>
              <a:rect l="l" t="t" r="r" b="b"/>
              <a:pathLst>
                <a:path w="4808" h="6975" extrusionOk="0">
                  <a:moveTo>
                    <a:pt x="2502" y="1376"/>
                  </a:moveTo>
                  <a:cubicBezTo>
                    <a:pt x="2502" y="1376"/>
                    <a:pt x="2456" y="1390"/>
                    <a:pt x="2382" y="1419"/>
                  </a:cubicBezTo>
                  <a:lnTo>
                    <a:pt x="2382" y="1419"/>
                  </a:lnTo>
                  <a:cubicBezTo>
                    <a:pt x="2457" y="1393"/>
                    <a:pt x="2502" y="1376"/>
                    <a:pt x="2502" y="1376"/>
                  </a:cubicBezTo>
                  <a:close/>
                  <a:moveTo>
                    <a:pt x="1776" y="0"/>
                  </a:moveTo>
                  <a:cubicBezTo>
                    <a:pt x="1487" y="0"/>
                    <a:pt x="1043" y="130"/>
                    <a:pt x="650" y="785"/>
                  </a:cubicBezTo>
                  <a:cubicBezTo>
                    <a:pt x="0" y="1888"/>
                    <a:pt x="1222" y="1947"/>
                    <a:pt x="1222" y="1947"/>
                  </a:cubicBezTo>
                  <a:cubicBezTo>
                    <a:pt x="1222" y="1947"/>
                    <a:pt x="414" y="2046"/>
                    <a:pt x="828" y="2992"/>
                  </a:cubicBezTo>
                  <a:cubicBezTo>
                    <a:pt x="1094" y="3573"/>
                    <a:pt x="1645" y="3685"/>
                    <a:pt x="2029" y="3685"/>
                  </a:cubicBezTo>
                  <a:cubicBezTo>
                    <a:pt x="2268" y="3685"/>
                    <a:pt x="2443" y="3642"/>
                    <a:pt x="2443" y="3642"/>
                  </a:cubicBezTo>
                  <a:lnTo>
                    <a:pt x="2443" y="3642"/>
                  </a:lnTo>
                  <a:cubicBezTo>
                    <a:pt x="2443" y="3642"/>
                    <a:pt x="907" y="4272"/>
                    <a:pt x="1537" y="5179"/>
                  </a:cubicBezTo>
                  <a:cubicBezTo>
                    <a:pt x="1827" y="5595"/>
                    <a:pt x="2192" y="5708"/>
                    <a:pt x="2502" y="5708"/>
                  </a:cubicBezTo>
                  <a:cubicBezTo>
                    <a:pt x="2699" y="5708"/>
                    <a:pt x="2874" y="5662"/>
                    <a:pt x="2993" y="5620"/>
                  </a:cubicBezTo>
                  <a:lnTo>
                    <a:pt x="2993" y="5620"/>
                  </a:lnTo>
                  <a:cubicBezTo>
                    <a:pt x="2808" y="5731"/>
                    <a:pt x="2568" y="6005"/>
                    <a:pt x="2877" y="6637"/>
                  </a:cubicBezTo>
                  <a:cubicBezTo>
                    <a:pt x="2997" y="6877"/>
                    <a:pt x="3177" y="6975"/>
                    <a:pt x="3379" y="6975"/>
                  </a:cubicBezTo>
                  <a:cubicBezTo>
                    <a:pt x="3974" y="6975"/>
                    <a:pt x="4764" y="6131"/>
                    <a:pt x="4808" y="5573"/>
                  </a:cubicBezTo>
                  <a:lnTo>
                    <a:pt x="4808" y="5573"/>
                  </a:lnTo>
                  <a:cubicBezTo>
                    <a:pt x="4808" y="5573"/>
                    <a:pt x="4208" y="6377"/>
                    <a:pt x="3560" y="6377"/>
                  </a:cubicBezTo>
                  <a:cubicBezTo>
                    <a:pt x="3484" y="6377"/>
                    <a:pt x="3407" y="6366"/>
                    <a:pt x="3330" y="6341"/>
                  </a:cubicBezTo>
                  <a:cubicBezTo>
                    <a:pt x="2601" y="6085"/>
                    <a:pt x="4098" y="4706"/>
                    <a:pt x="4098" y="4706"/>
                  </a:cubicBezTo>
                  <a:lnTo>
                    <a:pt x="4098" y="4706"/>
                  </a:lnTo>
                  <a:cubicBezTo>
                    <a:pt x="4098" y="4706"/>
                    <a:pt x="3422" y="5249"/>
                    <a:pt x="2860" y="5249"/>
                  </a:cubicBezTo>
                  <a:cubicBezTo>
                    <a:pt x="2643" y="5249"/>
                    <a:pt x="2443" y="5167"/>
                    <a:pt x="2305" y="4942"/>
                  </a:cubicBezTo>
                  <a:cubicBezTo>
                    <a:pt x="1813" y="4154"/>
                    <a:pt x="3389" y="2992"/>
                    <a:pt x="3389" y="2992"/>
                  </a:cubicBezTo>
                  <a:lnTo>
                    <a:pt x="3389" y="2992"/>
                  </a:lnTo>
                  <a:cubicBezTo>
                    <a:pt x="3389" y="2992"/>
                    <a:pt x="2771" y="3312"/>
                    <a:pt x="2219" y="3312"/>
                  </a:cubicBezTo>
                  <a:cubicBezTo>
                    <a:pt x="1884" y="3312"/>
                    <a:pt x="1573" y="3194"/>
                    <a:pt x="1439" y="2814"/>
                  </a:cubicBezTo>
                  <a:cubicBezTo>
                    <a:pt x="1131" y="1990"/>
                    <a:pt x="2045" y="1550"/>
                    <a:pt x="2382" y="1419"/>
                  </a:cubicBezTo>
                  <a:lnTo>
                    <a:pt x="2382" y="1419"/>
                  </a:lnTo>
                  <a:cubicBezTo>
                    <a:pt x="2191" y="1483"/>
                    <a:pt x="1810" y="1597"/>
                    <a:pt x="1511" y="1597"/>
                  </a:cubicBezTo>
                  <a:cubicBezTo>
                    <a:pt x="1248" y="1597"/>
                    <a:pt x="1050" y="1509"/>
                    <a:pt x="1104" y="1218"/>
                  </a:cubicBezTo>
                  <a:cubicBezTo>
                    <a:pt x="1241" y="470"/>
                    <a:pt x="2089" y="56"/>
                    <a:pt x="2089" y="56"/>
                  </a:cubicBezTo>
                  <a:cubicBezTo>
                    <a:pt x="2089" y="56"/>
                    <a:pt x="1965" y="0"/>
                    <a:pt x="17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" name="Google Shape;86;p4"/>
            <p:cNvSpPr/>
            <p:nvPr/>
          </p:nvSpPr>
          <p:spPr>
            <a:xfrm>
              <a:off x="8161637" y="887480"/>
              <a:ext cx="99012" cy="91737"/>
            </a:xfrm>
            <a:custGeom>
              <a:avLst/>
              <a:gdLst/>
              <a:ahLst/>
              <a:cxnLst/>
              <a:rect l="l" t="t" r="r" b="b"/>
              <a:pathLst>
                <a:path w="2749" h="2547" extrusionOk="0">
                  <a:moveTo>
                    <a:pt x="2296" y="0"/>
                  </a:moveTo>
                  <a:lnTo>
                    <a:pt x="1724" y="158"/>
                  </a:lnTo>
                  <a:cubicBezTo>
                    <a:pt x="1724" y="158"/>
                    <a:pt x="2197" y="1636"/>
                    <a:pt x="1527" y="1951"/>
                  </a:cubicBezTo>
                  <a:cubicBezTo>
                    <a:pt x="1465" y="1979"/>
                    <a:pt x="1407" y="1992"/>
                    <a:pt x="1353" y="1992"/>
                  </a:cubicBezTo>
                  <a:cubicBezTo>
                    <a:pt x="721" y="1992"/>
                    <a:pt x="621" y="237"/>
                    <a:pt x="621" y="237"/>
                  </a:cubicBezTo>
                  <a:lnTo>
                    <a:pt x="207" y="276"/>
                  </a:lnTo>
                  <a:cubicBezTo>
                    <a:pt x="207" y="276"/>
                    <a:pt x="1" y="2546"/>
                    <a:pt x="1419" y="2546"/>
                  </a:cubicBezTo>
                  <a:cubicBezTo>
                    <a:pt x="1454" y="2546"/>
                    <a:pt x="1490" y="2545"/>
                    <a:pt x="1527" y="2542"/>
                  </a:cubicBezTo>
                  <a:cubicBezTo>
                    <a:pt x="2749" y="2443"/>
                    <a:pt x="2296" y="0"/>
                    <a:pt x="22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" name="Google Shape;87;p4"/>
            <p:cNvSpPr/>
            <p:nvPr/>
          </p:nvSpPr>
          <p:spPr>
            <a:xfrm>
              <a:off x="8278174" y="933575"/>
              <a:ext cx="142849" cy="80253"/>
            </a:xfrm>
            <a:custGeom>
              <a:avLst/>
              <a:gdLst/>
              <a:ahLst/>
              <a:cxnLst/>
              <a:rect l="l" t="t" r="r" b="b"/>
              <a:pathLst>
                <a:path w="3074" h="2228" extrusionOk="0">
                  <a:moveTo>
                    <a:pt x="0" y="1"/>
                  </a:moveTo>
                  <a:cubicBezTo>
                    <a:pt x="118" y="316"/>
                    <a:pt x="414" y="2227"/>
                    <a:pt x="414" y="2227"/>
                  </a:cubicBezTo>
                  <a:lnTo>
                    <a:pt x="307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" name="Google Shape;88;p4"/>
            <p:cNvSpPr/>
            <p:nvPr/>
          </p:nvSpPr>
          <p:spPr>
            <a:xfrm>
              <a:off x="8125800" y="958435"/>
              <a:ext cx="60365" cy="59645"/>
            </a:xfrm>
            <a:custGeom>
              <a:avLst/>
              <a:gdLst/>
              <a:ahLst/>
              <a:cxnLst/>
              <a:rect l="l" t="t" r="r" b="b"/>
              <a:pathLst>
                <a:path w="1676" h="1656" extrusionOk="0">
                  <a:moveTo>
                    <a:pt x="828" y="0"/>
                  </a:moveTo>
                  <a:cubicBezTo>
                    <a:pt x="375" y="0"/>
                    <a:pt x="0" y="375"/>
                    <a:pt x="0" y="828"/>
                  </a:cubicBezTo>
                  <a:cubicBezTo>
                    <a:pt x="0" y="1281"/>
                    <a:pt x="375" y="1656"/>
                    <a:pt x="828" y="1656"/>
                  </a:cubicBezTo>
                  <a:cubicBezTo>
                    <a:pt x="1301" y="1656"/>
                    <a:pt x="1675" y="1281"/>
                    <a:pt x="1675" y="828"/>
                  </a:cubicBezTo>
                  <a:cubicBezTo>
                    <a:pt x="1675" y="375"/>
                    <a:pt x="1301" y="0"/>
                    <a:pt x="8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9" name="Google Shape;89;p4"/>
          <p:cNvGrpSpPr/>
          <p:nvPr/>
        </p:nvGrpSpPr>
        <p:grpSpPr>
          <a:xfrm>
            <a:off x="743368" y="4496986"/>
            <a:ext cx="10683533" cy="1772751"/>
            <a:chOff x="557525" y="3372738"/>
            <a:chExt cx="8012650" cy="1329563"/>
          </a:xfrm>
        </p:grpSpPr>
        <p:sp>
          <p:nvSpPr>
            <p:cNvPr id="90" name="Google Shape;90;p4"/>
            <p:cNvSpPr/>
            <p:nvPr/>
          </p:nvSpPr>
          <p:spPr>
            <a:xfrm>
              <a:off x="8026350" y="4121600"/>
              <a:ext cx="543825" cy="580700"/>
            </a:xfrm>
            <a:custGeom>
              <a:avLst/>
              <a:gdLst/>
              <a:ahLst/>
              <a:cxnLst/>
              <a:rect l="l" t="t" r="r" b="b"/>
              <a:pathLst>
                <a:path w="21753" h="23228" extrusionOk="0">
                  <a:moveTo>
                    <a:pt x="20092" y="0"/>
                  </a:moveTo>
                  <a:cubicBezTo>
                    <a:pt x="20022" y="0"/>
                    <a:pt x="19954" y="35"/>
                    <a:pt x="19920" y="117"/>
                  </a:cubicBezTo>
                  <a:cubicBezTo>
                    <a:pt x="19290" y="1437"/>
                    <a:pt x="18600" y="2738"/>
                    <a:pt x="17891" y="4018"/>
                  </a:cubicBezTo>
                  <a:cubicBezTo>
                    <a:pt x="17891" y="3999"/>
                    <a:pt x="17871" y="3979"/>
                    <a:pt x="17871" y="3959"/>
                  </a:cubicBezTo>
                  <a:cubicBezTo>
                    <a:pt x="17477" y="3447"/>
                    <a:pt x="16984" y="2994"/>
                    <a:pt x="16433" y="2659"/>
                  </a:cubicBezTo>
                  <a:cubicBezTo>
                    <a:pt x="16068" y="2440"/>
                    <a:pt x="15670" y="2210"/>
                    <a:pt x="15256" y="2210"/>
                  </a:cubicBezTo>
                  <a:cubicBezTo>
                    <a:pt x="15111" y="2210"/>
                    <a:pt x="14965" y="2238"/>
                    <a:pt x="14817" y="2304"/>
                  </a:cubicBezTo>
                  <a:cubicBezTo>
                    <a:pt x="14325" y="2501"/>
                    <a:pt x="13852" y="3014"/>
                    <a:pt x="14127" y="3565"/>
                  </a:cubicBezTo>
                  <a:cubicBezTo>
                    <a:pt x="14384" y="4077"/>
                    <a:pt x="15113" y="4196"/>
                    <a:pt x="15625" y="4294"/>
                  </a:cubicBezTo>
                  <a:cubicBezTo>
                    <a:pt x="16275" y="4452"/>
                    <a:pt x="16945" y="4491"/>
                    <a:pt x="17635" y="4491"/>
                  </a:cubicBezTo>
                  <a:cubicBezTo>
                    <a:pt x="17359" y="4964"/>
                    <a:pt x="17063" y="5437"/>
                    <a:pt x="16787" y="5910"/>
                  </a:cubicBezTo>
                  <a:cubicBezTo>
                    <a:pt x="16748" y="5910"/>
                    <a:pt x="16689" y="5910"/>
                    <a:pt x="16669" y="5930"/>
                  </a:cubicBezTo>
                  <a:cubicBezTo>
                    <a:pt x="16255" y="5733"/>
                    <a:pt x="15822" y="5516"/>
                    <a:pt x="15408" y="5299"/>
                  </a:cubicBezTo>
                  <a:cubicBezTo>
                    <a:pt x="15054" y="5122"/>
                    <a:pt x="14699" y="4944"/>
                    <a:pt x="14325" y="4806"/>
                  </a:cubicBezTo>
                  <a:cubicBezTo>
                    <a:pt x="14006" y="4691"/>
                    <a:pt x="13671" y="4624"/>
                    <a:pt x="13341" y="4624"/>
                  </a:cubicBezTo>
                  <a:cubicBezTo>
                    <a:pt x="12935" y="4624"/>
                    <a:pt x="12535" y="4725"/>
                    <a:pt x="12177" y="4964"/>
                  </a:cubicBezTo>
                  <a:cubicBezTo>
                    <a:pt x="11881" y="5181"/>
                    <a:pt x="11665" y="5476"/>
                    <a:pt x="11586" y="5831"/>
                  </a:cubicBezTo>
                  <a:cubicBezTo>
                    <a:pt x="11507" y="6225"/>
                    <a:pt x="11665" y="6540"/>
                    <a:pt x="11960" y="6796"/>
                  </a:cubicBezTo>
                  <a:cubicBezTo>
                    <a:pt x="12451" y="7173"/>
                    <a:pt x="13064" y="7305"/>
                    <a:pt x="13664" y="7305"/>
                  </a:cubicBezTo>
                  <a:cubicBezTo>
                    <a:pt x="13787" y="7305"/>
                    <a:pt x="13909" y="7299"/>
                    <a:pt x="14029" y="7289"/>
                  </a:cubicBezTo>
                  <a:cubicBezTo>
                    <a:pt x="14482" y="7250"/>
                    <a:pt x="14935" y="7151"/>
                    <a:pt x="15369" y="7013"/>
                  </a:cubicBezTo>
                  <a:cubicBezTo>
                    <a:pt x="15605" y="6934"/>
                    <a:pt x="15842" y="6856"/>
                    <a:pt x="16058" y="6777"/>
                  </a:cubicBezTo>
                  <a:cubicBezTo>
                    <a:pt x="16157" y="6737"/>
                    <a:pt x="16236" y="6698"/>
                    <a:pt x="16314" y="6659"/>
                  </a:cubicBezTo>
                  <a:lnTo>
                    <a:pt x="16314" y="6659"/>
                  </a:lnTo>
                  <a:cubicBezTo>
                    <a:pt x="15763" y="7525"/>
                    <a:pt x="15191" y="8392"/>
                    <a:pt x="14600" y="9220"/>
                  </a:cubicBezTo>
                  <a:lnTo>
                    <a:pt x="14541" y="9220"/>
                  </a:lnTo>
                  <a:cubicBezTo>
                    <a:pt x="14167" y="9279"/>
                    <a:pt x="13832" y="9397"/>
                    <a:pt x="13497" y="9535"/>
                  </a:cubicBezTo>
                  <a:cubicBezTo>
                    <a:pt x="13477" y="9515"/>
                    <a:pt x="13458" y="9476"/>
                    <a:pt x="13418" y="9437"/>
                  </a:cubicBezTo>
                  <a:cubicBezTo>
                    <a:pt x="12650" y="8826"/>
                    <a:pt x="11822" y="8274"/>
                    <a:pt x="10877" y="7959"/>
                  </a:cubicBezTo>
                  <a:cubicBezTo>
                    <a:pt x="10434" y="7793"/>
                    <a:pt x="9861" y="7633"/>
                    <a:pt x="9318" y="7633"/>
                  </a:cubicBezTo>
                  <a:cubicBezTo>
                    <a:pt x="8894" y="7633"/>
                    <a:pt x="8488" y="7731"/>
                    <a:pt x="8177" y="7998"/>
                  </a:cubicBezTo>
                  <a:cubicBezTo>
                    <a:pt x="7842" y="8274"/>
                    <a:pt x="7724" y="8708"/>
                    <a:pt x="7803" y="9141"/>
                  </a:cubicBezTo>
                  <a:cubicBezTo>
                    <a:pt x="7901" y="9614"/>
                    <a:pt x="8236" y="9988"/>
                    <a:pt x="8630" y="10244"/>
                  </a:cubicBezTo>
                  <a:cubicBezTo>
                    <a:pt x="9243" y="10618"/>
                    <a:pt x="9980" y="10788"/>
                    <a:pt x="10705" y="10788"/>
                  </a:cubicBezTo>
                  <a:cubicBezTo>
                    <a:pt x="10935" y="10788"/>
                    <a:pt x="11165" y="10770"/>
                    <a:pt x="11389" y="10737"/>
                  </a:cubicBezTo>
                  <a:cubicBezTo>
                    <a:pt x="11940" y="10658"/>
                    <a:pt x="12453" y="10461"/>
                    <a:pt x="12945" y="10225"/>
                  </a:cubicBezTo>
                  <a:cubicBezTo>
                    <a:pt x="13379" y="10028"/>
                    <a:pt x="13793" y="9831"/>
                    <a:pt x="14246" y="9693"/>
                  </a:cubicBezTo>
                  <a:lnTo>
                    <a:pt x="14246" y="9693"/>
                  </a:lnTo>
                  <a:cubicBezTo>
                    <a:pt x="13674" y="10481"/>
                    <a:pt x="13064" y="11249"/>
                    <a:pt x="12433" y="11998"/>
                  </a:cubicBezTo>
                  <a:cubicBezTo>
                    <a:pt x="12413" y="11998"/>
                    <a:pt x="12394" y="12018"/>
                    <a:pt x="12374" y="12018"/>
                  </a:cubicBezTo>
                  <a:cubicBezTo>
                    <a:pt x="11980" y="12156"/>
                    <a:pt x="11586" y="12333"/>
                    <a:pt x="11172" y="12471"/>
                  </a:cubicBezTo>
                  <a:cubicBezTo>
                    <a:pt x="10404" y="11899"/>
                    <a:pt x="9537" y="11446"/>
                    <a:pt x="8611" y="11170"/>
                  </a:cubicBezTo>
                  <a:cubicBezTo>
                    <a:pt x="8131" y="11022"/>
                    <a:pt x="7520" y="10841"/>
                    <a:pt x="6944" y="10841"/>
                  </a:cubicBezTo>
                  <a:cubicBezTo>
                    <a:pt x="6527" y="10841"/>
                    <a:pt x="6128" y="10936"/>
                    <a:pt x="5813" y="11210"/>
                  </a:cubicBezTo>
                  <a:cubicBezTo>
                    <a:pt x="5498" y="11466"/>
                    <a:pt x="5320" y="11880"/>
                    <a:pt x="5419" y="12294"/>
                  </a:cubicBezTo>
                  <a:cubicBezTo>
                    <a:pt x="5537" y="12727"/>
                    <a:pt x="5911" y="13042"/>
                    <a:pt x="6286" y="13239"/>
                  </a:cubicBezTo>
                  <a:cubicBezTo>
                    <a:pt x="6830" y="13524"/>
                    <a:pt x="7451" y="13630"/>
                    <a:pt x="8070" y="13630"/>
                  </a:cubicBezTo>
                  <a:cubicBezTo>
                    <a:pt x="8392" y="13630"/>
                    <a:pt x="8714" y="13602"/>
                    <a:pt x="9024" y="13555"/>
                  </a:cubicBezTo>
                  <a:cubicBezTo>
                    <a:pt x="9734" y="13436"/>
                    <a:pt x="10443" y="13200"/>
                    <a:pt x="11113" y="12944"/>
                  </a:cubicBezTo>
                  <a:cubicBezTo>
                    <a:pt x="11130" y="12947"/>
                    <a:pt x="11146" y="12949"/>
                    <a:pt x="11162" y="12949"/>
                  </a:cubicBezTo>
                  <a:cubicBezTo>
                    <a:pt x="11238" y="12949"/>
                    <a:pt x="11300" y="12911"/>
                    <a:pt x="11349" y="12845"/>
                  </a:cubicBezTo>
                  <a:cubicBezTo>
                    <a:pt x="11527" y="12766"/>
                    <a:pt x="11724" y="12707"/>
                    <a:pt x="11921" y="12628"/>
                  </a:cubicBezTo>
                  <a:lnTo>
                    <a:pt x="11921" y="12628"/>
                  </a:lnTo>
                  <a:cubicBezTo>
                    <a:pt x="11389" y="13220"/>
                    <a:pt x="10857" y="13811"/>
                    <a:pt x="10305" y="14382"/>
                  </a:cubicBezTo>
                  <a:cubicBezTo>
                    <a:pt x="9675" y="14540"/>
                    <a:pt x="9123" y="14816"/>
                    <a:pt x="8571" y="15131"/>
                  </a:cubicBezTo>
                  <a:cubicBezTo>
                    <a:pt x="8552" y="15091"/>
                    <a:pt x="8532" y="15072"/>
                    <a:pt x="8492" y="15072"/>
                  </a:cubicBezTo>
                  <a:cubicBezTo>
                    <a:pt x="7547" y="14697"/>
                    <a:pt x="6542" y="14441"/>
                    <a:pt x="5537" y="14382"/>
                  </a:cubicBezTo>
                  <a:cubicBezTo>
                    <a:pt x="5410" y="14373"/>
                    <a:pt x="5271" y="14366"/>
                    <a:pt x="5127" y="14366"/>
                  </a:cubicBezTo>
                  <a:cubicBezTo>
                    <a:pt x="4376" y="14366"/>
                    <a:pt x="3479" y="14541"/>
                    <a:pt x="3330" y="15367"/>
                  </a:cubicBezTo>
                  <a:cubicBezTo>
                    <a:pt x="3153" y="16313"/>
                    <a:pt x="4178" y="16825"/>
                    <a:pt x="4966" y="16865"/>
                  </a:cubicBezTo>
                  <a:cubicBezTo>
                    <a:pt x="5040" y="16870"/>
                    <a:pt x="5114" y="16872"/>
                    <a:pt x="5188" y="16872"/>
                  </a:cubicBezTo>
                  <a:cubicBezTo>
                    <a:pt x="5974" y="16872"/>
                    <a:pt x="6725" y="16594"/>
                    <a:pt x="7409" y="16234"/>
                  </a:cubicBezTo>
                  <a:cubicBezTo>
                    <a:pt x="8158" y="15840"/>
                    <a:pt x="8887" y="15347"/>
                    <a:pt x="9675" y="15013"/>
                  </a:cubicBezTo>
                  <a:lnTo>
                    <a:pt x="9675" y="15013"/>
                  </a:lnTo>
                  <a:cubicBezTo>
                    <a:pt x="8926" y="15742"/>
                    <a:pt x="8158" y="16431"/>
                    <a:pt x="7350" y="17101"/>
                  </a:cubicBezTo>
                  <a:cubicBezTo>
                    <a:pt x="6995" y="17397"/>
                    <a:pt x="6621" y="17692"/>
                    <a:pt x="6246" y="17988"/>
                  </a:cubicBezTo>
                  <a:cubicBezTo>
                    <a:pt x="5163" y="18047"/>
                    <a:pt x="4079" y="18263"/>
                    <a:pt x="3054" y="18618"/>
                  </a:cubicBezTo>
                  <a:cubicBezTo>
                    <a:pt x="2523" y="18795"/>
                    <a:pt x="2010" y="19012"/>
                    <a:pt x="1518" y="19268"/>
                  </a:cubicBezTo>
                  <a:cubicBezTo>
                    <a:pt x="1045" y="19505"/>
                    <a:pt x="572" y="19800"/>
                    <a:pt x="316" y="20273"/>
                  </a:cubicBezTo>
                  <a:cubicBezTo>
                    <a:pt x="79" y="20667"/>
                    <a:pt x="1" y="21160"/>
                    <a:pt x="198" y="21574"/>
                  </a:cubicBezTo>
                  <a:cubicBezTo>
                    <a:pt x="395" y="21968"/>
                    <a:pt x="749" y="22243"/>
                    <a:pt x="1143" y="22362"/>
                  </a:cubicBezTo>
                  <a:cubicBezTo>
                    <a:pt x="1344" y="22430"/>
                    <a:pt x="1543" y="22461"/>
                    <a:pt x="1739" y="22461"/>
                  </a:cubicBezTo>
                  <a:cubicBezTo>
                    <a:pt x="2503" y="22461"/>
                    <a:pt x="3215" y="21993"/>
                    <a:pt x="3764" y="21475"/>
                  </a:cubicBezTo>
                  <a:cubicBezTo>
                    <a:pt x="4256" y="21022"/>
                    <a:pt x="4690" y="20510"/>
                    <a:pt x="5123" y="19997"/>
                  </a:cubicBezTo>
                  <a:cubicBezTo>
                    <a:pt x="5576" y="19446"/>
                    <a:pt x="6010" y="18914"/>
                    <a:pt x="6463" y="18362"/>
                  </a:cubicBezTo>
                  <a:cubicBezTo>
                    <a:pt x="6502" y="18323"/>
                    <a:pt x="6522" y="18303"/>
                    <a:pt x="6542" y="18263"/>
                  </a:cubicBezTo>
                  <a:cubicBezTo>
                    <a:pt x="7310" y="17672"/>
                    <a:pt x="8039" y="17062"/>
                    <a:pt x="8749" y="16431"/>
                  </a:cubicBezTo>
                  <a:lnTo>
                    <a:pt x="8749" y="16431"/>
                  </a:lnTo>
                  <a:cubicBezTo>
                    <a:pt x="8690" y="16589"/>
                    <a:pt x="8650" y="16746"/>
                    <a:pt x="8591" y="16924"/>
                  </a:cubicBezTo>
                  <a:cubicBezTo>
                    <a:pt x="8552" y="16924"/>
                    <a:pt x="8512" y="16943"/>
                    <a:pt x="8492" y="16983"/>
                  </a:cubicBezTo>
                  <a:cubicBezTo>
                    <a:pt x="7685" y="17929"/>
                    <a:pt x="6956" y="18933"/>
                    <a:pt x="6325" y="19978"/>
                  </a:cubicBezTo>
                  <a:cubicBezTo>
                    <a:pt x="5852" y="20785"/>
                    <a:pt x="5064" y="22027"/>
                    <a:pt x="5892" y="22894"/>
                  </a:cubicBezTo>
                  <a:cubicBezTo>
                    <a:pt x="6103" y="23118"/>
                    <a:pt x="6404" y="23228"/>
                    <a:pt x="6709" y="23228"/>
                  </a:cubicBezTo>
                  <a:cubicBezTo>
                    <a:pt x="6859" y="23228"/>
                    <a:pt x="7010" y="23202"/>
                    <a:pt x="7153" y="23150"/>
                  </a:cubicBezTo>
                  <a:cubicBezTo>
                    <a:pt x="7685" y="22992"/>
                    <a:pt x="8039" y="22539"/>
                    <a:pt x="8256" y="22046"/>
                  </a:cubicBezTo>
                  <a:cubicBezTo>
                    <a:pt x="8709" y="21101"/>
                    <a:pt x="8729" y="19997"/>
                    <a:pt x="8768" y="18953"/>
                  </a:cubicBezTo>
                  <a:cubicBezTo>
                    <a:pt x="8827" y="17791"/>
                    <a:pt x="8906" y="16530"/>
                    <a:pt x="9675" y="15604"/>
                  </a:cubicBezTo>
                  <a:cubicBezTo>
                    <a:pt x="9714" y="15584"/>
                    <a:pt x="9714" y="15545"/>
                    <a:pt x="9734" y="15525"/>
                  </a:cubicBezTo>
                  <a:cubicBezTo>
                    <a:pt x="9990" y="15269"/>
                    <a:pt x="10266" y="14993"/>
                    <a:pt x="10542" y="14717"/>
                  </a:cubicBezTo>
                  <a:cubicBezTo>
                    <a:pt x="10542" y="14717"/>
                    <a:pt x="10561" y="14697"/>
                    <a:pt x="10581" y="14678"/>
                  </a:cubicBezTo>
                  <a:cubicBezTo>
                    <a:pt x="10699" y="14540"/>
                    <a:pt x="10837" y="14421"/>
                    <a:pt x="10955" y="14284"/>
                  </a:cubicBezTo>
                  <a:cubicBezTo>
                    <a:pt x="11152" y="14067"/>
                    <a:pt x="11349" y="13850"/>
                    <a:pt x="11546" y="13633"/>
                  </a:cubicBezTo>
                  <a:lnTo>
                    <a:pt x="11546" y="13633"/>
                  </a:lnTo>
                  <a:cubicBezTo>
                    <a:pt x="11487" y="13949"/>
                    <a:pt x="11468" y="14284"/>
                    <a:pt x="11507" y="14618"/>
                  </a:cubicBezTo>
                  <a:cubicBezTo>
                    <a:pt x="11507" y="14618"/>
                    <a:pt x="11507" y="14638"/>
                    <a:pt x="11487" y="14638"/>
                  </a:cubicBezTo>
                  <a:cubicBezTo>
                    <a:pt x="10995" y="15682"/>
                    <a:pt x="10482" y="16727"/>
                    <a:pt x="10148" y="17830"/>
                  </a:cubicBezTo>
                  <a:cubicBezTo>
                    <a:pt x="9911" y="18658"/>
                    <a:pt x="9793" y="19761"/>
                    <a:pt x="10482" y="20450"/>
                  </a:cubicBezTo>
                  <a:cubicBezTo>
                    <a:pt x="10669" y="20637"/>
                    <a:pt x="10918" y="20745"/>
                    <a:pt x="11175" y="20745"/>
                  </a:cubicBezTo>
                  <a:cubicBezTo>
                    <a:pt x="11326" y="20745"/>
                    <a:pt x="11480" y="20708"/>
                    <a:pt x="11625" y="20628"/>
                  </a:cubicBezTo>
                  <a:cubicBezTo>
                    <a:pt x="12039" y="20411"/>
                    <a:pt x="12256" y="19958"/>
                    <a:pt x="12374" y="19524"/>
                  </a:cubicBezTo>
                  <a:cubicBezTo>
                    <a:pt x="12650" y="18539"/>
                    <a:pt x="12610" y="17475"/>
                    <a:pt x="12354" y="16490"/>
                  </a:cubicBezTo>
                  <a:cubicBezTo>
                    <a:pt x="12098" y="15426"/>
                    <a:pt x="11527" y="14126"/>
                    <a:pt x="12216" y="13101"/>
                  </a:cubicBezTo>
                  <a:cubicBezTo>
                    <a:pt x="12256" y="13023"/>
                    <a:pt x="12256" y="12944"/>
                    <a:pt x="12216" y="12885"/>
                  </a:cubicBezTo>
                  <a:cubicBezTo>
                    <a:pt x="12866" y="12156"/>
                    <a:pt x="13477" y="11387"/>
                    <a:pt x="14068" y="10619"/>
                  </a:cubicBezTo>
                  <a:lnTo>
                    <a:pt x="14068" y="10619"/>
                  </a:lnTo>
                  <a:cubicBezTo>
                    <a:pt x="14049" y="10895"/>
                    <a:pt x="14068" y="11170"/>
                    <a:pt x="14108" y="11427"/>
                  </a:cubicBezTo>
                  <a:cubicBezTo>
                    <a:pt x="14088" y="11446"/>
                    <a:pt x="14068" y="11486"/>
                    <a:pt x="14049" y="11505"/>
                  </a:cubicBezTo>
                  <a:cubicBezTo>
                    <a:pt x="13576" y="12550"/>
                    <a:pt x="13221" y="13653"/>
                    <a:pt x="13083" y="14796"/>
                  </a:cubicBezTo>
                  <a:cubicBezTo>
                    <a:pt x="12985" y="15761"/>
                    <a:pt x="13142" y="16865"/>
                    <a:pt x="14068" y="17377"/>
                  </a:cubicBezTo>
                  <a:cubicBezTo>
                    <a:pt x="14298" y="17498"/>
                    <a:pt x="14565" y="17574"/>
                    <a:pt x="14828" y="17574"/>
                  </a:cubicBezTo>
                  <a:cubicBezTo>
                    <a:pt x="14993" y="17574"/>
                    <a:pt x="15157" y="17544"/>
                    <a:pt x="15310" y="17475"/>
                  </a:cubicBezTo>
                  <a:cubicBezTo>
                    <a:pt x="15743" y="17278"/>
                    <a:pt x="16019" y="16865"/>
                    <a:pt x="16117" y="16411"/>
                  </a:cubicBezTo>
                  <a:cubicBezTo>
                    <a:pt x="16374" y="15328"/>
                    <a:pt x="15901" y="14146"/>
                    <a:pt x="15388" y="13220"/>
                  </a:cubicBezTo>
                  <a:cubicBezTo>
                    <a:pt x="14837" y="12274"/>
                    <a:pt x="13950" y="10914"/>
                    <a:pt x="14778" y="9870"/>
                  </a:cubicBezTo>
                  <a:cubicBezTo>
                    <a:pt x="14837" y="9791"/>
                    <a:pt x="14837" y="9712"/>
                    <a:pt x="14797" y="9634"/>
                  </a:cubicBezTo>
                  <a:cubicBezTo>
                    <a:pt x="15448" y="8727"/>
                    <a:pt x="16078" y="7782"/>
                    <a:pt x="16689" y="6836"/>
                  </a:cubicBezTo>
                  <a:cubicBezTo>
                    <a:pt x="16689" y="6856"/>
                    <a:pt x="16709" y="6875"/>
                    <a:pt x="16709" y="6915"/>
                  </a:cubicBezTo>
                  <a:cubicBezTo>
                    <a:pt x="16669" y="6934"/>
                    <a:pt x="16649" y="6954"/>
                    <a:pt x="16630" y="7013"/>
                  </a:cubicBezTo>
                  <a:cubicBezTo>
                    <a:pt x="16334" y="7900"/>
                    <a:pt x="16236" y="8846"/>
                    <a:pt x="16334" y="9791"/>
                  </a:cubicBezTo>
                  <a:cubicBezTo>
                    <a:pt x="16393" y="10244"/>
                    <a:pt x="16492" y="10698"/>
                    <a:pt x="16649" y="11131"/>
                  </a:cubicBezTo>
                  <a:cubicBezTo>
                    <a:pt x="16807" y="11565"/>
                    <a:pt x="17004" y="11998"/>
                    <a:pt x="17339" y="12313"/>
                  </a:cubicBezTo>
                  <a:cubicBezTo>
                    <a:pt x="17579" y="12527"/>
                    <a:pt x="17858" y="12621"/>
                    <a:pt x="18135" y="12621"/>
                  </a:cubicBezTo>
                  <a:cubicBezTo>
                    <a:pt x="18677" y="12621"/>
                    <a:pt x="19213" y="12263"/>
                    <a:pt x="19447" y="11742"/>
                  </a:cubicBezTo>
                  <a:cubicBezTo>
                    <a:pt x="19841" y="10836"/>
                    <a:pt x="19487" y="9712"/>
                    <a:pt x="18915" y="8983"/>
                  </a:cubicBezTo>
                  <a:cubicBezTo>
                    <a:pt x="18285" y="8176"/>
                    <a:pt x="17083" y="7466"/>
                    <a:pt x="16984" y="6343"/>
                  </a:cubicBezTo>
                  <a:cubicBezTo>
                    <a:pt x="17142" y="6107"/>
                    <a:pt x="17280" y="5870"/>
                    <a:pt x="17418" y="5654"/>
                  </a:cubicBezTo>
                  <a:cubicBezTo>
                    <a:pt x="17556" y="5417"/>
                    <a:pt x="17674" y="5201"/>
                    <a:pt x="17812" y="4984"/>
                  </a:cubicBezTo>
                  <a:cubicBezTo>
                    <a:pt x="17832" y="5082"/>
                    <a:pt x="17871" y="5161"/>
                    <a:pt x="17930" y="5240"/>
                  </a:cubicBezTo>
                  <a:cubicBezTo>
                    <a:pt x="18127" y="5634"/>
                    <a:pt x="18364" y="5989"/>
                    <a:pt x="18600" y="6343"/>
                  </a:cubicBezTo>
                  <a:cubicBezTo>
                    <a:pt x="19033" y="6993"/>
                    <a:pt x="19526" y="7821"/>
                    <a:pt x="20334" y="8018"/>
                  </a:cubicBezTo>
                  <a:cubicBezTo>
                    <a:pt x="20432" y="8041"/>
                    <a:pt x="20532" y="8052"/>
                    <a:pt x="20630" y="8052"/>
                  </a:cubicBezTo>
                  <a:cubicBezTo>
                    <a:pt x="21198" y="8052"/>
                    <a:pt x="21716" y="7674"/>
                    <a:pt x="21733" y="7053"/>
                  </a:cubicBezTo>
                  <a:cubicBezTo>
                    <a:pt x="21752" y="6284"/>
                    <a:pt x="21240" y="5575"/>
                    <a:pt x="20610" y="5161"/>
                  </a:cubicBezTo>
                  <a:cubicBezTo>
                    <a:pt x="19900" y="4688"/>
                    <a:pt x="19033" y="4491"/>
                    <a:pt x="18206" y="4294"/>
                  </a:cubicBezTo>
                  <a:cubicBezTo>
                    <a:pt x="18935" y="2974"/>
                    <a:pt x="19644" y="1634"/>
                    <a:pt x="20294" y="275"/>
                  </a:cubicBezTo>
                  <a:cubicBezTo>
                    <a:pt x="20359" y="121"/>
                    <a:pt x="20222" y="0"/>
                    <a:pt x="200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" name="Google Shape;91;p4"/>
            <p:cNvSpPr/>
            <p:nvPr/>
          </p:nvSpPr>
          <p:spPr>
            <a:xfrm>
              <a:off x="557525" y="4021125"/>
              <a:ext cx="184200" cy="184200"/>
            </a:xfrm>
            <a:prstGeom prst="plus">
              <a:avLst>
                <a:gd name="adj" fmla="val 25000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" name="Google Shape;92;p4"/>
            <p:cNvSpPr/>
            <p:nvPr/>
          </p:nvSpPr>
          <p:spPr>
            <a:xfrm>
              <a:off x="887175" y="3372738"/>
              <a:ext cx="300500" cy="355225"/>
            </a:xfrm>
            <a:custGeom>
              <a:avLst/>
              <a:gdLst/>
              <a:ahLst/>
              <a:cxnLst/>
              <a:rect l="l" t="t" r="r" b="b"/>
              <a:pathLst>
                <a:path w="12020" h="14209" extrusionOk="0">
                  <a:moveTo>
                    <a:pt x="3122" y="1"/>
                  </a:moveTo>
                  <a:cubicBezTo>
                    <a:pt x="3027" y="1"/>
                    <a:pt x="2932" y="6"/>
                    <a:pt x="2838" y="19"/>
                  </a:cubicBezTo>
                  <a:cubicBezTo>
                    <a:pt x="1222" y="216"/>
                    <a:pt x="375" y="1811"/>
                    <a:pt x="158" y="3269"/>
                  </a:cubicBezTo>
                  <a:cubicBezTo>
                    <a:pt x="40" y="4097"/>
                    <a:pt x="20" y="4944"/>
                    <a:pt x="20" y="5772"/>
                  </a:cubicBezTo>
                  <a:cubicBezTo>
                    <a:pt x="0" y="6580"/>
                    <a:pt x="0" y="7387"/>
                    <a:pt x="40" y="8215"/>
                  </a:cubicBezTo>
                  <a:cubicBezTo>
                    <a:pt x="119" y="10067"/>
                    <a:pt x="355" y="11919"/>
                    <a:pt x="710" y="13732"/>
                  </a:cubicBezTo>
                  <a:cubicBezTo>
                    <a:pt x="765" y="13970"/>
                    <a:pt x="956" y="14209"/>
                    <a:pt x="1221" y="14209"/>
                  </a:cubicBezTo>
                  <a:cubicBezTo>
                    <a:pt x="1241" y="14209"/>
                    <a:pt x="1261" y="14207"/>
                    <a:pt x="1281" y="14205"/>
                  </a:cubicBezTo>
                  <a:cubicBezTo>
                    <a:pt x="3212" y="13889"/>
                    <a:pt x="5064" y="13239"/>
                    <a:pt x="6778" y="12293"/>
                  </a:cubicBezTo>
                  <a:cubicBezTo>
                    <a:pt x="7606" y="11840"/>
                    <a:pt x="8414" y="11308"/>
                    <a:pt x="9143" y="10697"/>
                  </a:cubicBezTo>
                  <a:cubicBezTo>
                    <a:pt x="9970" y="10028"/>
                    <a:pt x="10798" y="9279"/>
                    <a:pt x="11330" y="8353"/>
                  </a:cubicBezTo>
                  <a:cubicBezTo>
                    <a:pt x="11822" y="7525"/>
                    <a:pt x="12019" y="6501"/>
                    <a:pt x="11704" y="5575"/>
                  </a:cubicBezTo>
                  <a:cubicBezTo>
                    <a:pt x="11389" y="4649"/>
                    <a:pt x="10581" y="4058"/>
                    <a:pt x="9655" y="3861"/>
                  </a:cubicBezTo>
                  <a:cubicBezTo>
                    <a:pt x="9425" y="3815"/>
                    <a:pt x="9200" y="3794"/>
                    <a:pt x="8982" y="3794"/>
                  </a:cubicBezTo>
                  <a:cubicBezTo>
                    <a:pt x="7872" y="3794"/>
                    <a:pt x="6912" y="4345"/>
                    <a:pt x="6089" y="5102"/>
                  </a:cubicBezTo>
                  <a:cubicBezTo>
                    <a:pt x="6187" y="4314"/>
                    <a:pt x="6167" y="3526"/>
                    <a:pt x="6010" y="2757"/>
                  </a:cubicBezTo>
                  <a:cubicBezTo>
                    <a:pt x="5852" y="2009"/>
                    <a:pt x="5537" y="1319"/>
                    <a:pt x="4966" y="767"/>
                  </a:cubicBezTo>
                  <a:cubicBezTo>
                    <a:pt x="4481" y="300"/>
                    <a:pt x="3800" y="1"/>
                    <a:pt x="31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99442821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" name="Google Shape;142;p8"/>
          <p:cNvSpPr/>
          <p:nvPr/>
        </p:nvSpPr>
        <p:spPr>
          <a:xfrm>
            <a:off x="428201" y="366600"/>
            <a:ext cx="11335600" cy="6124800"/>
          </a:xfrm>
          <a:prstGeom prst="roundRect">
            <a:avLst>
              <a:gd name="adj" fmla="val 3448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9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3" name="Google Shape;143;p8"/>
          <p:cNvSpPr txBox="1">
            <a:spLocks noGrp="1"/>
          </p:cNvSpPr>
          <p:nvPr>
            <p:ph type="title"/>
          </p:nvPr>
        </p:nvSpPr>
        <p:spPr>
          <a:xfrm>
            <a:off x="2654201" y="1643800"/>
            <a:ext cx="6883600" cy="3570400"/>
          </a:xfrm>
          <a:prstGeom prst="rect">
            <a:avLst/>
          </a:prstGeom>
        </p:spPr>
        <p:txBody>
          <a:bodyPr spcFirstLastPara="1" wrap="square" lIns="121705" tIns="121705" rIns="121705" bIns="12170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9200">
                <a:solidFill>
                  <a:schemeClr val="accent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44" name="Google Shape;144;p8"/>
          <p:cNvGrpSpPr/>
          <p:nvPr/>
        </p:nvGrpSpPr>
        <p:grpSpPr>
          <a:xfrm>
            <a:off x="1239001" y="917134"/>
            <a:ext cx="10167615" cy="5331052"/>
            <a:chOff x="929250" y="687850"/>
            <a:chExt cx="7625711" cy="3998289"/>
          </a:xfrm>
        </p:grpSpPr>
        <p:sp>
          <p:nvSpPr>
            <p:cNvPr id="145" name="Google Shape;145;p8"/>
            <p:cNvSpPr/>
            <p:nvPr/>
          </p:nvSpPr>
          <p:spPr>
            <a:xfrm>
              <a:off x="929250" y="687850"/>
              <a:ext cx="522650" cy="598750"/>
            </a:xfrm>
            <a:custGeom>
              <a:avLst/>
              <a:gdLst/>
              <a:ahLst/>
              <a:cxnLst/>
              <a:rect l="l" t="t" r="r" b="b"/>
              <a:pathLst>
                <a:path w="20906" h="23950" extrusionOk="0">
                  <a:moveTo>
                    <a:pt x="14158" y="1"/>
                  </a:moveTo>
                  <a:cubicBezTo>
                    <a:pt x="13988" y="1"/>
                    <a:pt x="13816" y="32"/>
                    <a:pt x="13654" y="91"/>
                  </a:cubicBezTo>
                  <a:cubicBezTo>
                    <a:pt x="13142" y="288"/>
                    <a:pt x="12807" y="780"/>
                    <a:pt x="12610" y="1253"/>
                  </a:cubicBezTo>
                  <a:cubicBezTo>
                    <a:pt x="12216" y="2258"/>
                    <a:pt x="12256" y="3342"/>
                    <a:pt x="12275" y="4386"/>
                  </a:cubicBezTo>
                  <a:cubicBezTo>
                    <a:pt x="12295" y="5548"/>
                    <a:pt x="12275" y="6809"/>
                    <a:pt x="11566" y="7794"/>
                  </a:cubicBezTo>
                  <a:cubicBezTo>
                    <a:pt x="11546" y="7814"/>
                    <a:pt x="11527" y="7834"/>
                    <a:pt x="11527" y="7873"/>
                  </a:cubicBezTo>
                  <a:cubicBezTo>
                    <a:pt x="11270" y="8149"/>
                    <a:pt x="11014" y="8425"/>
                    <a:pt x="10758" y="8701"/>
                  </a:cubicBezTo>
                  <a:cubicBezTo>
                    <a:pt x="10738" y="8720"/>
                    <a:pt x="10738" y="8740"/>
                    <a:pt x="10719" y="8760"/>
                  </a:cubicBezTo>
                  <a:cubicBezTo>
                    <a:pt x="10600" y="8898"/>
                    <a:pt x="10482" y="9036"/>
                    <a:pt x="10364" y="9174"/>
                  </a:cubicBezTo>
                  <a:cubicBezTo>
                    <a:pt x="10167" y="9390"/>
                    <a:pt x="9990" y="9627"/>
                    <a:pt x="9793" y="9843"/>
                  </a:cubicBezTo>
                  <a:cubicBezTo>
                    <a:pt x="9852" y="9528"/>
                    <a:pt x="9852" y="9193"/>
                    <a:pt x="9793" y="8858"/>
                  </a:cubicBezTo>
                  <a:cubicBezTo>
                    <a:pt x="9793" y="8858"/>
                    <a:pt x="9793" y="8858"/>
                    <a:pt x="9812" y="8839"/>
                  </a:cubicBezTo>
                  <a:cubicBezTo>
                    <a:pt x="10246" y="7794"/>
                    <a:pt x="10699" y="6711"/>
                    <a:pt x="10955" y="5588"/>
                  </a:cubicBezTo>
                  <a:cubicBezTo>
                    <a:pt x="11152" y="4740"/>
                    <a:pt x="11231" y="3637"/>
                    <a:pt x="10482" y="2987"/>
                  </a:cubicBezTo>
                  <a:cubicBezTo>
                    <a:pt x="10295" y="2823"/>
                    <a:pt x="10059" y="2729"/>
                    <a:pt x="9820" y="2729"/>
                  </a:cubicBezTo>
                  <a:cubicBezTo>
                    <a:pt x="9656" y="2729"/>
                    <a:pt x="9491" y="2773"/>
                    <a:pt x="9340" y="2869"/>
                  </a:cubicBezTo>
                  <a:cubicBezTo>
                    <a:pt x="8945" y="3105"/>
                    <a:pt x="8748" y="3578"/>
                    <a:pt x="8650" y="4011"/>
                  </a:cubicBezTo>
                  <a:cubicBezTo>
                    <a:pt x="8433" y="5016"/>
                    <a:pt x="8532" y="6080"/>
                    <a:pt x="8847" y="7046"/>
                  </a:cubicBezTo>
                  <a:cubicBezTo>
                    <a:pt x="9162" y="8090"/>
                    <a:pt x="9812" y="9371"/>
                    <a:pt x="9182" y="10415"/>
                  </a:cubicBezTo>
                  <a:cubicBezTo>
                    <a:pt x="9123" y="10494"/>
                    <a:pt x="9142" y="10572"/>
                    <a:pt x="9182" y="10632"/>
                  </a:cubicBezTo>
                  <a:cubicBezTo>
                    <a:pt x="8571" y="11400"/>
                    <a:pt x="8000" y="12208"/>
                    <a:pt x="7468" y="13016"/>
                  </a:cubicBezTo>
                  <a:cubicBezTo>
                    <a:pt x="7468" y="12740"/>
                    <a:pt x="7428" y="12464"/>
                    <a:pt x="7369" y="12188"/>
                  </a:cubicBezTo>
                  <a:cubicBezTo>
                    <a:pt x="7389" y="12168"/>
                    <a:pt x="7409" y="12149"/>
                    <a:pt x="7428" y="12109"/>
                  </a:cubicBezTo>
                  <a:cubicBezTo>
                    <a:pt x="7842" y="11065"/>
                    <a:pt x="8138" y="9922"/>
                    <a:pt x="8197" y="8779"/>
                  </a:cubicBezTo>
                  <a:cubicBezTo>
                    <a:pt x="8256" y="7814"/>
                    <a:pt x="8039" y="6730"/>
                    <a:pt x="7074" y="6258"/>
                  </a:cubicBezTo>
                  <a:cubicBezTo>
                    <a:pt x="6872" y="6162"/>
                    <a:pt x="6641" y="6106"/>
                    <a:pt x="6410" y="6106"/>
                  </a:cubicBezTo>
                  <a:cubicBezTo>
                    <a:pt x="6212" y="6106"/>
                    <a:pt x="6014" y="6147"/>
                    <a:pt x="5832" y="6238"/>
                  </a:cubicBezTo>
                  <a:cubicBezTo>
                    <a:pt x="5399" y="6455"/>
                    <a:pt x="5163" y="6868"/>
                    <a:pt x="5084" y="7341"/>
                  </a:cubicBezTo>
                  <a:cubicBezTo>
                    <a:pt x="4887" y="8425"/>
                    <a:pt x="5438" y="9587"/>
                    <a:pt x="6010" y="10474"/>
                  </a:cubicBezTo>
                  <a:cubicBezTo>
                    <a:pt x="6581" y="11400"/>
                    <a:pt x="7547" y="12700"/>
                    <a:pt x="6798" y="13804"/>
                  </a:cubicBezTo>
                  <a:cubicBezTo>
                    <a:pt x="6739" y="13883"/>
                    <a:pt x="6758" y="13961"/>
                    <a:pt x="6798" y="14020"/>
                  </a:cubicBezTo>
                  <a:cubicBezTo>
                    <a:pt x="6187" y="14966"/>
                    <a:pt x="5596" y="15951"/>
                    <a:pt x="5064" y="16936"/>
                  </a:cubicBezTo>
                  <a:cubicBezTo>
                    <a:pt x="5044" y="16917"/>
                    <a:pt x="5044" y="16877"/>
                    <a:pt x="5025" y="16858"/>
                  </a:cubicBezTo>
                  <a:cubicBezTo>
                    <a:pt x="5064" y="16838"/>
                    <a:pt x="5084" y="16799"/>
                    <a:pt x="5103" y="16739"/>
                  </a:cubicBezTo>
                  <a:cubicBezTo>
                    <a:pt x="5360" y="15833"/>
                    <a:pt x="5399" y="14887"/>
                    <a:pt x="5241" y="13961"/>
                  </a:cubicBezTo>
                  <a:cubicBezTo>
                    <a:pt x="5163" y="13508"/>
                    <a:pt x="5025" y="13075"/>
                    <a:pt x="4847" y="12641"/>
                  </a:cubicBezTo>
                  <a:cubicBezTo>
                    <a:pt x="4670" y="12227"/>
                    <a:pt x="4453" y="11794"/>
                    <a:pt x="4099" y="11498"/>
                  </a:cubicBezTo>
                  <a:cubicBezTo>
                    <a:pt x="3863" y="11312"/>
                    <a:pt x="3602" y="11230"/>
                    <a:pt x="3345" y="11230"/>
                  </a:cubicBezTo>
                  <a:cubicBezTo>
                    <a:pt x="2786" y="11230"/>
                    <a:pt x="2246" y="11621"/>
                    <a:pt x="2030" y="12188"/>
                  </a:cubicBezTo>
                  <a:cubicBezTo>
                    <a:pt x="1695" y="13114"/>
                    <a:pt x="2109" y="14198"/>
                    <a:pt x="2719" y="14907"/>
                  </a:cubicBezTo>
                  <a:cubicBezTo>
                    <a:pt x="3389" y="15675"/>
                    <a:pt x="4631" y="16326"/>
                    <a:pt x="4788" y="17429"/>
                  </a:cubicBezTo>
                  <a:cubicBezTo>
                    <a:pt x="4650" y="17665"/>
                    <a:pt x="4532" y="17922"/>
                    <a:pt x="4394" y="18158"/>
                  </a:cubicBezTo>
                  <a:cubicBezTo>
                    <a:pt x="4276" y="18375"/>
                    <a:pt x="4158" y="18611"/>
                    <a:pt x="4039" y="18828"/>
                  </a:cubicBezTo>
                  <a:cubicBezTo>
                    <a:pt x="4000" y="18749"/>
                    <a:pt x="3961" y="18670"/>
                    <a:pt x="3921" y="18591"/>
                  </a:cubicBezTo>
                  <a:cubicBezTo>
                    <a:pt x="3685" y="18217"/>
                    <a:pt x="3429" y="17862"/>
                    <a:pt x="3173" y="17528"/>
                  </a:cubicBezTo>
                  <a:cubicBezTo>
                    <a:pt x="2719" y="16917"/>
                    <a:pt x="2168" y="16109"/>
                    <a:pt x="1360" y="15951"/>
                  </a:cubicBezTo>
                  <a:cubicBezTo>
                    <a:pt x="1286" y="15938"/>
                    <a:pt x="1212" y="15932"/>
                    <a:pt x="1139" y="15932"/>
                  </a:cubicBezTo>
                  <a:cubicBezTo>
                    <a:pt x="547" y="15932"/>
                    <a:pt x="0" y="16347"/>
                    <a:pt x="0" y="16996"/>
                  </a:cubicBezTo>
                  <a:cubicBezTo>
                    <a:pt x="20" y="17764"/>
                    <a:pt x="572" y="18434"/>
                    <a:pt x="1222" y="18808"/>
                  </a:cubicBezTo>
                  <a:cubicBezTo>
                    <a:pt x="1971" y="19242"/>
                    <a:pt x="2838" y="19399"/>
                    <a:pt x="3685" y="19557"/>
                  </a:cubicBezTo>
                  <a:cubicBezTo>
                    <a:pt x="3015" y="20916"/>
                    <a:pt x="2404" y="22296"/>
                    <a:pt x="1833" y="23675"/>
                  </a:cubicBezTo>
                  <a:cubicBezTo>
                    <a:pt x="1771" y="23835"/>
                    <a:pt x="1895" y="23949"/>
                    <a:pt x="2020" y="23949"/>
                  </a:cubicBezTo>
                  <a:cubicBezTo>
                    <a:pt x="2095" y="23949"/>
                    <a:pt x="2170" y="23908"/>
                    <a:pt x="2207" y="23813"/>
                  </a:cubicBezTo>
                  <a:cubicBezTo>
                    <a:pt x="2778" y="22473"/>
                    <a:pt x="3370" y="21133"/>
                    <a:pt x="4020" y="19813"/>
                  </a:cubicBezTo>
                  <a:cubicBezTo>
                    <a:pt x="4020" y="19833"/>
                    <a:pt x="4039" y="19833"/>
                    <a:pt x="4039" y="19852"/>
                  </a:cubicBezTo>
                  <a:cubicBezTo>
                    <a:pt x="4473" y="20345"/>
                    <a:pt x="4965" y="20778"/>
                    <a:pt x="5537" y="21074"/>
                  </a:cubicBezTo>
                  <a:cubicBezTo>
                    <a:pt x="5899" y="21269"/>
                    <a:pt x="6291" y="21464"/>
                    <a:pt x="6691" y="21464"/>
                  </a:cubicBezTo>
                  <a:cubicBezTo>
                    <a:pt x="6857" y="21464"/>
                    <a:pt x="7025" y="21431"/>
                    <a:pt x="7192" y="21350"/>
                  </a:cubicBezTo>
                  <a:cubicBezTo>
                    <a:pt x="7645" y="21113"/>
                    <a:pt x="8118" y="20581"/>
                    <a:pt x="7803" y="20049"/>
                  </a:cubicBezTo>
                  <a:cubicBezTo>
                    <a:pt x="7507" y="19557"/>
                    <a:pt x="6778" y="19478"/>
                    <a:pt x="6266" y="19399"/>
                  </a:cubicBezTo>
                  <a:cubicBezTo>
                    <a:pt x="5808" y="19332"/>
                    <a:pt x="5350" y="19301"/>
                    <a:pt x="4893" y="19301"/>
                  </a:cubicBezTo>
                  <a:cubicBezTo>
                    <a:pt x="4680" y="19301"/>
                    <a:pt x="4468" y="19308"/>
                    <a:pt x="4256" y="19320"/>
                  </a:cubicBezTo>
                  <a:cubicBezTo>
                    <a:pt x="4493" y="18828"/>
                    <a:pt x="4749" y="18335"/>
                    <a:pt x="5005" y="17862"/>
                  </a:cubicBezTo>
                  <a:cubicBezTo>
                    <a:pt x="5064" y="17862"/>
                    <a:pt x="5103" y="17843"/>
                    <a:pt x="5123" y="17823"/>
                  </a:cubicBezTo>
                  <a:cubicBezTo>
                    <a:pt x="5557" y="18020"/>
                    <a:pt x="5990" y="18197"/>
                    <a:pt x="6404" y="18394"/>
                  </a:cubicBezTo>
                  <a:cubicBezTo>
                    <a:pt x="6778" y="18552"/>
                    <a:pt x="7152" y="18710"/>
                    <a:pt x="7527" y="18828"/>
                  </a:cubicBezTo>
                  <a:cubicBezTo>
                    <a:pt x="7809" y="18904"/>
                    <a:pt x="8101" y="18951"/>
                    <a:pt x="8387" y="18951"/>
                  </a:cubicBezTo>
                  <a:cubicBezTo>
                    <a:pt x="8840" y="18951"/>
                    <a:pt x="9281" y="18834"/>
                    <a:pt x="9655" y="18532"/>
                  </a:cubicBezTo>
                  <a:cubicBezTo>
                    <a:pt x="9931" y="18316"/>
                    <a:pt x="10147" y="18000"/>
                    <a:pt x="10206" y="17646"/>
                  </a:cubicBezTo>
                  <a:cubicBezTo>
                    <a:pt x="10266" y="17252"/>
                    <a:pt x="10088" y="16936"/>
                    <a:pt x="9773" y="16700"/>
                  </a:cubicBezTo>
                  <a:cubicBezTo>
                    <a:pt x="9326" y="16397"/>
                    <a:pt x="8794" y="16284"/>
                    <a:pt x="8263" y="16284"/>
                  </a:cubicBezTo>
                  <a:cubicBezTo>
                    <a:pt x="8068" y="16284"/>
                    <a:pt x="7874" y="16299"/>
                    <a:pt x="7684" y="16326"/>
                  </a:cubicBezTo>
                  <a:cubicBezTo>
                    <a:pt x="7231" y="16385"/>
                    <a:pt x="6798" y="16523"/>
                    <a:pt x="6364" y="16680"/>
                  </a:cubicBezTo>
                  <a:cubicBezTo>
                    <a:pt x="6128" y="16759"/>
                    <a:pt x="5911" y="16858"/>
                    <a:pt x="5675" y="16956"/>
                  </a:cubicBezTo>
                  <a:cubicBezTo>
                    <a:pt x="5596" y="16996"/>
                    <a:pt x="5517" y="17035"/>
                    <a:pt x="5438" y="17074"/>
                  </a:cubicBezTo>
                  <a:cubicBezTo>
                    <a:pt x="5931" y="16188"/>
                    <a:pt x="6463" y="15301"/>
                    <a:pt x="7015" y="14434"/>
                  </a:cubicBezTo>
                  <a:cubicBezTo>
                    <a:pt x="7034" y="14434"/>
                    <a:pt x="7054" y="14434"/>
                    <a:pt x="7074" y="14414"/>
                  </a:cubicBezTo>
                  <a:cubicBezTo>
                    <a:pt x="7428" y="14355"/>
                    <a:pt x="7763" y="14198"/>
                    <a:pt x="8098" y="14040"/>
                  </a:cubicBezTo>
                  <a:cubicBezTo>
                    <a:pt x="8118" y="14080"/>
                    <a:pt x="8138" y="14119"/>
                    <a:pt x="8177" y="14139"/>
                  </a:cubicBezTo>
                  <a:cubicBezTo>
                    <a:pt x="8965" y="14710"/>
                    <a:pt x="9852" y="15222"/>
                    <a:pt x="10798" y="15498"/>
                  </a:cubicBezTo>
                  <a:cubicBezTo>
                    <a:pt x="11206" y="15618"/>
                    <a:pt x="11715" y="15732"/>
                    <a:pt x="12208" y="15732"/>
                  </a:cubicBezTo>
                  <a:cubicBezTo>
                    <a:pt x="12690" y="15732"/>
                    <a:pt x="13156" y="15623"/>
                    <a:pt x="13497" y="15301"/>
                  </a:cubicBezTo>
                  <a:cubicBezTo>
                    <a:pt x="13812" y="14986"/>
                    <a:pt x="13911" y="14552"/>
                    <a:pt x="13792" y="14139"/>
                  </a:cubicBezTo>
                  <a:cubicBezTo>
                    <a:pt x="13674" y="13666"/>
                    <a:pt x="13319" y="13291"/>
                    <a:pt x="12906" y="13075"/>
                  </a:cubicBezTo>
                  <a:cubicBezTo>
                    <a:pt x="12348" y="12782"/>
                    <a:pt x="11691" y="12651"/>
                    <a:pt x="11045" y="12651"/>
                  </a:cubicBezTo>
                  <a:cubicBezTo>
                    <a:pt x="10733" y="12651"/>
                    <a:pt x="10423" y="12682"/>
                    <a:pt x="10128" y="12740"/>
                  </a:cubicBezTo>
                  <a:cubicBezTo>
                    <a:pt x="9596" y="12858"/>
                    <a:pt x="9083" y="13075"/>
                    <a:pt x="8591" y="13331"/>
                  </a:cubicBezTo>
                  <a:cubicBezTo>
                    <a:pt x="8177" y="13548"/>
                    <a:pt x="7783" y="13784"/>
                    <a:pt x="7330" y="13942"/>
                  </a:cubicBezTo>
                  <a:cubicBezTo>
                    <a:pt x="7862" y="13114"/>
                    <a:pt x="8413" y="12306"/>
                    <a:pt x="9005" y="11538"/>
                  </a:cubicBezTo>
                  <a:cubicBezTo>
                    <a:pt x="9024" y="11518"/>
                    <a:pt x="9044" y="11518"/>
                    <a:pt x="9064" y="11518"/>
                  </a:cubicBezTo>
                  <a:cubicBezTo>
                    <a:pt x="9458" y="11341"/>
                    <a:pt x="9852" y="11164"/>
                    <a:pt x="10246" y="10986"/>
                  </a:cubicBezTo>
                  <a:cubicBezTo>
                    <a:pt x="11054" y="11518"/>
                    <a:pt x="11940" y="11932"/>
                    <a:pt x="12886" y="12149"/>
                  </a:cubicBezTo>
                  <a:cubicBezTo>
                    <a:pt x="13328" y="12262"/>
                    <a:pt x="13871" y="12391"/>
                    <a:pt x="14390" y="12391"/>
                  </a:cubicBezTo>
                  <a:cubicBezTo>
                    <a:pt x="14868" y="12391"/>
                    <a:pt x="15325" y="12282"/>
                    <a:pt x="15664" y="11952"/>
                  </a:cubicBezTo>
                  <a:cubicBezTo>
                    <a:pt x="15960" y="11676"/>
                    <a:pt x="16117" y="11262"/>
                    <a:pt x="15999" y="10848"/>
                  </a:cubicBezTo>
                  <a:cubicBezTo>
                    <a:pt x="15861" y="10415"/>
                    <a:pt x="15467" y="10119"/>
                    <a:pt x="15073" y="9942"/>
                  </a:cubicBezTo>
                  <a:cubicBezTo>
                    <a:pt x="14608" y="9732"/>
                    <a:pt x="14081" y="9646"/>
                    <a:pt x="13551" y="9646"/>
                  </a:cubicBezTo>
                  <a:cubicBezTo>
                    <a:pt x="13138" y="9646"/>
                    <a:pt x="12723" y="9698"/>
                    <a:pt x="12334" y="9784"/>
                  </a:cubicBezTo>
                  <a:cubicBezTo>
                    <a:pt x="11625" y="9942"/>
                    <a:pt x="10935" y="10218"/>
                    <a:pt x="10266" y="10533"/>
                  </a:cubicBezTo>
                  <a:cubicBezTo>
                    <a:pt x="10248" y="10524"/>
                    <a:pt x="10231" y="10520"/>
                    <a:pt x="10214" y="10520"/>
                  </a:cubicBezTo>
                  <a:cubicBezTo>
                    <a:pt x="10153" y="10520"/>
                    <a:pt x="10095" y="10570"/>
                    <a:pt x="10049" y="10632"/>
                  </a:cubicBezTo>
                  <a:cubicBezTo>
                    <a:pt x="9871" y="10710"/>
                    <a:pt x="9694" y="10789"/>
                    <a:pt x="9497" y="10868"/>
                  </a:cubicBezTo>
                  <a:cubicBezTo>
                    <a:pt x="9990" y="10257"/>
                    <a:pt x="10482" y="9627"/>
                    <a:pt x="11014" y="9036"/>
                  </a:cubicBezTo>
                  <a:cubicBezTo>
                    <a:pt x="11625" y="8839"/>
                    <a:pt x="12157" y="8543"/>
                    <a:pt x="12689" y="8188"/>
                  </a:cubicBezTo>
                  <a:cubicBezTo>
                    <a:pt x="12709" y="8228"/>
                    <a:pt x="12748" y="8248"/>
                    <a:pt x="12788" y="8248"/>
                  </a:cubicBezTo>
                  <a:cubicBezTo>
                    <a:pt x="13753" y="8563"/>
                    <a:pt x="14758" y="8760"/>
                    <a:pt x="15782" y="8779"/>
                  </a:cubicBezTo>
                  <a:cubicBezTo>
                    <a:pt x="16551" y="8779"/>
                    <a:pt x="17792" y="8661"/>
                    <a:pt x="17930" y="7656"/>
                  </a:cubicBezTo>
                  <a:cubicBezTo>
                    <a:pt x="18048" y="6711"/>
                    <a:pt x="16984" y="6258"/>
                    <a:pt x="16196" y="6258"/>
                  </a:cubicBezTo>
                  <a:cubicBezTo>
                    <a:pt x="15329" y="6258"/>
                    <a:pt x="14521" y="6592"/>
                    <a:pt x="13792" y="7026"/>
                  </a:cubicBezTo>
                  <a:cubicBezTo>
                    <a:pt x="13063" y="7459"/>
                    <a:pt x="12374" y="7991"/>
                    <a:pt x="11605" y="8366"/>
                  </a:cubicBezTo>
                  <a:cubicBezTo>
                    <a:pt x="12295" y="7597"/>
                    <a:pt x="13044" y="6868"/>
                    <a:pt x="13792" y="6159"/>
                  </a:cubicBezTo>
                  <a:cubicBezTo>
                    <a:pt x="14147" y="5824"/>
                    <a:pt x="14502" y="5529"/>
                    <a:pt x="14856" y="5213"/>
                  </a:cubicBezTo>
                  <a:cubicBezTo>
                    <a:pt x="15940" y="5075"/>
                    <a:pt x="17004" y="4800"/>
                    <a:pt x="18009" y="4405"/>
                  </a:cubicBezTo>
                  <a:cubicBezTo>
                    <a:pt x="18521" y="4189"/>
                    <a:pt x="19033" y="3952"/>
                    <a:pt x="19506" y="3657"/>
                  </a:cubicBezTo>
                  <a:cubicBezTo>
                    <a:pt x="19959" y="3401"/>
                    <a:pt x="20412" y="3066"/>
                    <a:pt x="20649" y="2593"/>
                  </a:cubicBezTo>
                  <a:cubicBezTo>
                    <a:pt x="20866" y="2179"/>
                    <a:pt x="20905" y="1686"/>
                    <a:pt x="20688" y="1273"/>
                  </a:cubicBezTo>
                  <a:cubicBezTo>
                    <a:pt x="20472" y="918"/>
                    <a:pt x="20117" y="662"/>
                    <a:pt x="19703" y="544"/>
                  </a:cubicBezTo>
                  <a:cubicBezTo>
                    <a:pt x="19546" y="503"/>
                    <a:pt x="19391" y="484"/>
                    <a:pt x="19238" y="484"/>
                  </a:cubicBezTo>
                  <a:cubicBezTo>
                    <a:pt x="18430" y="484"/>
                    <a:pt x="17685" y="1008"/>
                    <a:pt x="17122" y="1588"/>
                  </a:cubicBezTo>
                  <a:cubicBezTo>
                    <a:pt x="16669" y="2061"/>
                    <a:pt x="16255" y="2593"/>
                    <a:pt x="15861" y="3125"/>
                  </a:cubicBezTo>
                  <a:cubicBezTo>
                    <a:pt x="15447" y="3696"/>
                    <a:pt x="15034" y="4287"/>
                    <a:pt x="14620" y="4859"/>
                  </a:cubicBezTo>
                  <a:cubicBezTo>
                    <a:pt x="14580" y="4878"/>
                    <a:pt x="14561" y="4918"/>
                    <a:pt x="14541" y="4957"/>
                  </a:cubicBezTo>
                  <a:cubicBezTo>
                    <a:pt x="13812" y="5568"/>
                    <a:pt x="13122" y="6238"/>
                    <a:pt x="12453" y="6908"/>
                  </a:cubicBezTo>
                  <a:cubicBezTo>
                    <a:pt x="12492" y="6730"/>
                    <a:pt x="12531" y="6573"/>
                    <a:pt x="12571" y="6395"/>
                  </a:cubicBezTo>
                  <a:cubicBezTo>
                    <a:pt x="12610" y="6395"/>
                    <a:pt x="12650" y="6376"/>
                    <a:pt x="12669" y="6336"/>
                  </a:cubicBezTo>
                  <a:cubicBezTo>
                    <a:pt x="13438" y="5351"/>
                    <a:pt x="14088" y="4307"/>
                    <a:pt x="14659" y="3223"/>
                  </a:cubicBezTo>
                  <a:cubicBezTo>
                    <a:pt x="15093" y="2396"/>
                    <a:pt x="15802" y="1095"/>
                    <a:pt x="14935" y="288"/>
                  </a:cubicBezTo>
                  <a:cubicBezTo>
                    <a:pt x="14725" y="90"/>
                    <a:pt x="14445" y="1"/>
                    <a:pt x="141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6" name="Google Shape;146;p8"/>
            <p:cNvSpPr/>
            <p:nvPr/>
          </p:nvSpPr>
          <p:spPr>
            <a:xfrm rot="2348850">
              <a:off x="8010309" y="3946177"/>
              <a:ext cx="363039" cy="704429"/>
            </a:xfrm>
            <a:custGeom>
              <a:avLst/>
              <a:gdLst/>
              <a:ahLst/>
              <a:cxnLst/>
              <a:rect l="l" t="t" r="r" b="b"/>
              <a:pathLst>
                <a:path w="14522" h="28178" extrusionOk="0">
                  <a:moveTo>
                    <a:pt x="1517" y="0"/>
                  </a:moveTo>
                  <a:cubicBezTo>
                    <a:pt x="1150" y="0"/>
                    <a:pt x="769" y="119"/>
                    <a:pt x="493" y="343"/>
                  </a:cubicBezTo>
                  <a:cubicBezTo>
                    <a:pt x="139" y="658"/>
                    <a:pt x="1" y="1131"/>
                    <a:pt x="60" y="1584"/>
                  </a:cubicBezTo>
                  <a:cubicBezTo>
                    <a:pt x="119" y="2116"/>
                    <a:pt x="414" y="2589"/>
                    <a:pt x="749" y="3003"/>
                  </a:cubicBezTo>
                  <a:cubicBezTo>
                    <a:pt x="1084" y="3436"/>
                    <a:pt x="1478" y="3830"/>
                    <a:pt x="1872" y="4205"/>
                  </a:cubicBezTo>
                  <a:cubicBezTo>
                    <a:pt x="2680" y="4953"/>
                    <a:pt x="3587" y="5584"/>
                    <a:pt x="4552" y="6096"/>
                  </a:cubicBezTo>
                  <a:cubicBezTo>
                    <a:pt x="4769" y="6510"/>
                    <a:pt x="4985" y="6923"/>
                    <a:pt x="5202" y="7337"/>
                  </a:cubicBezTo>
                  <a:cubicBezTo>
                    <a:pt x="5655" y="8283"/>
                    <a:pt x="6089" y="9229"/>
                    <a:pt x="6463" y="10194"/>
                  </a:cubicBezTo>
                  <a:cubicBezTo>
                    <a:pt x="5872" y="9583"/>
                    <a:pt x="5419" y="8835"/>
                    <a:pt x="4887" y="8165"/>
                  </a:cubicBezTo>
                  <a:cubicBezTo>
                    <a:pt x="4355" y="7495"/>
                    <a:pt x="3724" y="6884"/>
                    <a:pt x="2917" y="6589"/>
                  </a:cubicBezTo>
                  <a:cubicBezTo>
                    <a:pt x="2674" y="6497"/>
                    <a:pt x="2382" y="6440"/>
                    <a:pt x="2094" y="6440"/>
                  </a:cubicBezTo>
                  <a:cubicBezTo>
                    <a:pt x="1518" y="6440"/>
                    <a:pt x="953" y="6667"/>
                    <a:pt x="808" y="7298"/>
                  </a:cubicBezTo>
                  <a:cubicBezTo>
                    <a:pt x="572" y="8283"/>
                    <a:pt x="1695" y="8815"/>
                    <a:pt x="2424" y="9091"/>
                  </a:cubicBezTo>
                  <a:cubicBezTo>
                    <a:pt x="3370" y="9445"/>
                    <a:pt x="4394" y="9623"/>
                    <a:pt x="5399" y="9662"/>
                  </a:cubicBezTo>
                  <a:cubicBezTo>
                    <a:pt x="5411" y="9668"/>
                    <a:pt x="5422" y="9670"/>
                    <a:pt x="5434" y="9670"/>
                  </a:cubicBezTo>
                  <a:cubicBezTo>
                    <a:pt x="5462" y="9670"/>
                    <a:pt x="5490" y="9656"/>
                    <a:pt x="5517" y="9642"/>
                  </a:cubicBezTo>
                  <a:cubicBezTo>
                    <a:pt x="5892" y="10155"/>
                    <a:pt x="6286" y="10647"/>
                    <a:pt x="6778" y="11022"/>
                  </a:cubicBezTo>
                  <a:cubicBezTo>
                    <a:pt x="7054" y="11770"/>
                    <a:pt x="7310" y="12539"/>
                    <a:pt x="7547" y="13287"/>
                  </a:cubicBezTo>
                  <a:cubicBezTo>
                    <a:pt x="7409" y="13150"/>
                    <a:pt x="7251" y="12992"/>
                    <a:pt x="7113" y="12854"/>
                  </a:cubicBezTo>
                  <a:cubicBezTo>
                    <a:pt x="7094" y="12775"/>
                    <a:pt x="7035" y="12696"/>
                    <a:pt x="6936" y="12677"/>
                  </a:cubicBezTo>
                  <a:cubicBezTo>
                    <a:pt x="6424" y="12164"/>
                    <a:pt x="5892" y="11672"/>
                    <a:pt x="5281" y="11258"/>
                  </a:cubicBezTo>
                  <a:cubicBezTo>
                    <a:pt x="4564" y="10799"/>
                    <a:pt x="3710" y="10425"/>
                    <a:pt x="2847" y="10425"/>
                  </a:cubicBezTo>
                  <a:cubicBezTo>
                    <a:pt x="2785" y="10425"/>
                    <a:pt x="2723" y="10427"/>
                    <a:pt x="2661" y="10431"/>
                  </a:cubicBezTo>
                  <a:cubicBezTo>
                    <a:pt x="2227" y="10470"/>
                    <a:pt x="1754" y="10608"/>
                    <a:pt x="1478" y="10963"/>
                  </a:cubicBezTo>
                  <a:cubicBezTo>
                    <a:pt x="1222" y="11298"/>
                    <a:pt x="1222" y="11731"/>
                    <a:pt x="1400" y="12105"/>
                  </a:cubicBezTo>
                  <a:cubicBezTo>
                    <a:pt x="1813" y="12992"/>
                    <a:pt x="3074" y="13169"/>
                    <a:pt x="3921" y="13287"/>
                  </a:cubicBezTo>
                  <a:cubicBezTo>
                    <a:pt x="4249" y="13328"/>
                    <a:pt x="4580" y="13347"/>
                    <a:pt x="4910" y="13347"/>
                  </a:cubicBezTo>
                  <a:cubicBezTo>
                    <a:pt x="5552" y="13347"/>
                    <a:pt x="6193" y="13273"/>
                    <a:pt x="6818" y="13130"/>
                  </a:cubicBezTo>
                  <a:cubicBezTo>
                    <a:pt x="7113" y="13425"/>
                    <a:pt x="7409" y="13741"/>
                    <a:pt x="7724" y="14036"/>
                  </a:cubicBezTo>
                  <a:cubicBezTo>
                    <a:pt x="7744" y="14056"/>
                    <a:pt x="7764" y="14076"/>
                    <a:pt x="7783" y="14076"/>
                  </a:cubicBezTo>
                  <a:cubicBezTo>
                    <a:pt x="8039" y="15021"/>
                    <a:pt x="8276" y="15967"/>
                    <a:pt x="8493" y="16913"/>
                  </a:cubicBezTo>
                  <a:cubicBezTo>
                    <a:pt x="8118" y="16617"/>
                    <a:pt x="7823" y="16263"/>
                    <a:pt x="7507" y="15908"/>
                  </a:cubicBezTo>
                  <a:cubicBezTo>
                    <a:pt x="7153" y="15494"/>
                    <a:pt x="6759" y="15100"/>
                    <a:pt x="6286" y="14805"/>
                  </a:cubicBezTo>
                  <a:cubicBezTo>
                    <a:pt x="5615" y="14385"/>
                    <a:pt x="4801" y="14109"/>
                    <a:pt x="4003" y="14109"/>
                  </a:cubicBezTo>
                  <a:cubicBezTo>
                    <a:pt x="3863" y="14109"/>
                    <a:pt x="3724" y="14117"/>
                    <a:pt x="3587" y="14135"/>
                  </a:cubicBezTo>
                  <a:cubicBezTo>
                    <a:pt x="3114" y="14194"/>
                    <a:pt x="2661" y="14411"/>
                    <a:pt x="2385" y="14805"/>
                  </a:cubicBezTo>
                  <a:cubicBezTo>
                    <a:pt x="2129" y="15159"/>
                    <a:pt x="2050" y="15612"/>
                    <a:pt x="2247" y="16006"/>
                  </a:cubicBezTo>
                  <a:cubicBezTo>
                    <a:pt x="2661" y="16854"/>
                    <a:pt x="3862" y="17070"/>
                    <a:pt x="4710" y="17149"/>
                  </a:cubicBezTo>
                  <a:cubicBezTo>
                    <a:pt x="4868" y="17162"/>
                    <a:pt x="5028" y="17168"/>
                    <a:pt x="5188" y="17168"/>
                  </a:cubicBezTo>
                  <a:cubicBezTo>
                    <a:pt x="6003" y="17168"/>
                    <a:pt x="6835" y="17012"/>
                    <a:pt x="7626" y="16814"/>
                  </a:cubicBezTo>
                  <a:cubicBezTo>
                    <a:pt x="7665" y="16795"/>
                    <a:pt x="7704" y="16775"/>
                    <a:pt x="7724" y="16755"/>
                  </a:cubicBezTo>
                  <a:cubicBezTo>
                    <a:pt x="7980" y="17011"/>
                    <a:pt x="8256" y="17267"/>
                    <a:pt x="8552" y="17464"/>
                  </a:cubicBezTo>
                  <a:cubicBezTo>
                    <a:pt x="8571" y="17484"/>
                    <a:pt x="8591" y="17484"/>
                    <a:pt x="8611" y="17484"/>
                  </a:cubicBezTo>
                  <a:cubicBezTo>
                    <a:pt x="8808" y="18489"/>
                    <a:pt x="8985" y="19514"/>
                    <a:pt x="9143" y="20518"/>
                  </a:cubicBezTo>
                  <a:cubicBezTo>
                    <a:pt x="9084" y="20459"/>
                    <a:pt x="9025" y="20400"/>
                    <a:pt x="8946" y="20341"/>
                  </a:cubicBezTo>
                  <a:cubicBezTo>
                    <a:pt x="8788" y="20164"/>
                    <a:pt x="8611" y="19986"/>
                    <a:pt x="8414" y="19829"/>
                  </a:cubicBezTo>
                  <a:cubicBezTo>
                    <a:pt x="8059" y="19533"/>
                    <a:pt x="7704" y="19238"/>
                    <a:pt x="7291" y="19021"/>
                  </a:cubicBezTo>
                  <a:cubicBezTo>
                    <a:pt x="6834" y="18770"/>
                    <a:pt x="6299" y="18575"/>
                    <a:pt x="5762" y="18575"/>
                  </a:cubicBezTo>
                  <a:cubicBezTo>
                    <a:pt x="5582" y="18575"/>
                    <a:pt x="5400" y="18597"/>
                    <a:pt x="5222" y="18647"/>
                  </a:cubicBezTo>
                  <a:cubicBezTo>
                    <a:pt x="4828" y="18745"/>
                    <a:pt x="4552" y="18982"/>
                    <a:pt x="4473" y="19376"/>
                  </a:cubicBezTo>
                  <a:cubicBezTo>
                    <a:pt x="4414" y="19730"/>
                    <a:pt x="4493" y="20085"/>
                    <a:pt x="4670" y="20400"/>
                  </a:cubicBezTo>
                  <a:cubicBezTo>
                    <a:pt x="5084" y="21070"/>
                    <a:pt x="5813" y="21346"/>
                    <a:pt x="6562" y="21425"/>
                  </a:cubicBezTo>
                  <a:cubicBezTo>
                    <a:pt x="6677" y="21431"/>
                    <a:pt x="6794" y="21433"/>
                    <a:pt x="6912" y="21433"/>
                  </a:cubicBezTo>
                  <a:cubicBezTo>
                    <a:pt x="7196" y="21433"/>
                    <a:pt x="7485" y="21419"/>
                    <a:pt x="7764" y="21405"/>
                  </a:cubicBezTo>
                  <a:cubicBezTo>
                    <a:pt x="8236" y="21385"/>
                    <a:pt x="8690" y="21366"/>
                    <a:pt x="9162" y="21326"/>
                  </a:cubicBezTo>
                  <a:cubicBezTo>
                    <a:pt x="9182" y="21366"/>
                    <a:pt x="9222" y="21385"/>
                    <a:pt x="9261" y="21405"/>
                  </a:cubicBezTo>
                  <a:cubicBezTo>
                    <a:pt x="9340" y="21957"/>
                    <a:pt x="9399" y="22508"/>
                    <a:pt x="9458" y="23060"/>
                  </a:cubicBezTo>
                  <a:cubicBezTo>
                    <a:pt x="8847" y="22765"/>
                    <a:pt x="8197" y="22548"/>
                    <a:pt x="7547" y="22410"/>
                  </a:cubicBezTo>
                  <a:cubicBezTo>
                    <a:pt x="7261" y="22344"/>
                    <a:pt x="6913" y="22259"/>
                    <a:pt x="6584" y="22259"/>
                  </a:cubicBezTo>
                  <a:cubicBezTo>
                    <a:pt x="6322" y="22259"/>
                    <a:pt x="6072" y="22312"/>
                    <a:pt x="5872" y="22469"/>
                  </a:cubicBezTo>
                  <a:cubicBezTo>
                    <a:pt x="5399" y="22863"/>
                    <a:pt x="5636" y="23533"/>
                    <a:pt x="5990" y="23907"/>
                  </a:cubicBezTo>
                  <a:cubicBezTo>
                    <a:pt x="6264" y="24207"/>
                    <a:pt x="6640" y="24282"/>
                    <a:pt x="7028" y="24282"/>
                  </a:cubicBezTo>
                  <a:cubicBezTo>
                    <a:pt x="7228" y="24282"/>
                    <a:pt x="7432" y="24262"/>
                    <a:pt x="7626" y="24242"/>
                  </a:cubicBezTo>
                  <a:cubicBezTo>
                    <a:pt x="8256" y="24144"/>
                    <a:pt x="8887" y="23927"/>
                    <a:pt x="9458" y="23612"/>
                  </a:cubicBezTo>
                  <a:cubicBezTo>
                    <a:pt x="9478" y="23612"/>
                    <a:pt x="9497" y="23592"/>
                    <a:pt x="9497" y="23592"/>
                  </a:cubicBezTo>
                  <a:cubicBezTo>
                    <a:pt x="9635" y="25050"/>
                    <a:pt x="9714" y="26508"/>
                    <a:pt x="9754" y="27986"/>
                  </a:cubicBezTo>
                  <a:cubicBezTo>
                    <a:pt x="9763" y="28114"/>
                    <a:pt x="9867" y="28178"/>
                    <a:pt x="9968" y="28178"/>
                  </a:cubicBezTo>
                  <a:cubicBezTo>
                    <a:pt x="10069" y="28178"/>
                    <a:pt x="10167" y="28114"/>
                    <a:pt x="10167" y="27986"/>
                  </a:cubicBezTo>
                  <a:cubicBezTo>
                    <a:pt x="10128" y="26469"/>
                    <a:pt x="10029" y="24971"/>
                    <a:pt x="9891" y="23474"/>
                  </a:cubicBezTo>
                  <a:lnTo>
                    <a:pt x="9891" y="23474"/>
                  </a:lnTo>
                  <a:cubicBezTo>
                    <a:pt x="10522" y="23577"/>
                    <a:pt x="11164" y="23701"/>
                    <a:pt x="11800" y="23701"/>
                  </a:cubicBezTo>
                  <a:cubicBezTo>
                    <a:pt x="12019" y="23701"/>
                    <a:pt x="12236" y="23686"/>
                    <a:pt x="12453" y="23651"/>
                  </a:cubicBezTo>
                  <a:cubicBezTo>
                    <a:pt x="13202" y="23533"/>
                    <a:pt x="13950" y="23099"/>
                    <a:pt x="14246" y="22370"/>
                  </a:cubicBezTo>
                  <a:cubicBezTo>
                    <a:pt x="14522" y="21701"/>
                    <a:pt x="14029" y="21050"/>
                    <a:pt x="13359" y="20932"/>
                  </a:cubicBezTo>
                  <a:cubicBezTo>
                    <a:pt x="13263" y="20914"/>
                    <a:pt x="13167" y="20905"/>
                    <a:pt x="13072" y="20905"/>
                  </a:cubicBezTo>
                  <a:cubicBezTo>
                    <a:pt x="12350" y="20905"/>
                    <a:pt x="11668" y="21392"/>
                    <a:pt x="11093" y="21740"/>
                  </a:cubicBezTo>
                  <a:cubicBezTo>
                    <a:pt x="10739" y="21976"/>
                    <a:pt x="10364" y="22213"/>
                    <a:pt x="10029" y="22489"/>
                  </a:cubicBezTo>
                  <a:cubicBezTo>
                    <a:pt x="9951" y="22548"/>
                    <a:pt x="9891" y="22607"/>
                    <a:pt x="9813" y="22666"/>
                  </a:cubicBezTo>
                  <a:cubicBezTo>
                    <a:pt x="9793" y="22410"/>
                    <a:pt x="9754" y="22154"/>
                    <a:pt x="9734" y="21917"/>
                  </a:cubicBezTo>
                  <a:cubicBezTo>
                    <a:pt x="9694" y="21641"/>
                    <a:pt x="9655" y="21366"/>
                    <a:pt x="9635" y="21090"/>
                  </a:cubicBezTo>
                  <a:cubicBezTo>
                    <a:pt x="10167" y="20105"/>
                    <a:pt x="11566" y="19947"/>
                    <a:pt x="12453" y="19474"/>
                  </a:cubicBezTo>
                  <a:cubicBezTo>
                    <a:pt x="13280" y="19021"/>
                    <a:pt x="14049" y="18154"/>
                    <a:pt x="14049" y="17169"/>
                  </a:cubicBezTo>
                  <a:cubicBezTo>
                    <a:pt x="14066" y="16412"/>
                    <a:pt x="13493" y="15727"/>
                    <a:pt x="12761" y="15727"/>
                  </a:cubicBezTo>
                  <a:cubicBezTo>
                    <a:pt x="12636" y="15727"/>
                    <a:pt x="12506" y="15747"/>
                    <a:pt x="12374" y="15790"/>
                  </a:cubicBezTo>
                  <a:cubicBezTo>
                    <a:pt x="11941" y="15947"/>
                    <a:pt x="11586" y="16263"/>
                    <a:pt x="11271" y="16598"/>
                  </a:cubicBezTo>
                  <a:cubicBezTo>
                    <a:pt x="10955" y="16933"/>
                    <a:pt x="10660" y="17287"/>
                    <a:pt x="10443" y="17681"/>
                  </a:cubicBezTo>
                  <a:cubicBezTo>
                    <a:pt x="9951" y="18489"/>
                    <a:pt x="9655" y="19395"/>
                    <a:pt x="9576" y="20341"/>
                  </a:cubicBezTo>
                  <a:cubicBezTo>
                    <a:pt x="9557" y="20400"/>
                    <a:pt x="9576" y="20440"/>
                    <a:pt x="9596" y="20479"/>
                  </a:cubicBezTo>
                  <a:cubicBezTo>
                    <a:pt x="9576" y="20499"/>
                    <a:pt x="9557" y="20518"/>
                    <a:pt x="9557" y="20538"/>
                  </a:cubicBezTo>
                  <a:cubicBezTo>
                    <a:pt x="9379" y="19415"/>
                    <a:pt x="9182" y="18292"/>
                    <a:pt x="8965" y="17189"/>
                  </a:cubicBezTo>
                  <a:cubicBezTo>
                    <a:pt x="9025" y="17149"/>
                    <a:pt x="9064" y="17070"/>
                    <a:pt x="9044" y="16972"/>
                  </a:cubicBezTo>
                  <a:cubicBezTo>
                    <a:pt x="8709" y="15691"/>
                    <a:pt x="10069" y="14805"/>
                    <a:pt x="10955" y="14154"/>
                  </a:cubicBezTo>
                  <a:cubicBezTo>
                    <a:pt x="11803" y="13524"/>
                    <a:pt x="12729" y="12637"/>
                    <a:pt x="12926" y="11534"/>
                  </a:cubicBezTo>
                  <a:cubicBezTo>
                    <a:pt x="13004" y="11081"/>
                    <a:pt x="12945" y="10608"/>
                    <a:pt x="12630" y="10253"/>
                  </a:cubicBezTo>
                  <a:cubicBezTo>
                    <a:pt x="12371" y="9959"/>
                    <a:pt x="11975" y="9832"/>
                    <a:pt x="11602" y="9832"/>
                  </a:cubicBezTo>
                  <a:cubicBezTo>
                    <a:pt x="11550" y="9832"/>
                    <a:pt x="11499" y="9835"/>
                    <a:pt x="11448" y="9840"/>
                  </a:cubicBezTo>
                  <a:cubicBezTo>
                    <a:pt x="10384" y="9918"/>
                    <a:pt x="9793" y="10864"/>
                    <a:pt x="9497" y="11790"/>
                  </a:cubicBezTo>
                  <a:cubicBezTo>
                    <a:pt x="9162" y="12874"/>
                    <a:pt x="9025" y="14056"/>
                    <a:pt x="9044" y="15179"/>
                  </a:cubicBezTo>
                  <a:cubicBezTo>
                    <a:pt x="9044" y="15218"/>
                    <a:pt x="9064" y="15258"/>
                    <a:pt x="9064" y="15277"/>
                  </a:cubicBezTo>
                  <a:cubicBezTo>
                    <a:pt x="8906" y="15494"/>
                    <a:pt x="8788" y="15750"/>
                    <a:pt x="8690" y="16006"/>
                  </a:cubicBezTo>
                  <a:cubicBezTo>
                    <a:pt x="8473" y="15061"/>
                    <a:pt x="8217" y="14115"/>
                    <a:pt x="7941" y="13169"/>
                  </a:cubicBezTo>
                  <a:cubicBezTo>
                    <a:pt x="7980" y="13130"/>
                    <a:pt x="8020" y="13071"/>
                    <a:pt x="8000" y="12972"/>
                  </a:cubicBezTo>
                  <a:cubicBezTo>
                    <a:pt x="7803" y="11770"/>
                    <a:pt x="8847" y="10805"/>
                    <a:pt x="9517" y="9958"/>
                  </a:cubicBezTo>
                  <a:cubicBezTo>
                    <a:pt x="10148" y="9150"/>
                    <a:pt x="10620" y="8184"/>
                    <a:pt x="10778" y="7180"/>
                  </a:cubicBezTo>
                  <a:cubicBezTo>
                    <a:pt x="10837" y="6726"/>
                    <a:pt x="10817" y="6234"/>
                    <a:pt x="10542" y="5860"/>
                  </a:cubicBezTo>
                  <a:cubicBezTo>
                    <a:pt x="10350" y="5613"/>
                    <a:pt x="10073" y="5500"/>
                    <a:pt x="9789" y="5500"/>
                  </a:cubicBezTo>
                  <a:cubicBezTo>
                    <a:pt x="9665" y="5500"/>
                    <a:pt x="9539" y="5522"/>
                    <a:pt x="9419" y="5564"/>
                  </a:cubicBezTo>
                  <a:cubicBezTo>
                    <a:pt x="8512" y="5899"/>
                    <a:pt x="8177" y="6963"/>
                    <a:pt x="8059" y="7830"/>
                  </a:cubicBezTo>
                  <a:cubicBezTo>
                    <a:pt x="7901" y="8973"/>
                    <a:pt x="7941" y="10135"/>
                    <a:pt x="7980" y="11278"/>
                  </a:cubicBezTo>
                  <a:cubicBezTo>
                    <a:pt x="7980" y="11298"/>
                    <a:pt x="7980" y="11298"/>
                    <a:pt x="7980" y="11298"/>
                  </a:cubicBezTo>
                  <a:cubicBezTo>
                    <a:pt x="7823" y="11593"/>
                    <a:pt x="7685" y="11908"/>
                    <a:pt x="7626" y="12224"/>
                  </a:cubicBezTo>
                  <a:cubicBezTo>
                    <a:pt x="7527" y="11948"/>
                    <a:pt x="7448" y="11672"/>
                    <a:pt x="7350" y="11396"/>
                  </a:cubicBezTo>
                  <a:cubicBezTo>
                    <a:pt x="7291" y="11219"/>
                    <a:pt x="7212" y="11041"/>
                    <a:pt x="7153" y="10864"/>
                  </a:cubicBezTo>
                  <a:cubicBezTo>
                    <a:pt x="7153" y="10844"/>
                    <a:pt x="7153" y="10825"/>
                    <a:pt x="7133" y="10825"/>
                  </a:cubicBezTo>
                  <a:cubicBezTo>
                    <a:pt x="6995" y="10470"/>
                    <a:pt x="6857" y="10115"/>
                    <a:pt x="6719" y="9761"/>
                  </a:cubicBezTo>
                  <a:cubicBezTo>
                    <a:pt x="6719" y="9721"/>
                    <a:pt x="6719" y="9702"/>
                    <a:pt x="6719" y="9662"/>
                  </a:cubicBezTo>
                  <a:cubicBezTo>
                    <a:pt x="6384" y="8500"/>
                    <a:pt x="6818" y="7318"/>
                    <a:pt x="7251" y="6234"/>
                  </a:cubicBezTo>
                  <a:cubicBezTo>
                    <a:pt x="7626" y="5268"/>
                    <a:pt x="8059" y="4264"/>
                    <a:pt x="8039" y="3200"/>
                  </a:cubicBezTo>
                  <a:cubicBezTo>
                    <a:pt x="8020" y="2668"/>
                    <a:pt x="7882" y="2096"/>
                    <a:pt x="7488" y="1742"/>
                  </a:cubicBezTo>
                  <a:cubicBezTo>
                    <a:pt x="7240" y="1521"/>
                    <a:pt x="6934" y="1388"/>
                    <a:pt x="6618" y="1388"/>
                  </a:cubicBezTo>
                  <a:cubicBezTo>
                    <a:pt x="6482" y="1388"/>
                    <a:pt x="6343" y="1412"/>
                    <a:pt x="6207" y="1466"/>
                  </a:cubicBezTo>
                  <a:cubicBezTo>
                    <a:pt x="5104" y="1919"/>
                    <a:pt x="5320" y="3377"/>
                    <a:pt x="5439" y="4303"/>
                  </a:cubicBezTo>
                  <a:cubicBezTo>
                    <a:pt x="5577" y="5525"/>
                    <a:pt x="5833" y="6726"/>
                    <a:pt x="6187" y="7909"/>
                  </a:cubicBezTo>
                  <a:cubicBezTo>
                    <a:pt x="6207" y="7968"/>
                    <a:pt x="6227" y="7987"/>
                    <a:pt x="6266" y="8027"/>
                  </a:cubicBezTo>
                  <a:cubicBezTo>
                    <a:pt x="6227" y="8184"/>
                    <a:pt x="6207" y="8362"/>
                    <a:pt x="6207" y="8539"/>
                  </a:cubicBezTo>
                  <a:cubicBezTo>
                    <a:pt x="5813" y="7652"/>
                    <a:pt x="5380" y="6805"/>
                    <a:pt x="4926" y="5958"/>
                  </a:cubicBezTo>
                  <a:cubicBezTo>
                    <a:pt x="4926" y="5919"/>
                    <a:pt x="4926" y="5879"/>
                    <a:pt x="4887" y="5840"/>
                  </a:cubicBezTo>
                  <a:cubicBezTo>
                    <a:pt x="4710" y="5150"/>
                    <a:pt x="4532" y="4480"/>
                    <a:pt x="4335" y="3791"/>
                  </a:cubicBezTo>
                  <a:cubicBezTo>
                    <a:pt x="4158" y="3141"/>
                    <a:pt x="3981" y="2510"/>
                    <a:pt x="3705" y="1899"/>
                  </a:cubicBezTo>
                  <a:cubicBezTo>
                    <a:pt x="3330" y="1032"/>
                    <a:pt x="2700" y="106"/>
                    <a:pt x="1675" y="8"/>
                  </a:cubicBezTo>
                  <a:cubicBezTo>
                    <a:pt x="1623" y="3"/>
                    <a:pt x="1570" y="0"/>
                    <a:pt x="15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57274712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18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39271174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" name="Google Shape;360;p23"/>
          <p:cNvSpPr/>
          <p:nvPr/>
        </p:nvSpPr>
        <p:spPr>
          <a:xfrm>
            <a:off x="428201" y="366600"/>
            <a:ext cx="11335600" cy="6124800"/>
          </a:xfrm>
          <a:prstGeom prst="roundRect">
            <a:avLst>
              <a:gd name="adj" fmla="val 3448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9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61" name="Google Shape;361;p23"/>
          <p:cNvSpPr txBox="1">
            <a:spLocks noGrp="1"/>
          </p:cNvSpPr>
          <p:nvPr>
            <p:ph type="title"/>
          </p:nvPr>
        </p:nvSpPr>
        <p:spPr>
          <a:xfrm>
            <a:off x="950800" y="2119000"/>
            <a:ext cx="4346000" cy="825600"/>
          </a:xfrm>
          <a:prstGeom prst="rect">
            <a:avLst/>
          </a:prstGeom>
        </p:spPr>
        <p:txBody>
          <a:bodyPr spcFirstLastPara="1" wrap="square" lIns="121705" tIns="121705" rIns="121705" bIns="12170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62" name="Google Shape;362;p23"/>
          <p:cNvSpPr txBox="1">
            <a:spLocks noGrp="1"/>
          </p:cNvSpPr>
          <p:nvPr>
            <p:ph type="subTitle" idx="1"/>
          </p:nvPr>
        </p:nvSpPr>
        <p:spPr>
          <a:xfrm>
            <a:off x="950800" y="2944600"/>
            <a:ext cx="4346000" cy="1794400"/>
          </a:xfrm>
          <a:prstGeom prst="rect">
            <a:avLst/>
          </a:prstGeom>
        </p:spPr>
        <p:txBody>
          <a:bodyPr spcFirstLastPara="1" wrap="square" lIns="121705" tIns="121705" rIns="121705" bIns="12170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2130"/>
              </a:spcBef>
              <a:spcAft>
                <a:spcPts val="213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5406708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835394" y="5512046"/>
            <a:ext cx="922784" cy="803307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10076954" y="333157"/>
            <a:ext cx="605202" cy="567168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10946372" y="986740"/>
            <a:ext cx="346194" cy="33979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2013373" y="6237403"/>
            <a:ext cx="247430" cy="163676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700"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10965403" y="6160664"/>
            <a:ext cx="180704" cy="124823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700"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759660" y="5135698"/>
            <a:ext cx="346194" cy="33979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436466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6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7779256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" name="Google Shape;502;p36"/>
          <p:cNvSpPr/>
          <p:nvPr/>
        </p:nvSpPr>
        <p:spPr>
          <a:xfrm>
            <a:off x="428201" y="366600"/>
            <a:ext cx="11335600" cy="6124800"/>
          </a:xfrm>
          <a:prstGeom prst="roundRect">
            <a:avLst>
              <a:gd name="adj" fmla="val 3448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9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503" name="Google Shape;503;p36"/>
          <p:cNvGrpSpPr/>
          <p:nvPr/>
        </p:nvGrpSpPr>
        <p:grpSpPr>
          <a:xfrm>
            <a:off x="624422" y="490828"/>
            <a:ext cx="10869170" cy="1810607"/>
            <a:chOff x="468316" y="368120"/>
            <a:chExt cx="8151878" cy="1357955"/>
          </a:xfrm>
        </p:grpSpPr>
        <p:grpSp>
          <p:nvGrpSpPr>
            <p:cNvPr id="504" name="Google Shape;504;p36"/>
            <p:cNvGrpSpPr/>
            <p:nvPr/>
          </p:nvGrpSpPr>
          <p:grpSpPr>
            <a:xfrm>
              <a:off x="7935890" y="368120"/>
              <a:ext cx="684304" cy="634375"/>
              <a:chOff x="6408388" y="676125"/>
              <a:chExt cx="957068" cy="887238"/>
            </a:xfrm>
          </p:grpSpPr>
          <p:sp>
            <p:nvSpPr>
              <p:cNvPr id="505" name="Google Shape;505;p36"/>
              <p:cNvSpPr/>
              <p:nvPr/>
            </p:nvSpPr>
            <p:spPr>
              <a:xfrm>
                <a:off x="6408388" y="676125"/>
                <a:ext cx="957068" cy="887238"/>
              </a:xfrm>
              <a:custGeom>
                <a:avLst/>
                <a:gdLst/>
                <a:ahLst/>
                <a:cxnLst/>
                <a:rect l="l" t="t" r="r" b="b"/>
                <a:pathLst>
                  <a:path w="17694" h="16403" extrusionOk="0">
                    <a:moveTo>
                      <a:pt x="11121" y="0"/>
                    </a:moveTo>
                    <a:cubicBezTo>
                      <a:pt x="10889" y="0"/>
                      <a:pt x="10632" y="141"/>
                      <a:pt x="10384" y="423"/>
                    </a:cubicBezTo>
                    <a:cubicBezTo>
                      <a:pt x="9083" y="1940"/>
                      <a:pt x="7547" y="7950"/>
                      <a:pt x="7547" y="7950"/>
                    </a:cubicBezTo>
                    <a:cubicBezTo>
                      <a:pt x="6051" y="7484"/>
                      <a:pt x="6476" y="794"/>
                      <a:pt x="4635" y="794"/>
                    </a:cubicBezTo>
                    <a:cubicBezTo>
                      <a:pt x="4293" y="794"/>
                      <a:pt x="3874" y="1024"/>
                      <a:pt x="3350" y="1566"/>
                    </a:cubicBezTo>
                    <a:cubicBezTo>
                      <a:pt x="0" y="5034"/>
                      <a:pt x="0" y="16383"/>
                      <a:pt x="8729" y="16402"/>
                    </a:cubicBezTo>
                    <a:cubicBezTo>
                      <a:pt x="14521" y="16402"/>
                      <a:pt x="15802" y="11871"/>
                      <a:pt x="15802" y="11871"/>
                    </a:cubicBezTo>
                    <a:cubicBezTo>
                      <a:pt x="11310" y="10945"/>
                      <a:pt x="11270" y="9999"/>
                      <a:pt x="11270" y="9999"/>
                    </a:cubicBezTo>
                    <a:cubicBezTo>
                      <a:pt x="17102" y="8994"/>
                      <a:pt x="17694" y="4147"/>
                      <a:pt x="16334" y="3911"/>
                    </a:cubicBezTo>
                    <a:cubicBezTo>
                      <a:pt x="16281" y="3902"/>
                      <a:pt x="16227" y="3898"/>
                      <a:pt x="16172" y="3898"/>
                    </a:cubicBezTo>
                    <a:cubicBezTo>
                      <a:pt x="15478" y="3898"/>
                      <a:pt x="14691" y="4569"/>
                      <a:pt x="14101" y="5203"/>
                    </a:cubicBezTo>
                    <a:lnTo>
                      <a:pt x="14101" y="5203"/>
                    </a:lnTo>
                    <a:cubicBezTo>
                      <a:pt x="15113" y="3802"/>
                      <a:pt x="16392" y="1429"/>
                      <a:pt x="14561" y="226"/>
                    </a:cubicBezTo>
                    <a:cubicBezTo>
                      <a:pt x="14532" y="207"/>
                      <a:pt x="14500" y="198"/>
                      <a:pt x="14464" y="198"/>
                    </a:cubicBezTo>
                    <a:cubicBezTo>
                      <a:pt x="13639" y="198"/>
                      <a:pt x="11131" y="5213"/>
                      <a:pt x="11112" y="5213"/>
                    </a:cubicBezTo>
                    <a:cubicBezTo>
                      <a:pt x="11112" y="5213"/>
                      <a:pt x="11112" y="5212"/>
                      <a:pt x="11113" y="5211"/>
                    </a:cubicBezTo>
                    <a:cubicBezTo>
                      <a:pt x="12449" y="1756"/>
                      <a:pt x="11942" y="0"/>
                      <a:pt x="1112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19050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6" name="Google Shape;506;p36"/>
              <p:cNvSpPr/>
              <p:nvPr/>
            </p:nvSpPr>
            <p:spPr>
              <a:xfrm>
                <a:off x="6577853" y="807673"/>
                <a:ext cx="106611" cy="103691"/>
              </a:xfrm>
              <a:custGeom>
                <a:avLst/>
                <a:gdLst/>
                <a:ahLst/>
                <a:cxnLst/>
                <a:rect l="l" t="t" r="r" b="b"/>
                <a:pathLst>
                  <a:path w="1971" h="1917" extrusionOk="0">
                    <a:moveTo>
                      <a:pt x="749" y="1"/>
                    </a:moveTo>
                    <a:cubicBezTo>
                      <a:pt x="749" y="1"/>
                      <a:pt x="0" y="1656"/>
                      <a:pt x="867" y="1892"/>
                    </a:cubicBezTo>
                    <a:cubicBezTo>
                      <a:pt x="928" y="1909"/>
                      <a:pt x="986" y="1916"/>
                      <a:pt x="1041" y="1916"/>
                    </a:cubicBezTo>
                    <a:cubicBezTo>
                      <a:pt x="1783" y="1916"/>
                      <a:pt x="1970" y="533"/>
                      <a:pt x="1970" y="533"/>
                    </a:cubicBezTo>
                    <a:lnTo>
                      <a:pt x="1734" y="395"/>
                    </a:lnTo>
                    <a:cubicBezTo>
                      <a:pt x="1734" y="395"/>
                      <a:pt x="1466" y="1468"/>
                      <a:pt x="1071" y="1468"/>
                    </a:cubicBezTo>
                    <a:cubicBezTo>
                      <a:pt x="1024" y="1468"/>
                      <a:pt x="976" y="1453"/>
                      <a:pt x="926" y="1420"/>
                    </a:cubicBezTo>
                    <a:cubicBezTo>
                      <a:pt x="453" y="1085"/>
                      <a:pt x="1064" y="178"/>
                      <a:pt x="1064" y="178"/>
                    </a:cubicBezTo>
                    <a:lnTo>
                      <a:pt x="74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7" name="Google Shape;507;p36"/>
              <p:cNvSpPr/>
              <p:nvPr/>
            </p:nvSpPr>
            <p:spPr>
              <a:xfrm>
                <a:off x="6413700" y="777875"/>
                <a:ext cx="167998" cy="133278"/>
              </a:xfrm>
              <a:custGeom>
                <a:avLst/>
                <a:gdLst/>
                <a:ahLst/>
                <a:cxnLst/>
                <a:rect l="l" t="t" r="r" b="b"/>
                <a:pathLst>
                  <a:path w="2582" h="2464" extrusionOk="0">
                    <a:moveTo>
                      <a:pt x="1" y="0"/>
                    </a:moveTo>
                    <a:lnTo>
                      <a:pt x="1715" y="2463"/>
                    </a:lnTo>
                    <a:cubicBezTo>
                      <a:pt x="1715" y="2463"/>
                      <a:pt x="1912" y="1419"/>
                      <a:pt x="2582" y="55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8" name="Google Shape;508;p36"/>
              <p:cNvSpPr/>
              <p:nvPr/>
            </p:nvSpPr>
            <p:spPr>
              <a:xfrm>
                <a:off x="6611118" y="1260788"/>
                <a:ext cx="42461" cy="48302"/>
              </a:xfrm>
              <a:custGeom>
                <a:avLst/>
                <a:gdLst/>
                <a:ahLst/>
                <a:cxnLst/>
                <a:rect l="l" t="t" r="r" b="b"/>
                <a:pathLst>
                  <a:path w="785" h="893" extrusionOk="0">
                    <a:moveTo>
                      <a:pt x="253" y="1"/>
                    </a:moveTo>
                    <a:cubicBezTo>
                      <a:pt x="1" y="1"/>
                      <a:pt x="289" y="892"/>
                      <a:pt x="513" y="892"/>
                    </a:cubicBezTo>
                    <a:cubicBezTo>
                      <a:pt x="525" y="892"/>
                      <a:pt x="536" y="890"/>
                      <a:pt x="548" y="884"/>
                    </a:cubicBezTo>
                    <a:cubicBezTo>
                      <a:pt x="784" y="766"/>
                      <a:pt x="390" y="57"/>
                      <a:pt x="390" y="57"/>
                    </a:cubicBezTo>
                    <a:cubicBezTo>
                      <a:pt x="333" y="18"/>
                      <a:pt x="287" y="1"/>
                      <a:pt x="25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9" name="Google Shape;509;p36"/>
              <p:cNvSpPr/>
              <p:nvPr/>
            </p:nvSpPr>
            <p:spPr>
              <a:xfrm>
                <a:off x="6755864" y="1437555"/>
                <a:ext cx="68207" cy="30290"/>
              </a:xfrm>
              <a:custGeom>
                <a:avLst/>
                <a:gdLst/>
                <a:ahLst/>
                <a:cxnLst/>
                <a:rect l="l" t="t" r="r" b="b"/>
                <a:pathLst>
                  <a:path w="1261" h="560" extrusionOk="0">
                    <a:moveTo>
                      <a:pt x="492" y="0"/>
                    </a:moveTo>
                    <a:lnTo>
                      <a:pt x="492" y="0"/>
                    </a:lnTo>
                    <a:cubicBezTo>
                      <a:pt x="1" y="82"/>
                      <a:pt x="735" y="559"/>
                      <a:pt x="1053" y="559"/>
                    </a:cubicBezTo>
                    <a:cubicBezTo>
                      <a:pt x="1118" y="559"/>
                      <a:pt x="1165" y="539"/>
                      <a:pt x="1182" y="493"/>
                    </a:cubicBezTo>
                    <a:cubicBezTo>
                      <a:pt x="1261" y="256"/>
                      <a:pt x="492" y="0"/>
                      <a:pt x="49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0" name="Google Shape;510;p36"/>
              <p:cNvSpPr/>
              <p:nvPr/>
            </p:nvSpPr>
            <p:spPr>
              <a:xfrm>
                <a:off x="6914403" y="1510523"/>
                <a:ext cx="60851" cy="18282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338" extrusionOk="0">
                    <a:moveTo>
                      <a:pt x="686" y="1"/>
                    </a:moveTo>
                    <a:cubicBezTo>
                      <a:pt x="482" y="1"/>
                      <a:pt x="280" y="31"/>
                      <a:pt x="280" y="31"/>
                    </a:cubicBezTo>
                    <a:cubicBezTo>
                      <a:pt x="0" y="232"/>
                      <a:pt x="318" y="338"/>
                      <a:pt x="637" y="338"/>
                    </a:cubicBezTo>
                    <a:cubicBezTo>
                      <a:pt x="880" y="338"/>
                      <a:pt x="1125" y="276"/>
                      <a:pt x="1108" y="149"/>
                    </a:cubicBezTo>
                    <a:cubicBezTo>
                      <a:pt x="1098" y="31"/>
                      <a:pt x="891" y="1"/>
                      <a:pt x="68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1" name="Google Shape;511;p36"/>
              <p:cNvSpPr/>
              <p:nvPr/>
            </p:nvSpPr>
            <p:spPr>
              <a:xfrm>
                <a:off x="6802274" y="1503599"/>
                <a:ext cx="67613" cy="25422"/>
              </a:xfrm>
              <a:custGeom>
                <a:avLst/>
                <a:gdLst/>
                <a:ahLst/>
                <a:cxnLst/>
                <a:rect l="l" t="t" r="r" b="b"/>
                <a:pathLst>
                  <a:path w="1250" h="470" extrusionOk="0">
                    <a:moveTo>
                      <a:pt x="442" y="1"/>
                    </a:moveTo>
                    <a:cubicBezTo>
                      <a:pt x="1" y="153"/>
                      <a:pt x="653" y="470"/>
                      <a:pt x="999" y="470"/>
                    </a:cubicBezTo>
                    <a:cubicBezTo>
                      <a:pt x="1102" y="470"/>
                      <a:pt x="1177" y="442"/>
                      <a:pt x="1191" y="375"/>
                    </a:cubicBezTo>
                    <a:cubicBezTo>
                      <a:pt x="1250" y="139"/>
                      <a:pt x="442" y="1"/>
                      <a:pt x="4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2" name="Google Shape;512;p36"/>
              <p:cNvSpPr/>
              <p:nvPr/>
            </p:nvSpPr>
            <p:spPr>
              <a:xfrm>
                <a:off x="6532363" y="1237367"/>
                <a:ext cx="42352" cy="47329"/>
              </a:xfrm>
              <a:custGeom>
                <a:avLst/>
                <a:gdLst/>
                <a:ahLst/>
                <a:cxnLst/>
                <a:rect l="l" t="t" r="r" b="b"/>
                <a:pathLst>
                  <a:path w="783" h="875" extrusionOk="0">
                    <a:moveTo>
                      <a:pt x="250" y="0"/>
                    </a:moveTo>
                    <a:cubicBezTo>
                      <a:pt x="1" y="0"/>
                      <a:pt x="282" y="875"/>
                      <a:pt x="505" y="875"/>
                    </a:cubicBezTo>
                    <a:cubicBezTo>
                      <a:pt x="519" y="875"/>
                      <a:pt x="532" y="871"/>
                      <a:pt x="546" y="864"/>
                    </a:cubicBezTo>
                    <a:cubicBezTo>
                      <a:pt x="782" y="766"/>
                      <a:pt x="388" y="56"/>
                      <a:pt x="388" y="56"/>
                    </a:cubicBezTo>
                    <a:cubicBezTo>
                      <a:pt x="331" y="17"/>
                      <a:pt x="285" y="0"/>
                      <a:pt x="2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3" name="Google Shape;513;p36"/>
              <p:cNvSpPr/>
              <p:nvPr/>
            </p:nvSpPr>
            <p:spPr>
              <a:xfrm>
                <a:off x="6545128" y="1322667"/>
                <a:ext cx="42352" cy="48356"/>
              </a:xfrm>
              <a:custGeom>
                <a:avLst/>
                <a:gdLst/>
                <a:ahLst/>
                <a:cxnLst/>
                <a:rect l="l" t="t" r="r" b="b"/>
                <a:pathLst>
                  <a:path w="783" h="894" extrusionOk="0">
                    <a:moveTo>
                      <a:pt x="252" y="0"/>
                    </a:moveTo>
                    <a:cubicBezTo>
                      <a:pt x="0" y="0"/>
                      <a:pt x="285" y="893"/>
                      <a:pt x="523" y="893"/>
                    </a:cubicBezTo>
                    <a:cubicBezTo>
                      <a:pt x="537" y="893"/>
                      <a:pt x="552" y="890"/>
                      <a:pt x="566" y="883"/>
                    </a:cubicBezTo>
                    <a:cubicBezTo>
                      <a:pt x="782" y="785"/>
                      <a:pt x="388" y="56"/>
                      <a:pt x="388" y="56"/>
                    </a:cubicBezTo>
                    <a:cubicBezTo>
                      <a:pt x="332" y="17"/>
                      <a:pt x="287" y="0"/>
                      <a:pt x="25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4" name="Google Shape;514;p36"/>
              <p:cNvSpPr/>
              <p:nvPr/>
            </p:nvSpPr>
            <p:spPr>
              <a:xfrm>
                <a:off x="6611118" y="1347116"/>
                <a:ext cx="42461" cy="48248"/>
              </a:xfrm>
              <a:custGeom>
                <a:avLst/>
                <a:gdLst/>
                <a:ahLst/>
                <a:cxnLst/>
                <a:rect l="l" t="t" r="r" b="b"/>
                <a:pathLst>
                  <a:path w="785" h="892" extrusionOk="0">
                    <a:moveTo>
                      <a:pt x="253" y="1"/>
                    </a:moveTo>
                    <a:cubicBezTo>
                      <a:pt x="1" y="1"/>
                      <a:pt x="289" y="892"/>
                      <a:pt x="513" y="892"/>
                    </a:cubicBezTo>
                    <a:cubicBezTo>
                      <a:pt x="525" y="892"/>
                      <a:pt x="536" y="889"/>
                      <a:pt x="548" y="884"/>
                    </a:cubicBezTo>
                    <a:cubicBezTo>
                      <a:pt x="784" y="766"/>
                      <a:pt x="390" y="57"/>
                      <a:pt x="390" y="57"/>
                    </a:cubicBezTo>
                    <a:cubicBezTo>
                      <a:pt x="333" y="18"/>
                      <a:pt x="287" y="1"/>
                      <a:pt x="25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5" name="Google Shape;515;p36"/>
              <p:cNvSpPr/>
              <p:nvPr/>
            </p:nvSpPr>
            <p:spPr>
              <a:xfrm>
                <a:off x="6618150" y="1432795"/>
                <a:ext cx="58850" cy="39756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735" extrusionOk="0">
                    <a:moveTo>
                      <a:pt x="374" y="0"/>
                    </a:moveTo>
                    <a:cubicBezTo>
                      <a:pt x="1" y="0"/>
                      <a:pt x="572" y="734"/>
                      <a:pt x="846" y="734"/>
                    </a:cubicBezTo>
                    <a:cubicBezTo>
                      <a:pt x="879" y="734"/>
                      <a:pt x="908" y="723"/>
                      <a:pt x="930" y="699"/>
                    </a:cubicBezTo>
                    <a:cubicBezTo>
                      <a:pt x="1088" y="522"/>
                      <a:pt x="457" y="10"/>
                      <a:pt x="457" y="10"/>
                    </a:cubicBezTo>
                    <a:cubicBezTo>
                      <a:pt x="425" y="3"/>
                      <a:pt x="397" y="0"/>
                      <a:pt x="37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6" name="Google Shape;516;p36"/>
              <p:cNvSpPr/>
              <p:nvPr/>
            </p:nvSpPr>
            <p:spPr>
              <a:xfrm>
                <a:off x="6692849" y="1482288"/>
                <a:ext cx="67288" cy="26775"/>
              </a:xfrm>
              <a:custGeom>
                <a:avLst/>
                <a:gdLst/>
                <a:ahLst/>
                <a:cxnLst/>
                <a:rect l="l" t="t" r="r" b="b"/>
                <a:pathLst>
                  <a:path w="1244" h="495" extrusionOk="0">
                    <a:moveTo>
                      <a:pt x="455" y="1"/>
                    </a:moveTo>
                    <a:lnTo>
                      <a:pt x="455" y="1"/>
                    </a:lnTo>
                    <a:cubicBezTo>
                      <a:pt x="1" y="142"/>
                      <a:pt x="693" y="495"/>
                      <a:pt x="1025" y="495"/>
                    </a:cubicBezTo>
                    <a:cubicBezTo>
                      <a:pt x="1110" y="495"/>
                      <a:pt x="1172" y="471"/>
                      <a:pt x="1184" y="415"/>
                    </a:cubicBezTo>
                    <a:cubicBezTo>
                      <a:pt x="1243" y="158"/>
                      <a:pt x="455" y="1"/>
                      <a:pt x="45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7" name="Google Shape;517;p36"/>
              <p:cNvSpPr/>
              <p:nvPr/>
            </p:nvSpPr>
            <p:spPr>
              <a:xfrm>
                <a:off x="6864315" y="1457893"/>
                <a:ext cx="60851" cy="18715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346" extrusionOk="0">
                    <a:moveTo>
                      <a:pt x="701" y="1"/>
                    </a:moveTo>
                    <a:cubicBezTo>
                      <a:pt x="492" y="1"/>
                      <a:pt x="280" y="38"/>
                      <a:pt x="280" y="38"/>
                    </a:cubicBezTo>
                    <a:cubicBezTo>
                      <a:pt x="0" y="239"/>
                      <a:pt x="318" y="346"/>
                      <a:pt x="637" y="346"/>
                    </a:cubicBezTo>
                    <a:cubicBezTo>
                      <a:pt x="880" y="346"/>
                      <a:pt x="1125" y="284"/>
                      <a:pt x="1108" y="156"/>
                    </a:cubicBezTo>
                    <a:cubicBezTo>
                      <a:pt x="1089" y="33"/>
                      <a:pt x="896" y="1"/>
                      <a:pt x="7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8" name="Google Shape;518;p36"/>
              <p:cNvSpPr/>
              <p:nvPr/>
            </p:nvSpPr>
            <p:spPr>
              <a:xfrm>
                <a:off x="6681111" y="1375243"/>
                <a:ext cx="58742" cy="39756"/>
              </a:xfrm>
              <a:custGeom>
                <a:avLst/>
                <a:gdLst/>
                <a:ahLst/>
                <a:cxnLst/>
                <a:rect l="l" t="t" r="r" b="b"/>
                <a:pathLst>
                  <a:path w="1086" h="735" extrusionOk="0">
                    <a:moveTo>
                      <a:pt x="372" y="0"/>
                    </a:moveTo>
                    <a:cubicBezTo>
                      <a:pt x="1" y="0"/>
                      <a:pt x="586" y="734"/>
                      <a:pt x="849" y="734"/>
                    </a:cubicBezTo>
                    <a:cubicBezTo>
                      <a:pt x="881" y="734"/>
                      <a:pt x="908" y="723"/>
                      <a:pt x="928" y="699"/>
                    </a:cubicBezTo>
                    <a:cubicBezTo>
                      <a:pt x="1086" y="502"/>
                      <a:pt x="456" y="10"/>
                      <a:pt x="456" y="10"/>
                    </a:cubicBezTo>
                    <a:cubicBezTo>
                      <a:pt x="424" y="3"/>
                      <a:pt x="396" y="0"/>
                      <a:pt x="37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519" name="Google Shape;519;p36"/>
            <p:cNvGrpSpPr/>
            <p:nvPr/>
          </p:nvGrpSpPr>
          <p:grpSpPr>
            <a:xfrm>
              <a:off x="468316" y="402231"/>
              <a:ext cx="684280" cy="566153"/>
              <a:chOff x="7558775" y="805000"/>
              <a:chExt cx="862247" cy="713399"/>
            </a:xfrm>
          </p:grpSpPr>
          <p:sp>
            <p:nvSpPr>
              <p:cNvPr id="520" name="Google Shape;520;p36"/>
              <p:cNvSpPr/>
              <p:nvPr/>
            </p:nvSpPr>
            <p:spPr>
              <a:xfrm>
                <a:off x="7558775" y="805000"/>
                <a:ext cx="861539" cy="713399"/>
              </a:xfrm>
              <a:custGeom>
                <a:avLst/>
                <a:gdLst/>
                <a:ahLst/>
                <a:cxnLst/>
                <a:rect l="l" t="t" r="r" b="b"/>
                <a:pathLst>
                  <a:path w="23920" h="19807" extrusionOk="0">
                    <a:moveTo>
                      <a:pt x="6252" y="0"/>
                    </a:moveTo>
                    <a:cubicBezTo>
                      <a:pt x="6112" y="0"/>
                      <a:pt x="5973" y="14"/>
                      <a:pt x="5833" y="44"/>
                    </a:cubicBezTo>
                    <a:cubicBezTo>
                      <a:pt x="4000" y="438"/>
                      <a:pt x="6601" y="3669"/>
                      <a:pt x="6601" y="3669"/>
                    </a:cubicBezTo>
                    <a:cubicBezTo>
                      <a:pt x="6601" y="3669"/>
                      <a:pt x="4590" y="1565"/>
                      <a:pt x="3213" y="1565"/>
                    </a:cubicBezTo>
                    <a:cubicBezTo>
                      <a:pt x="2910" y="1565"/>
                      <a:pt x="2638" y="1667"/>
                      <a:pt x="2424" y="1916"/>
                    </a:cubicBezTo>
                    <a:cubicBezTo>
                      <a:pt x="1163" y="3354"/>
                      <a:pt x="4592" y="5837"/>
                      <a:pt x="4592" y="5837"/>
                    </a:cubicBezTo>
                    <a:cubicBezTo>
                      <a:pt x="4592" y="5837"/>
                      <a:pt x="2636" y="4760"/>
                      <a:pt x="1416" y="4760"/>
                    </a:cubicBezTo>
                    <a:cubicBezTo>
                      <a:pt x="953" y="4760"/>
                      <a:pt x="596" y="4916"/>
                      <a:pt x="493" y="5344"/>
                    </a:cubicBezTo>
                    <a:cubicBezTo>
                      <a:pt x="1" y="7393"/>
                      <a:pt x="4119" y="10624"/>
                      <a:pt x="7961" y="11629"/>
                    </a:cubicBezTo>
                    <a:cubicBezTo>
                      <a:pt x="7961" y="11629"/>
                      <a:pt x="5401" y="13430"/>
                      <a:pt x="2896" y="13430"/>
                    </a:cubicBezTo>
                    <a:cubicBezTo>
                      <a:pt x="2436" y="13430"/>
                      <a:pt x="1978" y="13369"/>
                      <a:pt x="1538" y="13225"/>
                    </a:cubicBezTo>
                    <a:lnTo>
                      <a:pt x="1538" y="13225"/>
                    </a:lnTo>
                    <a:cubicBezTo>
                      <a:pt x="1538" y="13226"/>
                      <a:pt x="2025" y="19807"/>
                      <a:pt x="11322" y="19807"/>
                    </a:cubicBezTo>
                    <a:cubicBezTo>
                      <a:pt x="11377" y="19807"/>
                      <a:pt x="11432" y="19806"/>
                      <a:pt x="11488" y="19806"/>
                    </a:cubicBezTo>
                    <a:cubicBezTo>
                      <a:pt x="22029" y="19727"/>
                      <a:pt x="23920" y="1758"/>
                      <a:pt x="18482" y="1108"/>
                    </a:cubicBezTo>
                    <a:cubicBezTo>
                      <a:pt x="18193" y="1074"/>
                      <a:pt x="17922" y="1058"/>
                      <a:pt x="17669" y="1058"/>
                    </a:cubicBezTo>
                    <a:cubicBezTo>
                      <a:pt x="13957" y="1058"/>
                      <a:pt x="13821" y="4556"/>
                      <a:pt x="12512" y="7433"/>
                    </a:cubicBezTo>
                    <a:cubicBezTo>
                      <a:pt x="12512" y="7433"/>
                      <a:pt x="9438" y="0"/>
                      <a:pt x="62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19050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1" name="Google Shape;521;p36"/>
              <p:cNvSpPr/>
              <p:nvPr/>
            </p:nvSpPr>
            <p:spPr>
              <a:xfrm>
                <a:off x="8020052" y="1100380"/>
                <a:ext cx="273625" cy="163952"/>
              </a:xfrm>
              <a:custGeom>
                <a:avLst/>
                <a:gdLst/>
                <a:ahLst/>
                <a:cxnLst/>
                <a:rect l="l" t="t" r="r" b="b"/>
                <a:pathLst>
                  <a:path w="7597" h="4552" extrusionOk="0">
                    <a:moveTo>
                      <a:pt x="2207" y="729"/>
                    </a:moveTo>
                    <a:lnTo>
                      <a:pt x="2207" y="729"/>
                    </a:lnTo>
                    <a:cubicBezTo>
                      <a:pt x="2207" y="729"/>
                      <a:pt x="2172" y="778"/>
                      <a:pt x="2124" y="861"/>
                    </a:cubicBezTo>
                    <a:lnTo>
                      <a:pt x="2124" y="861"/>
                    </a:lnTo>
                    <a:cubicBezTo>
                      <a:pt x="2176" y="781"/>
                      <a:pt x="2207" y="729"/>
                      <a:pt x="2207" y="729"/>
                    </a:cubicBezTo>
                    <a:close/>
                    <a:moveTo>
                      <a:pt x="907" y="0"/>
                    </a:moveTo>
                    <a:lnTo>
                      <a:pt x="907" y="0"/>
                    </a:lnTo>
                    <a:cubicBezTo>
                      <a:pt x="907" y="0"/>
                      <a:pt x="1" y="237"/>
                      <a:pt x="237" y="1497"/>
                    </a:cubicBezTo>
                    <a:cubicBezTo>
                      <a:pt x="344" y="2066"/>
                      <a:pt x="618" y="2222"/>
                      <a:pt x="888" y="2222"/>
                    </a:cubicBezTo>
                    <a:cubicBezTo>
                      <a:pt x="1216" y="2222"/>
                      <a:pt x="1537" y="1990"/>
                      <a:pt x="1537" y="1990"/>
                    </a:cubicBezTo>
                    <a:lnTo>
                      <a:pt x="1537" y="1990"/>
                    </a:lnTo>
                    <a:cubicBezTo>
                      <a:pt x="1537" y="1990"/>
                      <a:pt x="947" y="2601"/>
                      <a:pt x="1971" y="3054"/>
                    </a:cubicBezTo>
                    <a:cubicBezTo>
                      <a:pt x="2156" y="3132"/>
                      <a:pt x="2332" y="3164"/>
                      <a:pt x="2497" y="3164"/>
                    </a:cubicBezTo>
                    <a:cubicBezTo>
                      <a:pt x="3247" y="3164"/>
                      <a:pt x="3764" y="2503"/>
                      <a:pt x="3764" y="2502"/>
                    </a:cubicBezTo>
                    <a:lnTo>
                      <a:pt x="3764" y="2502"/>
                    </a:lnTo>
                    <a:cubicBezTo>
                      <a:pt x="3764" y="2503"/>
                      <a:pt x="2937" y="3960"/>
                      <a:pt x="4118" y="4256"/>
                    </a:cubicBezTo>
                    <a:cubicBezTo>
                      <a:pt x="4263" y="4292"/>
                      <a:pt x="4396" y="4308"/>
                      <a:pt x="4519" y="4308"/>
                    </a:cubicBezTo>
                    <a:cubicBezTo>
                      <a:pt x="5147" y="4308"/>
                      <a:pt x="5506" y="3895"/>
                      <a:pt x="5661" y="3655"/>
                    </a:cubicBezTo>
                    <a:lnTo>
                      <a:pt x="5661" y="3655"/>
                    </a:lnTo>
                    <a:cubicBezTo>
                      <a:pt x="5587" y="3860"/>
                      <a:pt x="5595" y="4216"/>
                      <a:pt x="6306" y="4492"/>
                    </a:cubicBezTo>
                    <a:cubicBezTo>
                      <a:pt x="6411" y="4533"/>
                      <a:pt x="6508" y="4552"/>
                      <a:pt x="6598" y="4552"/>
                    </a:cubicBezTo>
                    <a:cubicBezTo>
                      <a:pt x="7416" y="4552"/>
                      <a:pt x="7597" y="2992"/>
                      <a:pt x="7153" y="2423"/>
                    </a:cubicBezTo>
                    <a:lnTo>
                      <a:pt x="7153" y="2423"/>
                    </a:lnTo>
                    <a:cubicBezTo>
                      <a:pt x="7153" y="2424"/>
                      <a:pt x="7251" y="3684"/>
                      <a:pt x="6463" y="3960"/>
                    </a:cubicBezTo>
                    <a:cubicBezTo>
                      <a:pt x="6410" y="3980"/>
                      <a:pt x="6361" y="3990"/>
                      <a:pt x="6317" y="3990"/>
                    </a:cubicBezTo>
                    <a:cubicBezTo>
                      <a:pt x="5709" y="3990"/>
                      <a:pt x="5931" y="2227"/>
                      <a:pt x="5931" y="2226"/>
                    </a:cubicBezTo>
                    <a:lnTo>
                      <a:pt x="5931" y="2226"/>
                    </a:lnTo>
                    <a:cubicBezTo>
                      <a:pt x="5931" y="2227"/>
                      <a:pt x="5633" y="3602"/>
                      <a:pt x="4839" y="3602"/>
                    </a:cubicBezTo>
                    <a:cubicBezTo>
                      <a:pt x="4767" y="3602"/>
                      <a:pt x="4691" y="3591"/>
                      <a:pt x="4611" y="3566"/>
                    </a:cubicBezTo>
                    <a:cubicBezTo>
                      <a:pt x="3626" y="3290"/>
                      <a:pt x="4118" y="1400"/>
                      <a:pt x="4118" y="1399"/>
                    </a:cubicBezTo>
                    <a:lnTo>
                      <a:pt x="4118" y="1399"/>
                    </a:lnTo>
                    <a:cubicBezTo>
                      <a:pt x="4118" y="1399"/>
                      <a:pt x="3548" y="2627"/>
                      <a:pt x="2735" y="2627"/>
                    </a:cubicBezTo>
                    <a:cubicBezTo>
                      <a:pt x="2604" y="2627"/>
                      <a:pt x="2467" y="2596"/>
                      <a:pt x="2326" y="2522"/>
                    </a:cubicBezTo>
                    <a:cubicBezTo>
                      <a:pt x="1503" y="2095"/>
                      <a:pt x="1925" y="1198"/>
                      <a:pt x="2124" y="861"/>
                    </a:cubicBezTo>
                    <a:lnTo>
                      <a:pt x="2124" y="861"/>
                    </a:lnTo>
                    <a:cubicBezTo>
                      <a:pt x="1948" y="1124"/>
                      <a:pt x="1530" y="1693"/>
                      <a:pt x="1187" y="1693"/>
                    </a:cubicBezTo>
                    <a:cubicBezTo>
                      <a:pt x="1084" y="1693"/>
                      <a:pt x="988" y="1642"/>
                      <a:pt x="907" y="1517"/>
                    </a:cubicBezTo>
                    <a:cubicBezTo>
                      <a:pt x="493" y="867"/>
                      <a:pt x="907" y="0"/>
                      <a:pt x="9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2" name="Google Shape;522;p36"/>
              <p:cNvSpPr/>
              <p:nvPr/>
            </p:nvSpPr>
            <p:spPr>
              <a:xfrm>
                <a:off x="7939373" y="1202958"/>
                <a:ext cx="234762" cy="243514"/>
              </a:xfrm>
              <a:custGeom>
                <a:avLst/>
                <a:gdLst/>
                <a:ahLst/>
                <a:cxnLst/>
                <a:rect l="l" t="t" r="r" b="b"/>
                <a:pathLst>
                  <a:path w="6518" h="6761" extrusionOk="0">
                    <a:moveTo>
                      <a:pt x="2418" y="1250"/>
                    </a:moveTo>
                    <a:cubicBezTo>
                      <a:pt x="2418" y="1250"/>
                      <a:pt x="2380" y="1273"/>
                      <a:pt x="2319" y="1314"/>
                    </a:cubicBezTo>
                    <a:lnTo>
                      <a:pt x="2319" y="1314"/>
                    </a:lnTo>
                    <a:cubicBezTo>
                      <a:pt x="2381" y="1275"/>
                      <a:pt x="2418" y="1250"/>
                      <a:pt x="2418" y="1250"/>
                    </a:cubicBezTo>
                    <a:close/>
                    <a:moveTo>
                      <a:pt x="1392" y="1"/>
                    </a:moveTo>
                    <a:cubicBezTo>
                      <a:pt x="1123" y="1"/>
                      <a:pt x="478" y="109"/>
                      <a:pt x="231" y="1112"/>
                    </a:cubicBezTo>
                    <a:cubicBezTo>
                      <a:pt x="1" y="2048"/>
                      <a:pt x="653" y="2174"/>
                      <a:pt x="1022" y="2174"/>
                    </a:cubicBezTo>
                    <a:cubicBezTo>
                      <a:pt x="1158" y="2174"/>
                      <a:pt x="1255" y="2157"/>
                      <a:pt x="1255" y="2157"/>
                    </a:cubicBezTo>
                    <a:lnTo>
                      <a:pt x="1255" y="2157"/>
                    </a:lnTo>
                    <a:cubicBezTo>
                      <a:pt x="1255" y="2157"/>
                      <a:pt x="428" y="2452"/>
                      <a:pt x="1196" y="3319"/>
                    </a:cubicBezTo>
                    <a:cubicBezTo>
                      <a:pt x="1525" y="3673"/>
                      <a:pt x="1920" y="3776"/>
                      <a:pt x="2267" y="3776"/>
                    </a:cubicBezTo>
                    <a:cubicBezTo>
                      <a:pt x="2752" y="3776"/>
                      <a:pt x="3147" y="3575"/>
                      <a:pt x="3147" y="3575"/>
                    </a:cubicBezTo>
                    <a:lnTo>
                      <a:pt x="3147" y="3575"/>
                    </a:lnTo>
                    <a:cubicBezTo>
                      <a:pt x="3147" y="3575"/>
                      <a:pt x="1728" y="4600"/>
                      <a:pt x="2713" y="5368"/>
                    </a:cubicBezTo>
                    <a:cubicBezTo>
                      <a:pt x="3043" y="5620"/>
                      <a:pt x="3357" y="5705"/>
                      <a:pt x="3631" y="5705"/>
                    </a:cubicBezTo>
                    <a:cubicBezTo>
                      <a:pt x="3984" y="5705"/>
                      <a:pt x="4269" y="5565"/>
                      <a:pt x="4433" y="5460"/>
                    </a:cubicBezTo>
                    <a:lnTo>
                      <a:pt x="4433" y="5460"/>
                    </a:lnTo>
                    <a:cubicBezTo>
                      <a:pt x="4276" y="5619"/>
                      <a:pt x="4125" y="5958"/>
                      <a:pt x="4684" y="6531"/>
                    </a:cubicBezTo>
                    <a:cubicBezTo>
                      <a:pt x="4845" y="6692"/>
                      <a:pt x="5014" y="6760"/>
                      <a:pt x="5181" y="6760"/>
                    </a:cubicBezTo>
                    <a:cubicBezTo>
                      <a:pt x="5871" y="6760"/>
                      <a:pt x="6517" y="5589"/>
                      <a:pt x="6358" y="4954"/>
                    </a:cubicBezTo>
                    <a:lnTo>
                      <a:pt x="6358" y="4954"/>
                    </a:lnTo>
                    <a:cubicBezTo>
                      <a:pt x="6358" y="4955"/>
                      <a:pt x="5933" y="6101"/>
                      <a:pt x="5136" y="6101"/>
                    </a:cubicBezTo>
                    <a:cubicBezTo>
                      <a:pt x="5111" y="6101"/>
                      <a:pt x="5085" y="6100"/>
                      <a:pt x="5058" y="6097"/>
                    </a:cubicBezTo>
                    <a:cubicBezTo>
                      <a:pt x="4191" y="6038"/>
                      <a:pt x="5294" y="4246"/>
                      <a:pt x="5295" y="4245"/>
                    </a:cubicBezTo>
                    <a:lnTo>
                      <a:pt x="5295" y="4245"/>
                    </a:lnTo>
                    <a:cubicBezTo>
                      <a:pt x="5294" y="4246"/>
                      <a:pt x="4639" y="5128"/>
                      <a:pt x="3963" y="5128"/>
                    </a:cubicBezTo>
                    <a:cubicBezTo>
                      <a:pt x="3794" y="5128"/>
                      <a:pt x="3624" y="5073"/>
                      <a:pt x="3462" y="4935"/>
                    </a:cubicBezTo>
                    <a:cubicBezTo>
                      <a:pt x="2654" y="4245"/>
                      <a:pt x="3935" y="2689"/>
                      <a:pt x="3935" y="2689"/>
                    </a:cubicBezTo>
                    <a:lnTo>
                      <a:pt x="3935" y="2689"/>
                    </a:lnTo>
                    <a:cubicBezTo>
                      <a:pt x="3935" y="2689"/>
                      <a:pt x="3189" y="3331"/>
                      <a:pt x="2494" y="3331"/>
                    </a:cubicBezTo>
                    <a:cubicBezTo>
                      <a:pt x="2230" y="3331"/>
                      <a:pt x="1974" y="3239"/>
                      <a:pt x="1768" y="2984"/>
                    </a:cubicBezTo>
                    <a:cubicBezTo>
                      <a:pt x="1160" y="2212"/>
                      <a:pt x="2017" y="1523"/>
                      <a:pt x="2319" y="1314"/>
                    </a:cubicBezTo>
                    <a:lnTo>
                      <a:pt x="2319" y="1314"/>
                    </a:lnTo>
                    <a:cubicBezTo>
                      <a:pt x="2103" y="1450"/>
                      <a:pt x="1581" y="1753"/>
                      <a:pt x="1222" y="1753"/>
                    </a:cubicBezTo>
                    <a:cubicBezTo>
                      <a:pt x="1037" y="1753"/>
                      <a:pt x="895" y="1672"/>
                      <a:pt x="861" y="1447"/>
                    </a:cubicBezTo>
                    <a:cubicBezTo>
                      <a:pt x="743" y="639"/>
                      <a:pt x="1512" y="9"/>
                      <a:pt x="1512" y="9"/>
                    </a:cubicBezTo>
                    <a:cubicBezTo>
                      <a:pt x="1512" y="9"/>
                      <a:pt x="1466" y="1"/>
                      <a:pt x="13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3" name="Google Shape;523;p36"/>
              <p:cNvSpPr/>
              <p:nvPr/>
            </p:nvSpPr>
            <p:spPr>
              <a:xfrm>
                <a:off x="7796527" y="1263720"/>
                <a:ext cx="173172" cy="251222"/>
              </a:xfrm>
              <a:custGeom>
                <a:avLst/>
                <a:gdLst/>
                <a:ahLst/>
                <a:cxnLst/>
                <a:rect l="l" t="t" r="r" b="b"/>
                <a:pathLst>
                  <a:path w="4808" h="6975" extrusionOk="0">
                    <a:moveTo>
                      <a:pt x="2502" y="1376"/>
                    </a:moveTo>
                    <a:cubicBezTo>
                      <a:pt x="2502" y="1376"/>
                      <a:pt x="2456" y="1390"/>
                      <a:pt x="2382" y="1419"/>
                    </a:cubicBezTo>
                    <a:lnTo>
                      <a:pt x="2382" y="1419"/>
                    </a:lnTo>
                    <a:cubicBezTo>
                      <a:pt x="2457" y="1393"/>
                      <a:pt x="2502" y="1376"/>
                      <a:pt x="2502" y="1376"/>
                    </a:cubicBezTo>
                    <a:close/>
                    <a:moveTo>
                      <a:pt x="1776" y="0"/>
                    </a:moveTo>
                    <a:cubicBezTo>
                      <a:pt x="1487" y="0"/>
                      <a:pt x="1043" y="130"/>
                      <a:pt x="650" y="785"/>
                    </a:cubicBezTo>
                    <a:cubicBezTo>
                      <a:pt x="0" y="1888"/>
                      <a:pt x="1222" y="1947"/>
                      <a:pt x="1222" y="1947"/>
                    </a:cubicBezTo>
                    <a:cubicBezTo>
                      <a:pt x="1222" y="1947"/>
                      <a:pt x="414" y="2046"/>
                      <a:pt x="828" y="2992"/>
                    </a:cubicBezTo>
                    <a:cubicBezTo>
                      <a:pt x="1094" y="3573"/>
                      <a:pt x="1645" y="3685"/>
                      <a:pt x="2029" y="3685"/>
                    </a:cubicBezTo>
                    <a:cubicBezTo>
                      <a:pt x="2268" y="3685"/>
                      <a:pt x="2443" y="3642"/>
                      <a:pt x="2443" y="3642"/>
                    </a:cubicBezTo>
                    <a:lnTo>
                      <a:pt x="2443" y="3642"/>
                    </a:lnTo>
                    <a:cubicBezTo>
                      <a:pt x="2443" y="3642"/>
                      <a:pt x="907" y="4272"/>
                      <a:pt x="1537" y="5179"/>
                    </a:cubicBezTo>
                    <a:cubicBezTo>
                      <a:pt x="1827" y="5595"/>
                      <a:pt x="2192" y="5708"/>
                      <a:pt x="2502" y="5708"/>
                    </a:cubicBezTo>
                    <a:cubicBezTo>
                      <a:pt x="2699" y="5708"/>
                      <a:pt x="2874" y="5662"/>
                      <a:pt x="2993" y="5620"/>
                    </a:cubicBezTo>
                    <a:lnTo>
                      <a:pt x="2993" y="5620"/>
                    </a:lnTo>
                    <a:cubicBezTo>
                      <a:pt x="2808" y="5731"/>
                      <a:pt x="2568" y="6005"/>
                      <a:pt x="2877" y="6637"/>
                    </a:cubicBezTo>
                    <a:cubicBezTo>
                      <a:pt x="2997" y="6877"/>
                      <a:pt x="3177" y="6975"/>
                      <a:pt x="3379" y="6975"/>
                    </a:cubicBezTo>
                    <a:cubicBezTo>
                      <a:pt x="3974" y="6975"/>
                      <a:pt x="4764" y="6131"/>
                      <a:pt x="4808" y="5573"/>
                    </a:cubicBezTo>
                    <a:lnTo>
                      <a:pt x="4808" y="5573"/>
                    </a:lnTo>
                    <a:cubicBezTo>
                      <a:pt x="4808" y="5573"/>
                      <a:pt x="4208" y="6377"/>
                      <a:pt x="3560" y="6377"/>
                    </a:cubicBezTo>
                    <a:cubicBezTo>
                      <a:pt x="3484" y="6377"/>
                      <a:pt x="3407" y="6366"/>
                      <a:pt x="3330" y="6341"/>
                    </a:cubicBezTo>
                    <a:cubicBezTo>
                      <a:pt x="2601" y="6085"/>
                      <a:pt x="4098" y="4706"/>
                      <a:pt x="4098" y="4706"/>
                    </a:cubicBezTo>
                    <a:lnTo>
                      <a:pt x="4098" y="4706"/>
                    </a:lnTo>
                    <a:cubicBezTo>
                      <a:pt x="4098" y="4706"/>
                      <a:pt x="3422" y="5249"/>
                      <a:pt x="2860" y="5249"/>
                    </a:cubicBezTo>
                    <a:cubicBezTo>
                      <a:pt x="2643" y="5249"/>
                      <a:pt x="2443" y="5167"/>
                      <a:pt x="2305" y="4942"/>
                    </a:cubicBezTo>
                    <a:cubicBezTo>
                      <a:pt x="1813" y="4154"/>
                      <a:pt x="3389" y="2992"/>
                      <a:pt x="3389" y="2992"/>
                    </a:cubicBezTo>
                    <a:lnTo>
                      <a:pt x="3389" y="2992"/>
                    </a:lnTo>
                    <a:cubicBezTo>
                      <a:pt x="3389" y="2992"/>
                      <a:pt x="2771" y="3312"/>
                      <a:pt x="2219" y="3312"/>
                    </a:cubicBezTo>
                    <a:cubicBezTo>
                      <a:pt x="1884" y="3312"/>
                      <a:pt x="1573" y="3194"/>
                      <a:pt x="1439" y="2814"/>
                    </a:cubicBezTo>
                    <a:cubicBezTo>
                      <a:pt x="1131" y="1990"/>
                      <a:pt x="2045" y="1550"/>
                      <a:pt x="2382" y="1419"/>
                    </a:cubicBezTo>
                    <a:lnTo>
                      <a:pt x="2382" y="1419"/>
                    </a:lnTo>
                    <a:cubicBezTo>
                      <a:pt x="2191" y="1483"/>
                      <a:pt x="1810" y="1597"/>
                      <a:pt x="1511" y="1597"/>
                    </a:cubicBezTo>
                    <a:cubicBezTo>
                      <a:pt x="1248" y="1597"/>
                      <a:pt x="1050" y="1509"/>
                      <a:pt x="1104" y="1218"/>
                    </a:cubicBezTo>
                    <a:cubicBezTo>
                      <a:pt x="1241" y="470"/>
                      <a:pt x="2089" y="56"/>
                      <a:pt x="2089" y="56"/>
                    </a:cubicBezTo>
                    <a:cubicBezTo>
                      <a:pt x="2089" y="56"/>
                      <a:pt x="1965" y="0"/>
                      <a:pt x="177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4" name="Google Shape;524;p36"/>
              <p:cNvSpPr/>
              <p:nvPr/>
            </p:nvSpPr>
            <p:spPr>
              <a:xfrm>
                <a:off x="8161637" y="887480"/>
                <a:ext cx="99012" cy="91737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547" extrusionOk="0">
                    <a:moveTo>
                      <a:pt x="2296" y="0"/>
                    </a:moveTo>
                    <a:lnTo>
                      <a:pt x="1724" y="158"/>
                    </a:lnTo>
                    <a:cubicBezTo>
                      <a:pt x="1724" y="158"/>
                      <a:pt x="2197" y="1636"/>
                      <a:pt x="1527" y="1951"/>
                    </a:cubicBezTo>
                    <a:cubicBezTo>
                      <a:pt x="1465" y="1979"/>
                      <a:pt x="1407" y="1992"/>
                      <a:pt x="1353" y="1992"/>
                    </a:cubicBezTo>
                    <a:cubicBezTo>
                      <a:pt x="721" y="1992"/>
                      <a:pt x="621" y="237"/>
                      <a:pt x="621" y="237"/>
                    </a:cubicBezTo>
                    <a:lnTo>
                      <a:pt x="207" y="276"/>
                    </a:lnTo>
                    <a:cubicBezTo>
                      <a:pt x="207" y="276"/>
                      <a:pt x="1" y="2546"/>
                      <a:pt x="1419" y="2546"/>
                    </a:cubicBezTo>
                    <a:cubicBezTo>
                      <a:pt x="1454" y="2546"/>
                      <a:pt x="1490" y="2545"/>
                      <a:pt x="1527" y="2542"/>
                    </a:cubicBezTo>
                    <a:cubicBezTo>
                      <a:pt x="2749" y="2443"/>
                      <a:pt x="2296" y="0"/>
                      <a:pt x="229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5" name="Google Shape;525;p36"/>
              <p:cNvSpPr/>
              <p:nvPr/>
            </p:nvSpPr>
            <p:spPr>
              <a:xfrm>
                <a:off x="8278174" y="933575"/>
                <a:ext cx="142849" cy="80253"/>
              </a:xfrm>
              <a:custGeom>
                <a:avLst/>
                <a:gdLst/>
                <a:ahLst/>
                <a:cxnLst/>
                <a:rect l="l" t="t" r="r" b="b"/>
                <a:pathLst>
                  <a:path w="3074" h="2228" extrusionOk="0">
                    <a:moveTo>
                      <a:pt x="0" y="1"/>
                    </a:moveTo>
                    <a:cubicBezTo>
                      <a:pt x="118" y="316"/>
                      <a:pt x="414" y="2227"/>
                      <a:pt x="414" y="2227"/>
                    </a:cubicBezTo>
                    <a:lnTo>
                      <a:pt x="307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6" name="Google Shape;526;p36"/>
              <p:cNvSpPr/>
              <p:nvPr/>
            </p:nvSpPr>
            <p:spPr>
              <a:xfrm>
                <a:off x="8125800" y="958435"/>
                <a:ext cx="60365" cy="59645"/>
              </a:xfrm>
              <a:custGeom>
                <a:avLst/>
                <a:gdLst/>
                <a:ahLst/>
                <a:cxnLst/>
                <a:rect l="l" t="t" r="r" b="b"/>
                <a:pathLst>
                  <a:path w="1676" h="1656" extrusionOk="0">
                    <a:moveTo>
                      <a:pt x="828" y="0"/>
                    </a:moveTo>
                    <a:cubicBezTo>
                      <a:pt x="375" y="0"/>
                      <a:pt x="0" y="375"/>
                      <a:pt x="0" y="828"/>
                    </a:cubicBezTo>
                    <a:cubicBezTo>
                      <a:pt x="0" y="1281"/>
                      <a:pt x="375" y="1656"/>
                      <a:pt x="828" y="1656"/>
                    </a:cubicBezTo>
                    <a:cubicBezTo>
                      <a:pt x="1301" y="1656"/>
                      <a:pt x="1675" y="1281"/>
                      <a:pt x="1675" y="828"/>
                    </a:cubicBezTo>
                    <a:cubicBezTo>
                      <a:pt x="1675" y="375"/>
                      <a:pt x="1301" y="0"/>
                      <a:pt x="8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527" name="Google Shape;527;p36"/>
            <p:cNvSpPr/>
            <p:nvPr/>
          </p:nvSpPr>
          <p:spPr>
            <a:xfrm>
              <a:off x="7571588" y="526075"/>
              <a:ext cx="363050" cy="704450"/>
            </a:xfrm>
            <a:custGeom>
              <a:avLst/>
              <a:gdLst/>
              <a:ahLst/>
              <a:cxnLst/>
              <a:rect l="l" t="t" r="r" b="b"/>
              <a:pathLst>
                <a:path w="14522" h="28178" extrusionOk="0">
                  <a:moveTo>
                    <a:pt x="1517" y="0"/>
                  </a:moveTo>
                  <a:cubicBezTo>
                    <a:pt x="1150" y="0"/>
                    <a:pt x="769" y="119"/>
                    <a:pt x="493" y="343"/>
                  </a:cubicBezTo>
                  <a:cubicBezTo>
                    <a:pt x="139" y="658"/>
                    <a:pt x="1" y="1131"/>
                    <a:pt x="60" y="1584"/>
                  </a:cubicBezTo>
                  <a:cubicBezTo>
                    <a:pt x="119" y="2116"/>
                    <a:pt x="414" y="2589"/>
                    <a:pt x="749" y="3003"/>
                  </a:cubicBezTo>
                  <a:cubicBezTo>
                    <a:pt x="1084" y="3436"/>
                    <a:pt x="1478" y="3830"/>
                    <a:pt x="1872" y="4205"/>
                  </a:cubicBezTo>
                  <a:cubicBezTo>
                    <a:pt x="2680" y="4953"/>
                    <a:pt x="3587" y="5584"/>
                    <a:pt x="4552" y="6096"/>
                  </a:cubicBezTo>
                  <a:cubicBezTo>
                    <a:pt x="4769" y="6510"/>
                    <a:pt x="4985" y="6923"/>
                    <a:pt x="5202" y="7337"/>
                  </a:cubicBezTo>
                  <a:cubicBezTo>
                    <a:pt x="5655" y="8283"/>
                    <a:pt x="6089" y="9229"/>
                    <a:pt x="6463" y="10194"/>
                  </a:cubicBezTo>
                  <a:cubicBezTo>
                    <a:pt x="5872" y="9583"/>
                    <a:pt x="5419" y="8835"/>
                    <a:pt x="4887" y="8165"/>
                  </a:cubicBezTo>
                  <a:cubicBezTo>
                    <a:pt x="4355" y="7495"/>
                    <a:pt x="3724" y="6884"/>
                    <a:pt x="2917" y="6589"/>
                  </a:cubicBezTo>
                  <a:cubicBezTo>
                    <a:pt x="2674" y="6497"/>
                    <a:pt x="2382" y="6440"/>
                    <a:pt x="2094" y="6440"/>
                  </a:cubicBezTo>
                  <a:cubicBezTo>
                    <a:pt x="1518" y="6440"/>
                    <a:pt x="953" y="6667"/>
                    <a:pt x="808" y="7298"/>
                  </a:cubicBezTo>
                  <a:cubicBezTo>
                    <a:pt x="572" y="8283"/>
                    <a:pt x="1695" y="8815"/>
                    <a:pt x="2424" y="9091"/>
                  </a:cubicBezTo>
                  <a:cubicBezTo>
                    <a:pt x="3370" y="9445"/>
                    <a:pt x="4394" y="9623"/>
                    <a:pt x="5399" y="9662"/>
                  </a:cubicBezTo>
                  <a:cubicBezTo>
                    <a:pt x="5411" y="9668"/>
                    <a:pt x="5422" y="9670"/>
                    <a:pt x="5434" y="9670"/>
                  </a:cubicBezTo>
                  <a:cubicBezTo>
                    <a:pt x="5462" y="9670"/>
                    <a:pt x="5490" y="9656"/>
                    <a:pt x="5517" y="9642"/>
                  </a:cubicBezTo>
                  <a:cubicBezTo>
                    <a:pt x="5892" y="10155"/>
                    <a:pt x="6286" y="10647"/>
                    <a:pt x="6778" y="11022"/>
                  </a:cubicBezTo>
                  <a:cubicBezTo>
                    <a:pt x="7054" y="11770"/>
                    <a:pt x="7310" y="12539"/>
                    <a:pt x="7547" y="13287"/>
                  </a:cubicBezTo>
                  <a:cubicBezTo>
                    <a:pt x="7409" y="13150"/>
                    <a:pt x="7251" y="12992"/>
                    <a:pt x="7113" y="12854"/>
                  </a:cubicBezTo>
                  <a:cubicBezTo>
                    <a:pt x="7094" y="12775"/>
                    <a:pt x="7035" y="12696"/>
                    <a:pt x="6936" y="12677"/>
                  </a:cubicBezTo>
                  <a:cubicBezTo>
                    <a:pt x="6424" y="12164"/>
                    <a:pt x="5892" y="11672"/>
                    <a:pt x="5281" y="11258"/>
                  </a:cubicBezTo>
                  <a:cubicBezTo>
                    <a:pt x="4564" y="10799"/>
                    <a:pt x="3710" y="10425"/>
                    <a:pt x="2847" y="10425"/>
                  </a:cubicBezTo>
                  <a:cubicBezTo>
                    <a:pt x="2785" y="10425"/>
                    <a:pt x="2723" y="10427"/>
                    <a:pt x="2661" y="10431"/>
                  </a:cubicBezTo>
                  <a:cubicBezTo>
                    <a:pt x="2227" y="10470"/>
                    <a:pt x="1754" y="10608"/>
                    <a:pt x="1478" y="10963"/>
                  </a:cubicBezTo>
                  <a:cubicBezTo>
                    <a:pt x="1222" y="11298"/>
                    <a:pt x="1222" y="11731"/>
                    <a:pt x="1400" y="12105"/>
                  </a:cubicBezTo>
                  <a:cubicBezTo>
                    <a:pt x="1813" y="12992"/>
                    <a:pt x="3074" y="13169"/>
                    <a:pt x="3921" y="13287"/>
                  </a:cubicBezTo>
                  <a:cubicBezTo>
                    <a:pt x="4249" y="13328"/>
                    <a:pt x="4580" y="13347"/>
                    <a:pt x="4910" y="13347"/>
                  </a:cubicBezTo>
                  <a:cubicBezTo>
                    <a:pt x="5552" y="13347"/>
                    <a:pt x="6193" y="13273"/>
                    <a:pt x="6818" y="13130"/>
                  </a:cubicBezTo>
                  <a:cubicBezTo>
                    <a:pt x="7113" y="13425"/>
                    <a:pt x="7409" y="13741"/>
                    <a:pt x="7724" y="14036"/>
                  </a:cubicBezTo>
                  <a:cubicBezTo>
                    <a:pt x="7744" y="14056"/>
                    <a:pt x="7764" y="14076"/>
                    <a:pt x="7783" y="14076"/>
                  </a:cubicBezTo>
                  <a:cubicBezTo>
                    <a:pt x="8039" y="15021"/>
                    <a:pt x="8276" y="15967"/>
                    <a:pt x="8493" y="16913"/>
                  </a:cubicBezTo>
                  <a:cubicBezTo>
                    <a:pt x="8118" y="16617"/>
                    <a:pt x="7823" y="16263"/>
                    <a:pt x="7507" y="15908"/>
                  </a:cubicBezTo>
                  <a:cubicBezTo>
                    <a:pt x="7153" y="15494"/>
                    <a:pt x="6759" y="15100"/>
                    <a:pt x="6286" y="14805"/>
                  </a:cubicBezTo>
                  <a:cubicBezTo>
                    <a:pt x="5615" y="14385"/>
                    <a:pt x="4801" y="14109"/>
                    <a:pt x="4003" y="14109"/>
                  </a:cubicBezTo>
                  <a:cubicBezTo>
                    <a:pt x="3863" y="14109"/>
                    <a:pt x="3724" y="14117"/>
                    <a:pt x="3587" y="14135"/>
                  </a:cubicBezTo>
                  <a:cubicBezTo>
                    <a:pt x="3114" y="14194"/>
                    <a:pt x="2661" y="14411"/>
                    <a:pt x="2385" y="14805"/>
                  </a:cubicBezTo>
                  <a:cubicBezTo>
                    <a:pt x="2129" y="15159"/>
                    <a:pt x="2050" y="15612"/>
                    <a:pt x="2247" y="16006"/>
                  </a:cubicBezTo>
                  <a:cubicBezTo>
                    <a:pt x="2661" y="16854"/>
                    <a:pt x="3862" y="17070"/>
                    <a:pt x="4710" y="17149"/>
                  </a:cubicBezTo>
                  <a:cubicBezTo>
                    <a:pt x="4868" y="17162"/>
                    <a:pt x="5028" y="17168"/>
                    <a:pt x="5188" y="17168"/>
                  </a:cubicBezTo>
                  <a:cubicBezTo>
                    <a:pt x="6003" y="17168"/>
                    <a:pt x="6835" y="17012"/>
                    <a:pt x="7626" y="16814"/>
                  </a:cubicBezTo>
                  <a:cubicBezTo>
                    <a:pt x="7665" y="16795"/>
                    <a:pt x="7704" y="16775"/>
                    <a:pt x="7724" y="16755"/>
                  </a:cubicBezTo>
                  <a:cubicBezTo>
                    <a:pt x="7980" y="17011"/>
                    <a:pt x="8256" y="17267"/>
                    <a:pt x="8552" y="17464"/>
                  </a:cubicBezTo>
                  <a:cubicBezTo>
                    <a:pt x="8571" y="17484"/>
                    <a:pt x="8591" y="17484"/>
                    <a:pt x="8611" y="17484"/>
                  </a:cubicBezTo>
                  <a:cubicBezTo>
                    <a:pt x="8808" y="18489"/>
                    <a:pt x="8985" y="19514"/>
                    <a:pt x="9143" y="20518"/>
                  </a:cubicBezTo>
                  <a:cubicBezTo>
                    <a:pt x="9084" y="20459"/>
                    <a:pt x="9025" y="20400"/>
                    <a:pt x="8946" y="20341"/>
                  </a:cubicBezTo>
                  <a:cubicBezTo>
                    <a:pt x="8788" y="20164"/>
                    <a:pt x="8611" y="19986"/>
                    <a:pt x="8414" y="19829"/>
                  </a:cubicBezTo>
                  <a:cubicBezTo>
                    <a:pt x="8059" y="19533"/>
                    <a:pt x="7704" y="19238"/>
                    <a:pt x="7291" y="19021"/>
                  </a:cubicBezTo>
                  <a:cubicBezTo>
                    <a:pt x="6834" y="18770"/>
                    <a:pt x="6299" y="18575"/>
                    <a:pt x="5762" y="18575"/>
                  </a:cubicBezTo>
                  <a:cubicBezTo>
                    <a:pt x="5582" y="18575"/>
                    <a:pt x="5400" y="18597"/>
                    <a:pt x="5222" y="18647"/>
                  </a:cubicBezTo>
                  <a:cubicBezTo>
                    <a:pt x="4828" y="18745"/>
                    <a:pt x="4552" y="18982"/>
                    <a:pt x="4473" y="19376"/>
                  </a:cubicBezTo>
                  <a:cubicBezTo>
                    <a:pt x="4414" y="19730"/>
                    <a:pt x="4493" y="20085"/>
                    <a:pt x="4670" y="20400"/>
                  </a:cubicBezTo>
                  <a:cubicBezTo>
                    <a:pt x="5084" y="21070"/>
                    <a:pt x="5813" y="21346"/>
                    <a:pt x="6562" y="21425"/>
                  </a:cubicBezTo>
                  <a:cubicBezTo>
                    <a:pt x="6677" y="21431"/>
                    <a:pt x="6794" y="21433"/>
                    <a:pt x="6912" y="21433"/>
                  </a:cubicBezTo>
                  <a:cubicBezTo>
                    <a:pt x="7196" y="21433"/>
                    <a:pt x="7485" y="21419"/>
                    <a:pt x="7764" y="21405"/>
                  </a:cubicBezTo>
                  <a:cubicBezTo>
                    <a:pt x="8236" y="21385"/>
                    <a:pt x="8690" y="21366"/>
                    <a:pt x="9162" y="21326"/>
                  </a:cubicBezTo>
                  <a:cubicBezTo>
                    <a:pt x="9182" y="21366"/>
                    <a:pt x="9222" y="21385"/>
                    <a:pt x="9261" y="21405"/>
                  </a:cubicBezTo>
                  <a:cubicBezTo>
                    <a:pt x="9340" y="21957"/>
                    <a:pt x="9399" y="22508"/>
                    <a:pt x="9458" y="23060"/>
                  </a:cubicBezTo>
                  <a:cubicBezTo>
                    <a:pt x="8847" y="22765"/>
                    <a:pt x="8197" y="22548"/>
                    <a:pt x="7547" y="22410"/>
                  </a:cubicBezTo>
                  <a:cubicBezTo>
                    <a:pt x="7261" y="22344"/>
                    <a:pt x="6913" y="22259"/>
                    <a:pt x="6584" y="22259"/>
                  </a:cubicBezTo>
                  <a:cubicBezTo>
                    <a:pt x="6322" y="22259"/>
                    <a:pt x="6072" y="22312"/>
                    <a:pt x="5872" y="22469"/>
                  </a:cubicBezTo>
                  <a:cubicBezTo>
                    <a:pt x="5399" y="22863"/>
                    <a:pt x="5636" y="23533"/>
                    <a:pt x="5990" y="23907"/>
                  </a:cubicBezTo>
                  <a:cubicBezTo>
                    <a:pt x="6264" y="24207"/>
                    <a:pt x="6640" y="24282"/>
                    <a:pt x="7028" y="24282"/>
                  </a:cubicBezTo>
                  <a:cubicBezTo>
                    <a:pt x="7228" y="24282"/>
                    <a:pt x="7432" y="24262"/>
                    <a:pt x="7626" y="24242"/>
                  </a:cubicBezTo>
                  <a:cubicBezTo>
                    <a:pt x="8256" y="24144"/>
                    <a:pt x="8887" y="23927"/>
                    <a:pt x="9458" y="23612"/>
                  </a:cubicBezTo>
                  <a:cubicBezTo>
                    <a:pt x="9478" y="23612"/>
                    <a:pt x="9497" y="23592"/>
                    <a:pt x="9497" y="23592"/>
                  </a:cubicBezTo>
                  <a:cubicBezTo>
                    <a:pt x="9635" y="25050"/>
                    <a:pt x="9714" y="26508"/>
                    <a:pt x="9754" y="27986"/>
                  </a:cubicBezTo>
                  <a:cubicBezTo>
                    <a:pt x="9763" y="28114"/>
                    <a:pt x="9867" y="28178"/>
                    <a:pt x="9968" y="28178"/>
                  </a:cubicBezTo>
                  <a:cubicBezTo>
                    <a:pt x="10069" y="28178"/>
                    <a:pt x="10167" y="28114"/>
                    <a:pt x="10167" y="27986"/>
                  </a:cubicBezTo>
                  <a:cubicBezTo>
                    <a:pt x="10128" y="26469"/>
                    <a:pt x="10029" y="24971"/>
                    <a:pt x="9891" y="23474"/>
                  </a:cubicBezTo>
                  <a:lnTo>
                    <a:pt x="9891" y="23474"/>
                  </a:lnTo>
                  <a:cubicBezTo>
                    <a:pt x="10522" y="23577"/>
                    <a:pt x="11164" y="23701"/>
                    <a:pt x="11800" y="23701"/>
                  </a:cubicBezTo>
                  <a:cubicBezTo>
                    <a:pt x="12019" y="23701"/>
                    <a:pt x="12236" y="23686"/>
                    <a:pt x="12453" y="23651"/>
                  </a:cubicBezTo>
                  <a:cubicBezTo>
                    <a:pt x="13202" y="23533"/>
                    <a:pt x="13950" y="23099"/>
                    <a:pt x="14246" y="22370"/>
                  </a:cubicBezTo>
                  <a:cubicBezTo>
                    <a:pt x="14522" y="21701"/>
                    <a:pt x="14029" y="21050"/>
                    <a:pt x="13359" y="20932"/>
                  </a:cubicBezTo>
                  <a:cubicBezTo>
                    <a:pt x="13263" y="20914"/>
                    <a:pt x="13167" y="20905"/>
                    <a:pt x="13072" y="20905"/>
                  </a:cubicBezTo>
                  <a:cubicBezTo>
                    <a:pt x="12350" y="20905"/>
                    <a:pt x="11668" y="21392"/>
                    <a:pt x="11093" y="21740"/>
                  </a:cubicBezTo>
                  <a:cubicBezTo>
                    <a:pt x="10739" y="21976"/>
                    <a:pt x="10364" y="22213"/>
                    <a:pt x="10029" y="22489"/>
                  </a:cubicBezTo>
                  <a:cubicBezTo>
                    <a:pt x="9951" y="22548"/>
                    <a:pt x="9891" y="22607"/>
                    <a:pt x="9813" y="22666"/>
                  </a:cubicBezTo>
                  <a:cubicBezTo>
                    <a:pt x="9793" y="22410"/>
                    <a:pt x="9754" y="22154"/>
                    <a:pt x="9734" y="21917"/>
                  </a:cubicBezTo>
                  <a:cubicBezTo>
                    <a:pt x="9694" y="21641"/>
                    <a:pt x="9655" y="21366"/>
                    <a:pt x="9635" y="21090"/>
                  </a:cubicBezTo>
                  <a:cubicBezTo>
                    <a:pt x="10167" y="20105"/>
                    <a:pt x="11566" y="19947"/>
                    <a:pt x="12453" y="19474"/>
                  </a:cubicBezTo>
                  <a:cubicBezTo>
                    <a:pt x="13280" y="19021"/>
                    <a:pt x="14049" y="18154"/>
                    <a:pt x="14049" y="17169"/>
                  </a:cubicBezTo>
                  <a:cubicBezTo>
                    <a:pt x="14066" y="16412"/>
                    <a:pt x="13493" y="15727"/>
                    <a:pt x="12761" y="15727"/>
                  </a:cubicBezTo>
                  <a:cubicBezTo>
                    <a:pt x="12636" y="15727"/>
                    <a:pt x="12506" y="15747"/>
                    <a:pt x="12374" y="15790"/>
                  </a:cubicBezTo>
                  <a:cubicBezTo>
                    <a:pt x="11941" y="15947"/>
                    <a:pt x="11586" y="16263"/>
                    <a:pt x="11271" y="16598"/>
                  </a:cubicBezTo>
                  <a:cubicBezTo>
                    <a:pt x="10955" y="16933"/>
                    <a:pt x="10660" y="17287"/>
                    <a:pt x="10443" y="17681"/>
                  </a:cubicBezTo>
                  <a:cubicBezTo>
                    <a:pt x="9951" y="18489"/>
                    <a:pt x="9655" y="19395"/>
                    <a:pt x="9576" y="20341"/>
                  </a:cubicBezTo>
                  <a:cubicBezTo>
                    <a:pt x="9557" y="20400"/>
                    <a:pt x="9576" y="20440"/>
                    <a:pt x="9596" y="20479"/>
                  </a:cubicBezTo>
                  <a:cubicBezTo>
                    <a:pt x="9576" y="20499"/>
                    <a:pt x="9557" y="20518"/>
                    <a:pt x="9557" y="20538"/>
                  </a:cubicBezTo>
                  <a:cubicBezTo>
                    <a:pt x="9379" y="19415"/>
                    <a:pt x="9182" y="18292"/>
                    <a:pt x="8965" y="17189"/>
                  </a:cubicBezTo>
                  <a:cubicBezTo>
                    <a:pt x="9025" y="17149"/>
                    <a:pt x="9064" y="17070"/>
                    <a:pt x="9044" y="16972"/>
                  </a:cubicBezTo>
                  <a:cubicBezTo>
                    <a:pt x="8709" y="15691"/>
                    <a:pt x="10069" y="14805"/>
                    <a:pt x="10955" y="14154"/>
                  </a:cubicBezTo>
                  <a:cubicBezTo>
                    <a:pt x="11803" y="13524"/>
                    <a:pt x="12729" y="12637"/>
                    <a:pt x="12926" y="11534"/>
                  </a:cubicBezTo>
                  <a:cubicBezTo>
                    <a:pt x="13004" y="11081"/>
                    <a:pt x="12945" y="10608"/>
                    <a:pt x="12630" y="10253"/>
                  </a:cubicBezTo>
                  <a:cubicBezTo>
                    <a:pt x="12371" y="9959"/>
                    <a:pt x="11975" y="9832"/>
                    <a:pt x="11602" y="9832"/>
                  </a:cubicBezTo>
                  <a:cubicBezTo>
                    <a:pt x="11550" y="9832"/>
                    <a:pt x="11499" y="9835"/>
                    <a:pt x="11448" y="9840"/>
                  </a:cubicBezTo>
                  <a:cubicBezTo>
                    <a:pt x="10384" y="9918"/>
                    <a:pt x="9793" y="10864"/>
                    <a:pt x="9497" y="11790"/>
                  </a:cubicBezTo>
                  <a:cubicBezTo>
                    <a:pt x="9162" y="12874"/>
                    <a:pt x="9025" y="14056"/>
                    <a:pt x="9044" y="15179"/>
                  </a:cubicBezTo>
                  <a:cubicBezTo>
                    <a:pt x="9044" y="15218"/>
                    <a:pt x="9064" y="15258"/>
                    <a:pt x="9064" y="15277"/>
                  </a:cubicBezTo>
                  <a:cubicBezTo>
                    <a:pt x="8906" y="15494"/>
                    <a:pt x="8788" y="15750"/>
                    <a:pt x="8690" y="16006"/>
                  </a:cubicBezTo>
                  <a:cubicBezTo>
                    <a:pt x="8473" y="15061"/>
                    <a:pt x="8217" y="14115"/>
                    <a:pt x="7941" y="13169"/>
                  </a:cubicBezTo>
                  <a:cubicBezTo>
                    <a:pt x="7980" y="13130"/>
                    <a:pt x="8020" y="13071"/>
                    <a:pt x="8000" y="12972"/>
                  </a:cubicBezTo>
                  <a:cubicBezTo>
                    <a:pt x="7803" y="11770"/>
                    <a:pt x="8847" y="10805"/>
                    <a:pt x="9517" y="9958"/>
                  </a:cubicBezTo>
                  <a:cubicBezTo>
                    <a:pt x="10148" y="9150"/>
                    <a:pt x="10620" y="8184"/>
                    <a:pt x="10778" y="7180"/>
                  </a:cubicBezTo>
                  <a:cubicBezTo>
                    <a:pt x="10837" y="6726"/>
                    <a:pt x="10817" y="6234"/>
                    <a:pt x="10542" y="5860"/>
                  </a:cubicBezTo>
                  <a:cubicBezTo>
                    <a:pt x="10350" y="5613"/>
                    <a:pt x="10073" y="5500"/>
                    <a:pt x="9789" y="5500"/>
                  </a:cubicBezTo>
                  <a:cubicBezTo>
                    <a:pt x="9665" y="5500"/>
                    <a:pt x="9539" y="5522"/>
                    <a:pt x="9419" y="5564"/>
                  </a:cubicBezTo>
                  <a:cubicBezTo>
                    <a:pt x="8512" y="5899"/>
                    <a:pt x="8177" y="6963"/>
                    <a:pt x="8059" y="7830"/>
                  </a:cubicBezTo>
                  <a:cubicBezTo>
                    <a:pt x="7901" y="8973"/>
                    <a:pt x="7941" y="10135"/>
                    <a:pt x="7980" y="11278"/>
                  </a:cubicBezTo>
                  <a:cubicBezTo>
                    <a:pt x="7980" y="11298"/>
                    <a:pt x="7980" y="11298"/>
                    <a:pt x="7980" y="11298"/>
                  </a:cubicBezTo>
                  <a:cubicBezTo>
                    <a:pt x="7823" y="11593"/>
                    <a:pt x="7685" y="11908"/>
                    <a:pt x="7626" y="12224"/>
                  </a:cubicBezTo>
                  <a:cubicBezTo>
                    <a:pt x="7527" y="11948"/>
                    <a:pt x="7448" y="11672"/>
                    <a:pt x="7350" y="11396"/>
                  </a:cubicBezTo>
                  <a:cubicBezTo>
                    <a:pt x="7291" y="11219"/>
                    <a:pt x="7212" y="11041"/>
                    <a:pt x="7153" y="10864"/>
                  </a:cubicBezTo>
                  <a:cubicBezTo>
                    <a:pt x="7153" y="10844"/>
                    <a:pt x="7153" y="10825"/>
                    <a:pt x="7133" y="10825"/>
                  </a:cubicBezTo>
                  <a:cubicBezTo>
                    <a:pt x="6995" y="10470"/>
                    <a:pt x="6857" y="10115"/>
                    <a:pt x="6719" y="9761"/>
                  </a:cubicBezTo>
                  <a:cubicBezTo>
                    <a:pt x="6719" y="9721"/>
                    <a:pt x="6719" y="9702"/>
                    <a:pt x="6719" y="9662"/>
                  </a:cubicBezTo>
                  <a:cubicBezTo>
                    <a:pt x="6384" y="8500"/>
                    <a:pt x="6818" y="7318"/>
                    <a:pt x="7251" y="6234"/>
                  </a:cubicBezTo>
                  <a:cubicBezTo>
                    <a:pt x="7626" y="5268"/>
                    <a:pt x="8059" y="4264"/>
                    <a:pt x="8039" y="3200"/>
                  </a:cubicBezTo>
                  <a:cubicBezTo>
                    <a:pt x="8020" y="2668"/>
                    <a:pt x="7882" y="2096"/>
                    <a:pt x="7488" y="1742"/>
                  </a:cubicBezTo>
                  <a:cubicBezTo>
                    <a:pt x="7240" y="1521"/>
                    <a:pt x="6934" y="1388"/>
                    <a:pt x="6618" y="1388"/>
                  </a:cubicBezTo>
                  <a:cubicBezTo>
                    <a:pt x="6482" y="1388"/>
                    <a:pt x="6343" y="1412"/>
                    <a:pt x="6207" y="1466"/>
                  </a:cubicBezTo>
                  <a:cubicBezTo>
                    <a:pt x="5104" y="1919"/>
                    <a:pt x="5320" y="3377"/>
                    <a:pt x="5439" y="4303"/>
                  </a:cubicBezTo>
                  <a:cubicBezTo>
                    <a:pt x="5577" y="5525"/>
                    <a:pt x="5833" y="6726"/>
                    <a:pt x="6187" y="7909"/>
                  </a:cubicBezTo>
                  <a:cubicBezTo>
                    <a:pt x="6207" y="7968"/>
                    <a:pt x="6227" y="7987"/>
                    <a:pt x="6266" y="8027"/>
                  </a:cubicBezTo>
                  <a:cubicBezTo>
                    <a:pt x="6227" y="8184"/>
                    <a:pt x="6207" y="8362"/>
                    <a:pt x="6207" y="8539"/>
                  </a:cubicBezTo>
                  <a:cubicBezTo>
                    <a:pt x="5813" y="7652"/>
                    <a:pt x="5380" y="6805"/>
                    <a:pt x="4926" y="5958"/>
                  </a:cubicBezTo>
                  <a:cubicBezTo>
                    <a:pt x="4926" y="5919"/>
                    <a:pt x="4926" y="5879"/>
                    <a:pt x="4887" y="5840"/>
                  </a:cubicBezTo>
                  <a:cubicBezTo>
                    <a:pt x="4710" y="5150"/>
                    <a:pt x="4532" y="4480"/>
                    <a:pt x="4335" y="3791"/>
                  </a:cubicBezTo>
                  <a:cubicBezTo>
                    <a:pt x="4158" y="3141"/>
                    <a:pt x="3981" y="2510"/>
                    <a:pt x="3705" y="1899"/>
                  </a:cubicBezTo>
                  <a:cubicBezTo>
                    <a:pt x="3330" y="1032"/>
                    <a:pt x="2700" y="106"/>
                    <a:pt x="1675" y="8"/>
                  </a:cubicBezTo>
                  <a:cubicBezTo>
                    <a:pt x="1623" y="3"/>
                    <a:pt x="1570" y="0"/>
                    <a:pt x="15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8" name="Google Shape;528;p36"/>
            <p:cNvSpPr/>
            <p:nvPr/>
          </p:nvSpPr>
          <p:spPr>
            <a:xfrm>
              <a:off x="1346075" y="700400"/>
              <a:ext cx="184200" cy="184200"/>
            </a:xfrm>
            <a:prstGeom prst="plus">
              <a:avLst>
                <a:gd name="adj" fmla="val 25000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529" name="Google Shape;529;p36"/>
            <p:cNvGrpSpPr/>
            <p:nvPr/>
          </p:nvGrpSpPr>
          <p:grpSpPr>
            <a:xfrm>
              <a:off x="8243225" y="1343850"/>
              <a:ext cx="375350" cy="382225"/>
              <a:chOff x="8090375" y="1459050"/>
              <a:chExt cx="375350" cy="382225"/>
            </a:xfrm>
          </p:grpSpPr>
          <p:sp>
            <p:nvSpPr>
              <p:cNvPr id="530" name="Google Shape;530;p36"/>
              <p:cNvSpPr/>
              <p:nvPr/>
            </p:nvSpPr>
            <p:spPr>
              <a:xfrm>
                <a:off x="8090375" y="1459050"/>
                <a:ext cx="375350" cy="382225"/>
              </a:xfrm>
              <a:custGeom>
                <a:avLst/>
                <a:gdLst/>
                <a:ahLst/>
                <a:cxnLst/>
                <a:rect l="l" t="t" r="r" b="b"/>
                <a:pathLst>
                  <a:path w="15014" h="15289" extrusionOk="0">
                    <a:moveTo>
                      <a:pt x="8861" y="1"/>
                    </a:moveTo>
                    <a:cubicBezTo>
                      <a:pt x="8250" y="1"/>
                      <a:pt x="7661" y="266"/>
                      <a:pt x="7271" y="768"/>
                    </a:cubicBezTo>
                    <a:cubicBezTo>
                      <a:pt x="6896" y="1241"/>
                      <a:pt x="6680" y="1852"/>
                      <a:pt x="6561" y="2463"/>
                    </a:cubicBezTo>
                    <a:cubicBezTo>
                      <a:pt x="6226" y="1852"/>
                      <a:pt x="5813" y="1281"/>
                      <a:pt x="5182" y="926"/>
                    </a:cubicBezTo>
                    <a:cubicBezTo>
                      <a:pt x="4824" y="718"/>
                      <a:pt x="4380" y="588"/>
                      <a:pt x="3947" y="588"/>
                    </a:cubicBezTo>
                    <a:cubicBezTo>
                      <a:pt x="3476" y="588"/>
                      <a:pt x="3018" y="743"/>
                      <a:pt x="2700" y="1123"/>
                    </a:cubicBezTo>
                    <a:cubicBezTo>
                      <a:pt x="2128" y="1832"/>
                      <a:pt x="2365" y="2995"/>
                      <a:pt x="2680" y="3743"/>
                    </a:cubicBezTo>
                    <a:cubicBezTo>
                      <a:pt x="2916" y="4295"/>
                      <a:pt x="3251" y="4788"/>
                      <a:pt x="3685" y="5182"/>
                    </a:cubicBezTo>
                    <a:cubicBezTo>
                      <a:pt x="3304" y="5115"/>
                      <a:pt x="2891" y="5069"/>
                      <a:pt x="2485" y="5069"/>
                    </a:cubicBezTo>
                    <a:cubicBezTo>
                      <a:pt x="1336" y="5069"/>
                      <a:pt x="244" y="5432"/>
                      <a:pt x="99" y="6699"/>
                    </a:cubicBezTo>
                    <a:cubicBezTo>
                      <a:pt x="0" y="7566"/>
                      <a:pt x="532" y="8374"/>
                      <a:pt x="1281" y="8807"/>
                    </a:cubicBezTo>
                    <a:cubicBezTo>
                      <a:pt x="1655" y="9043"/>
                      <a:pt x="2089" y="9162"/>
                      <a:pt x="2542" y="9201"/>
                    </a:cubicBezTo>
                    <a:cubicBezTo>
                      <a:pt x="2574" y="9203"/>
                      <a:pt x="2607" y="9204"/>
                      <a:pt x="2640" y="9204"/>
                    </a:cubicBezTo>
                    <a:cubicBezTo>
                      <a:pt x="2932" y="9204"/>
                      <a:pt x="3237" y="9139"/>
                      <a:pt x="3542" y="9139"/>
                    </a:cubicBezTo>
                    <a:cubicBezTo>
                      <a:pt x="3577" y="9139"/>
                      <a:pt x="3611" y="9140"/>
                      <a:pt x="3645" y="9142"/>
                    </a:cubicBezTo>
                    <a:cubicBezTo>
                      <a:pt x="2975" y="9595"/>
                      <a:pt x="2424" y="10206"/>
                      <a:pt x="2108" y="10935"/>
                    </a:cubicBezTo>
                    <a:cubicBezTo>
                      <a:pt x="1754" y="11723"/>
                      <a:pt x="1774" y="12728"/>
                      <a:pt x="2443" y="13358"/>
                    </a:cubicBezTo>
                    <a:cubicBezTo>
                      <a:pt x="2779" y="13665"/>
                      <a:pt x="3199" y="13799"/>
                      <a:pt x="3626" y="13799"/>
                    </a:cubicBezTo>
                    <a:cubicBezTo>
                      <a:pt x="4075" y="13799"/>
                      <a:pt x="4532" y="13650"/>
                      <a:pt x="4906" y="13398"/>
                    </a:cubicBezTo>
                    <a:cubicBezTo>
                      <a:pt x="5320" y="13102"/>
                      <a:pt x="5694" y="12688"/>
                      <a:pt x="5990" y="12216"/>
                    </a:cubicBezTo>
                    <a:cubicBezTo>
                      <a:pt x="6010" y="12511"/>
                      <a:pt x="6049" y="12787"/>
                      <a:pt x="6108" y="13083"/>
                    </a:cubicBezTo>
                    <a:cubicBezTo>
                      <a:pt x="6207" y="13516"/>
                      <a:pt x="6285" y="14009"/>
                      <a:pt x="6502" y="14403"/>
                    </a:cubicBezTo>
                    <a:cubicBezTo>
                      <a:pt x="6856" y="15029"/>
                      <a:pt x="7562" y="15289"/>
                      <a:pt x="8249" y="15289"/>
                    </a:cubicBezTo>
                    <a:cubicBezTo>
                      <a:pt x="8405" y="15289"/>
                      <a:pt x="8560" y="15275"/>
                      <a:pt x="8709" y="15250"/>
                    </a:cubicBezTo>
                    <a:cubicBezTo>
                      <a:pt x="9576" y="15092"/>
                      <a:pt x="10167" y="14403"/>
                      <a:pt x="10285" y="13555"/>
                    </a:cubicBezTo>
                    <a:cubicBezTo>
                      <a:pt x="10364" y="13023"/>
                      <a:pt x="10285" y="12531"/>
                      <a:pt x="10128" y="12058"/>
                    </a:cubicBezTo>
                    <a:lnTo>
                      <a:pt x="10128" y="12058"/>
                    </a:lnTo>
                    <a:cubicBezTo>
                      <a:pt x="10640" y="12452"/>
                      <a:pt x="11231" y="12728"/>
                      <a:pt x="11881" y="12807"/>
                    </a:cubicBezTo>
                    <a:cubicBezTo>
                      <a:pt x="11982" y="12817"/>
                      <a:pt x="12083" y="12823"/>
                      <a:pt x="12183" y="12823"/>
                    </a:cubicBezTo>
                    <a:cubicBezTo>
                      <a:pt x="13007" y="12823"/>
                      <a:pt x="13806" y="12463"/>
                      <a:pt x="14245" y="11743"/>
                    </a:cubicBezTo>
                    <a:cubicBezTo>
                      <a:pt x="14718" y="10955"/>
                      <a:pt x="14541" y="9969"/>
                      <a:pt x="13989" y="9260"/>
                    </a:cubicBezTo>
                    <a:cubicBezTo>
                      <a:pt x="13713" y="8886"/>
                      <a:pt x="13339" y="8610"/>
                      <a:pt x="12925" y="8413"/>
                    </a:cubicBezTo>
                    <a:cubicBezTo>
                      <a:pt x="12945" y="8413"/>
                      <a:pt x="12945" y="8413"/>
                      <a:pt x="12965" y="8393"/>
                    </a:cubicBezTo>
                    <a:cubicBezTo>
                      <a:pt x="13359" y="8216"/>
                      <a:pt x="13773" y="8019"/>
                      <a:pt x="14108" y="7723"/>
                    </a:cubicBezTo>
                    <a:cubicBezTo>
                      <a:pt x="14718" y="7172"/>
                      <a:pt x="15014" y="6068"/>
                      <a:pt x="14797" y="5280"/>
                    </a:cubicBezTo>
                    <a:cubicBezTo>
                      <a:pt x="14580" y="4453"/>
                      <a:pt x="13753" y="4019"/>
                      <a:pt x="12945" y="3960"/>
                    </a:cubicBezTo>
                    <a:cubicBezTo>
                      <a:pt x="12837" y="3951"/>
                      <a:pt x="12729" y="3948"/>
                      <a:pt x="12621" y="3948"/>
                    </a:cubicBezTo>
                    <a:cubicBezTo>
                      <a:pt x="12237" y="3948"/>
                      <a:pt x="11856" y="3997"/>
                      <a:pt x="11487" y="4059"/>
                    </a:cubicBezTo>
                    <a:cubicBezTo>
                      <a:pt x="11231" y="4118"/>
                      <a:pt x="10975" y="4177"/>
                      <a:pt x="10738" y="4256"/>
                    </a:cubicBezTo>
                    <a:cubicBezTo>
                      <a:pt x="11113" y="3566"/>
                      <a:pt x="11290" y="2798"/>
                      <a:pt x="11132" y="2029"/>
                    </a:cubicBezTo>
                    <a:cubicBezTo>
                      <a:pt x="10975" y="1202"/>
                      <a:pt x="10423" y="433"/>
                      <a:pt x="9615" y="138"/>
                    </a:cubicBezTo>
                    <a:cubicBezTo>
                      <a:pt x="9368" y="46"/>
                      <a:pt x="9112" y="1"/>
                      <a:pt x="88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1" name="Google Shape;531;p36"/>
              <p:cNvSpPr/>
              <p:nvPr/>
            </p:nvSpPr>
            <p:spPr>
              <a:xfrm>
                <a:off x="8224500" y="1572325"/>
                <a:ext cx="5357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2143" h="1675" extrusionOk="0">
                    <a:moveTo>
                      <a:pt x="1203" y="701"/>
                    </a:moveTo>
                    <a:cubicBezTo>
                      <a:pt x="1217" y="701"/>
                      <a:pt x="1156" y="835"/>
                      <a:pt x="1149" y="835"/>
                    </a:cubicBezTo>
                    <a:cubicBezTo>
                      <a:pt x="1146" y="835"/>
                      <a:pt x="1152" y="812"/>
                      <a:pt x="1177" y="749"/>
                    </a:cubicBezTo>
                    <a:cubicBezTo>
                      <a:pt x="1177" y="729"/>
                      <a:pt x="1177" y="729"/>
                      <a:pt x="1177" y="729"/>
                    </a:cubicBezTo>
                    <a:cubicBezTo>
                      <a:pt x="1191" y="709"/>
                      <a:pt x="1200" y="701"/>
                      <a:pt x="1203" y="701"/>
                    </a:cubicBezTo>
                    <a:close/>
                    <a:moveTo>
                      <a:pt x="1114" y="0"/>
                    </a:moveTo>
                    <a:cubicBezTo>
                      <a:pt x="916" y="0"/>
                      <a:pt x="720" y="64"/>
                      <a:pt x="566" y="198"/>
                    </a:cubicBezTo>
                    <a:cubicBezTo>
                      <a:pt x="0" y="708"/>
                      <a:pt x="431" y="1675"/>
                      <a:pt x="1108" y="1675"/>
                    </a:cubicBezTo>
                    <a:cubicBezTo>
                      <a:pt x="1162" y="1675"/>
                      <a:pt x="1218" y="1669"/>
                      <a:pt x="1275" y="1656"/>
                    </a:cubicBezTo>
                    <a:cubicBezTo>
                      <a:pt x="1512" y="1636"/>
                      <a:pt x="1748" y="1498"/>
                      <a:pt x="1886" y="1301"/>
                    </a:cubicBezTo>
                    <a:cubicBezTo>
                      <a:pt x="2142" y="907"/>
                      <a:pt x="2004" y="395"/>
                      <a:pt x="1630" y="158"/>
                    </a:cubicBezTo>
                    <a:cubicBezTo>
                      <a:pt x="1479" y="54"/>
                      <a:pt x="1296" y="0"/>
                      <a:pt x="11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2" name="Google Shape;532;p36"/>
              <p:cNvSpPr/>
              <p:nvPr/>
            </p:nvSpPr>
            <p:spPr>
              <a:xfrm>
                <a:off x="8191850" y="1627050"/>
                <a:ext cx="53200" cy="4222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1689" extrusionOk="0">
                    <a:moveTo>
                      <a:pt x="1187" y="706"/>
                    </a:moveTo>
                    <a:lnTo>
                      <a:pt x="1187" y="706"/>
                    </a:lnTo>
                    <a:cubicBezTo>
                      <a:pt x="1206" y="706"/>
                      <a:pt x="1144" y="844"/>
                      <a:pt x="1135" y="844"/>
                    </a:cubicBezTo>
                    <a:cubicBezTo>
                      <a:pt x="1131" y="844"/>
                      <a:pt x="1137" y="819"/>
                      <a:pt x="1163" y="747"/>
                    </a:cubicBezTo>
                    <a:cubicBezTo>
                      <a:pt x="1163" y="747"/>
                      <a:pt x="1163" y="747"/>
                      <a:pt x="1163" y="728"/>
                    </a:cubicBezTo>
                    <a:cubicBezTo>
                      <a:pt x="1175" y="712"/>
                      <a:pt x="1183" y="706"/>
                      <a:pt x="1187" y="706"/>
                    </a:cubicBezTo>
                    <a:close/>
                    <a:moveTo>
                      <a:pt x="1111" y="0"/>
                    </a:moveTo>
                    <a:cubicBezTo>
                      <a:pt x="909" y="0"/>
                      <a:pt x="708" y="69"/>
                      <a:pt x="552" y="215"/>
                    </a:cubicBezTo>
                    <a:cubicBezTo>
                      <a:pt x="1" y="730"/>
                      <a:pt x="426" y="1689"/>
                      <a:pt x="1108" y="1689"/>
                    </a:cubicBezTo>
                    <a:cubicBezTo>
                      <a:pt x="1158" y="1689"/>
                      <a:pt x="1209" y="1684"/>
                      <a:pt x="1261" y="1673"/>
                    </a:cubicBezTo>
                    <a:cubicBezTo>
                      <a:pt x="1497" y="1634"/>
                      <a:pt x="1734" y="1516"/>
                      <a:pt x="1872" y="1299"/>
                    </a:cubicBezTo>
                    <a:cubicBezTo>
                      <a:pt x="2128" y="925"/>
                      <a:pt x="1990" y="412"/>
                      <a:pt x="1616" y="156"/>
                    </a:cubicBezTo>
                    <a:cubicBezTo>
                      <a:pt x="1468" y="54"/>
                      <a:pt x="1289" y="0"/>
                      <a:pt x="11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3" name="Google Shape;533;p36"/>
              <p:cNvSpPr/>
              <p:nvPr/>
            </p:nvSpPr>
            <p:spPr>
              <a:xfrm>
                <a:off x="8213175" y="1679700"/>
                <a:ext cx="53075" cy="41900"/>
              </a:xfrm>
              <a:custGeom>
                <a:avLst/>
                <a:gdLst/>
                <a:ahLst/>
                <a:cxnLst/>
                <a:rect l="l" t="t" r="r" b="b"/>
                <a:pathLst>
                  <a:path w="2123" h="1676" extrusionOk="0">
                    <a:moveTo>
                      <a:pt x="1195" y="707"/>
                    </a:moveTo>
                    <a:cubicBezTo>
                      <a:pt x="1203" y="707"/>
                      <a:pt x="1139" y="838"/>
                      <a:pt x="1130" y="838"/>
                    </a:cubicBezTo>
                    <a:cubicBezTo>
                      <a:pt x="1126" y="838"/>
                      <a:pt x="1132" y="815"/>
                      <a:pt x="1157" y="749"/>
                    </a:cubicBezTo>
                    <a:cubicBezTo>
                      <a:pt x="1157" y="749"/>
                      <a:pt x="1157" y="730"/>
                      <a:pt x="1176" y="730"/>
                    </a:cubicBezTo>
                    <a:cubicBezTo>
                      <a:pt x="1187" y="714"/>
                      <a:pt x="1193" y="707"/>
                      <a:pt x="1195" y="707"/>
                    </a:cubicBezTo>
                    <a:close/>
                    <a:moveTo>
                      <a:pt x="1107" y="0"/>
                    </a:moveTo>
                    <a:cubicBezTo>
                      <a:pt x="906" y="0"/>
                      <a:pt x="709" y="64"/>
                      <a:pt x="566" y="198"/>
                    </a:cubicBezTo>
                    <a:cubicBezTo>
                      <a:pt x="1" y="726"/>
                      <a:pt x="413" y="1675"/>
                      <a:pt x="1086" y="1675"/>
                    </a:cubicBezTo>
                    <a:cubicBezTo>
                      <a:pt x="1141" y="1675"/>
                      <a:pt x="1197" y="1669"/>
                      <a:pt x="1255" y="1656"/>
                    </a:cubicBezTo>
                    <a:cubicBezTo>
                      <a:pt x="1511" y="1636"/>
                      <a:pt x="1748" y="1498"/>
                      <a:pt x="1886" y="1301"/>
                    </a:cubicBezTo>
                    <a:cubicBezTo>
                      <a:pt x="2122" y="907"/>
                      <a:pt x="2004" y="395"/>
                      <a:pt x="1630" y="158"/>
                    </a:cubicBezTo>
                    <a:cubicBezTo>
                      <a:pt x="1479" y="54"/>
                      <a:pt x="1291" y="0"/>
                      <a:pt x="110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4" name="Google Shape;534;p36"/>
              <p:cNvSpPr/>
              <p:nvPr/>
            </p:nvSpPr>
            <p:spPr>
              <a:xfrm>
                <a:off x="8247050" y="1627050"/>
                <a:ext cx="53175" cy="42225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1689" extrusionOk="0">
                    <a:moveTo>
                      <a:pt x="1186" y="706"/>
                    </a:moveTo>
                    <a:lnTo>
                      <a:pt x="1186" y="706"/>
                    </a:lnTo>
                    <a:cubicBezTo>
                      <a:pt x="1205" y="706"/>
                      <a:pt x="1143" y="844"/>
                      <a:pt x="1134" y="844"/>
                    </a:cubicBezTo>
                    <a:cubicBezTo>
                      <a:pt x="1130" y="844"/>
                      <a:pt x="1136" y="819"/>
                      <a:pt x="1161" y="747"/>
                    </a:cubicBezTo>
                    <a:cubicBezTo>
                      <a:pt x="1161" y="747"/>
                      <a:pt x="1161" y="747"/>
                      <a:pt x="1161" y="728"/>
                    </a:cubicBezTo>
                    <a:cubicBezTo>
                      <a:pt x="1174" y="712"/>
                      <a:pt x="1182" y="706"/>
                      <a:pt x="1186" y="706"/>
                    </a:cubicBezTo>
                    <a:close/>
                    <a:moveTo>
                      <a:pt x="1122" y="0"/>
                    </a:moveTo>
                    <a:cubicBezTo>
                      <a:pt x="918" y="0"/>
                      <a:pt x="716" y="69"/>
                      <a:pt x="570" y="215"/>
                    </a:cubicBezTo>
                    <a:cubicBezTo>
                      <a:pt x="1" y="730"/>
                      <a:pt x="425" y="1689"/>
                      <a:pt x="1107" y="1689"/>
                    </a:cubicBezTo>
                    <a:cubicBezTo>
                      <a:pt x="1157" y="1689"/>
                      <a:pt x="1208" y="1684"/>
                      <a:pt x="1260" y="1673"/>
                    </a:cubicBezTo>
                    <a:cubicBezTo>
                      <a:pt x="1516" y="1634"/>
                      <a:pt x="1752" y="1516"/>
                      <a:pt x="1890" y="1299"/>
                    </a:cubicBezTo>
                    <a:cubicBezTo>
                      <a:pt x="2127" y="925"/>
                      <a:pt x="2008" y="412"/>
                      <a:pt x="1634" y="156"/>
                    </a:cubicBezTo>
                    <a:cubicBezTo>
                      <a:pt x="1486" y="54"/>
                      <a:pt x="1303" y="0"/>
                      <a:pt x="1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5" name="Google Shape;535;p36"/>
              <p:cNvSpPr/>
              <p:nvPr/>
            </p:nvSpPr>
            <p:spPr>
              <a:xfrm>
                <a:off x="8289875" y="1591575"/>
                <a:ext cx="53200" cy="42250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1690" extrusionOk="0">
                    <a:moveTo>
                      <a:pt x="1187" y="706"/>
                    </a:moveTo>
                    <a:lnTo>
                      <a:pt x="1187" y="706"/>
                    </a:lnTo>
                    <a:cubicBezTo>
                      <a:pt x="1206" y="706"/>
                      <a:pt x="1144" y="844"/>
                      <a:pt x="1135" y="844"/>
                    </a:cubicBezTo>
                    <a:cubicBezTo>
                      <a:pt x="1131" y="844"/>
                      <a:pt x="1137" y="819"/>
                      <a:pt x="1162" y="748"/>
                    </a:cubicBezTo>
                    <a:cubicBezTo>
                      <a:pt x="1162" y="748"/>
                      <a:pt x="1162" y="748"/>
                      <a:pt x="1162" y="728"/>
                    </a:cubicBezTo>
                    <a:cubicBezTo>
                      <a:pt x="1175" y="712"/>
                      <a:pt x="1183" y="706"/>
                      <a:pt x="1187" y="706"/>
                    </a:cubicBezTo>
                    <a:close/>
                    <a:moveTo>
                      <a:pt x="1110" y="1"/>
                    </a:moveTo>
                    <a:cubicBezTo>
                      <a:pt x="909" y="1"/>
                      <a:pt x="708" y="69"/>
                      <a:pt x="552" y="216"/>
                    </a:cubicBezTo>
                    <a:cubicBezTo>
                      <a:pt x="1" y="730"/>
                      <a:pt x="426" y="1689"/>
                      <a:pt x="1108" y="1689"/>
                    </a:cubicBezTo>
                    <a:cubicBezTo>
                      <a:pt x="1158" y="1689"/>
                      <a:pt x="1209" y="1684"/>
                      <a:pt x="1261" y="1674"/>
                    </a:cubicBezTo>
                    <a:cubicBezTo>
                      <a:pt x="1497" y="1634"/>
                      <a:pt x="1734" y="1516"/>
                      <a:pt x="1872" y="1299"/>
                    </a:cubicBezTo>
                    <a:cubicBezTo>
                      <a:pt x="2128" y="925"/>
                      <a:pt x="1990" y="393"/>
                      <a:pt x="1616" y="157"/>
                    </a:cubicBezTo>
                    <a:cubicBezTo>
                      <a:pt x="1467" y="55"/>
                      <a:pt x="1289" y="1"/>
                      <a:pt x="11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6" name="Google Shape;536;p36"/>
              <p:cNvSpPr/>
              <p:nvPr/>
            </p:nvSpPr>
            <p:spPr>
              <a:xfrm>
                <a:off x="8311100" y="1643800"/>
                <a:ext cx="53175" cy="42225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1689" extrusionOk="0">
                    <a:moveTo>
                      <a:pt x="1199" y="705"/>
                    </a:moveTo>
                    <a:cubicBezTo>
                      <a:pt x="1207" y="705"/>
                      <a:pt x="1143" y="835"/>
                      <a:pt x="1133" y="835"/>
                    </a:cubicBezTo>
                    <a:cubicBezTo>
                      <a:pt x="1130" y="835"/>
                      <a:pt x="1135" y="812"/>
                      <a:pt x="1161" y="747"/>
                    </a:cubicBezTo>
                    <a:cubicBezTo>
                      <a:pt x="1161" y="747"/>
                      <a:pt x="1161" y="727"/>
                      <a:pt x="1180" y="727"/>
                    </a:cubicBezTo>
                    <a:cubicBezTo>
                      <a:pt x="1191" y="711"/>
                      <a:pt x="1197" y="705"/>
                      <a:pt x="1199" y="705"/>
                    </a:cubicBezTo>
                    <a:close/>
                    <a:moveTo>
                      <a:pt x="1121" y="0"/>
                    </a:moveTo>
                    <a:cubicBezTo>
                      <a:pt x="917" y="0"/>
                      <a:pt x="716" y="69"/>
                      <a:pt x="570" y="215"/>
                    </a:cubicBezTo>
                    <a:cubicBezTo>
                      <a:pt x="0" y="729"/>
                      <a:pt x="424" y="1689"/>
                      <a:pt x="1106" y="1689"/>
                    </a:cubicBezTo>
                    <a:cubicBezTo>
                      <a:pt x="1156" y="1689"/>
                      <a:pt x="1207" y="1684"/>
                      <a:pt x="1259" y="1673"/>
                    </a:cubicBezTo>
                    <a:cubicBezTo>
                      <a:pt x="1515" y="1634"/>
                      <a:pt x="1752" y="1516"/>
                      <a:pt x="1890" y="1299"/>
                    </a:cubicBezTo>
                    <a:cubicBezTo>
                      <a:pt x="2126" y="905"/>
                      <a:pt x="2008" y="392"/>
                      <a:pt x="1633" y="156"/>
                    </a:cubicBezTo>
                    <a:cubicBezTo>
                      <a:pt x="1485" y="54"/>
                      <a:pt x="1302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7" name="Google Shape;537;p36"/>
              <p:cNvSpPr/>
              <p:nvPr/>
            </p:nvSpPr>
            <p:spPr>
              <a:xfrm>
                <a:off x="8268250" y="1685850"/>
                <a:ext cx="53150" cy="42050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1682" extrusionOk="0">
                    <a:moveTo>
                      <a:pt x="1205" y="711"/>
                    </a:moveTo>
                    <a:cubicBezTo>
                      <a:pt x="1216" y="711"/>
                      <a:pt x="1152" y="837"/>
                      <a:pt x="1145" y="837"/>
                    </a:cubicBezTo>
                    <a:cubicBezTo>
                      <a:pt x="1141" y="837"/>
                      <a:pt x="1149" y="812"/>
                      <a:pt x="1180" y="740"/>
                    </a:cubicBezTo>
                    <a:cubicBezTo>
                      <a:pt x="1195" y="719"/>
                      <a:pt x="1203" y="711"/>
                      <a:pt x="1205" y="711"/>
                    </a:cubicBezTo>
                    <a:close/>
                    <a:moveTo>
                      <a:pt x="1118" y="1"/>
                    </a:moveTo>
                    <a:cubicBezTo>
                      <a:pt x="920" y="1"/>
                      <a:pt x="723" y="64"/>
                      <a:pt x="569" y="208"/>
                    </a:cubicBezTo>
                    <a:cubicBezTo>
                      <a:pt x="0" y="722"/>
                      <a:pt x="424" y="1682"/>
                      <a:pt x="1122" y="1682"/>
                    </a:cubicBezTo>
                    <a:cubicBezTo>
                      <a:pt x="1173" y="1682"/>
                      <a:pt x="1225" y="1677"/>
                      <a:pt x="1279" y="1666"/>
                    </a:cubicBezTo>
                    <a:cubicBezTo>
                      <a:pt x="1515" y="1626"/>
                      <a:pt x="1752" y="1508"/>
                      <a:pt x="1889" y="1292"/>
                    </a:cubicBezTo>
                    <a:cubicBezTo>
                      <a:pt x="2126" y="917"/>
                      <a:pt x="2008" y="405"/>
                      <a:pt x="1633" y="149"/>
                    </a:cubicBezTo>
                    <a:cubicBezTo>
                      <a:pt x="1482" y="54"/>
                      <a:pt x="1300" y="1"/>
                      <a:pt x="111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38" name="Google Shape;538;p36"/>
          <p:cNvGrpSpPr/>
          <p:nvPr/>
        </p:nvGrpSpPr>
        <p:grpSpPr>
          <a:xfrm>
            <a:off x="624434" y="3132934"/>
            <a:ext cx="5925908" cy="3106267"/>
            <a:chOff x="468325" y="2349700"/>
            <a:chExt cx="4444431" cy="2329700"/>
          </a:xfrm>
        </p:grpSpPr>
        <p:sp>
          <p:nvSpPr>
            <p:cNvPr id="539" name="Google Shape;539;p36"/>
            <p:cNvSpPr/>
            <p:nvPr/>
          </p:nvSpPr>
          <p:spPr>
            <a:xfrm>
              <a:off x="468325" y="4080650"/>
              <a:ext cx="522650" cy="598750"/>
            </a:xfrm>
            <a:custGeom>
              <a:avLst/>
              <a:gdLst/>
              <a:ahLst/>
              <a:cxnLst/>
              <a:rect l="l" t="t" r="r" b="b"/>
              <a:pathLst>
                <a:path w="20906" h="23950" extrusionOk="0">
                  <a:moveTo>
                    <a:pt x="14158" y="1"/>
                  </a:moveTo>
                  <a:cubicBezTo>
                    <a:pt x="13988" y="1"/>
                    <a:pt x="13816" y="32"/>
                    <a:pt x="13654" y="91"/>
                  </a:cubicBezTo>
                  <a:cubicBezTo>
                    <a:pt x="13142" y="288"/>
                    <a:pt x="12807" y="780"/>
                    <a:pt x="12610" y="1253"/>
                  </a:cubicBezTo>
                  <a:cubicBezTo>
                    <a:pt x="12216" y="2258"/>
                    <a:pt x="12256" y="3342"/>
                    <a:pt x="12275" y="4386"/>
                  </a:cubicBezTo>
                  <a:cubicBezTo>
                    <a:pt x="12295" y="5548"/>
                    <a:pt x="12275" y="6809"/>
                    <a:pt x="11566" y="7794"/>
                  </a:cubicBezTo>
                  <a:cubicBezTo>
                    <a:pt x="11546" y="7814"/>
                    <a:pt x="11527" y="7834"/>
                    <a:pt x="11527" y="7873"/>
                  </a:cubicBezTo>
                  <a:cubicBezTo>
                    <a:pt x="11270" y="8149"/>
                    <a:pt x="11014" y="8425"/>
                    <a:pt x="10758" y="8701"/>
                  </a:cubicBezTo>
                  <a:cubicBezTo>
                    <a:pt x="10738" y="8720"/>
                    <a:pt x="10738" y="8740"/>
                    <a:pt x="10719" y="8760"/>
                  </a:cubicBezTo>
                  <a:cubicBezTo>
                    <a:pt x="10600" y="8898"/>
                    <a:pt x="10482" y="9036"/>
                    <a:pt x="10364" y="9174"/>
                  </a:cubicBezTo>
                  <a:cubicBezTo>
                    <a:pt x="10167" y="9390"/>
                    <a:pt x="9990" y="9627"/>
                    <a:pt x="9793" y="9843"/>
                  </a:cubicBezTo>
                  <a:cubicBezTo>
                    <a:pt x="9852" y="9528"/>
                    <a:pt x="9852" y="9193"/>
                    <a:pt x="9793" y="8858"/>
                  </a:cubicBezTo>
                  <a:cubicBezTo>
                    <a:pt x="9793" y="8858"/>
                    <a:pt x="9793" y="8858"/>
                    <a:pt x="9812" y="8839"/>
                  </a:cubicBezTo>
                  <a:cubicBezTo>
                    <a:pt x="10246" y="7794"/>
                    <a:pt x="10699" y="6711"/>
                    <a:pt x="10955" y="5588"/>
                  </a:cubicBezTo>
                  <a:cubicBezTo>
                    <a:pt x="11152" y="4740"/>
                    <a:pt x="11231" y="3637"/>
                    <a:pt x="10482" y="2987"/>
                  </a:cubicBezTo>
                  <a:cubicBezTo>
                    <a:pt x="10295" y="2823"/>
                    <a:pt x="10059" y="2729"/>
                    <a:pt x="9820" y="2729"/>
                  </a:cubicBezTo>
                  <a:cubicBezTo>
                    <a:pt x="9656" y="2729"/>
                    <a:pt x="9491" y="2773"/>
                    <a:pt x="9340" y="2869"/>
                  </a:cubicBezTo>
                  <a:cubicBezTo>
                    <a:pt x="8945" y="3105"/>
                    <a:pt x="8748" y="3578"/>
                    <a:pt x="8650" y="4011"/>
                  </a:cubicBezTo>
                  <a:cubicBezTo>
                    <a:pt x="8433" y="5016"/>
                    <a:pt x="8532" y="6080"/>
                    <a:pt x="8847" y="7046"/>
                  </a:cubicBezTo>
                  <a:cubicBezTo>
                    <a:pt x="9162" y="8090"/>
                    <a:pt x="9812" y="9371"/>
                    <a:pt x="9182" y="10415"/>
                  </a:cubicBezTo>
                  <a:cubicBezTo>
                    <a:pt x="9123" y="10494"/>
                    <a:pt x="9142" y="10572"/>
                    <a:pt x="9182" y="10632"/>
                  </a:cubicBezTo>
                  <a:cubicBezTo>
                    <a:pt x="8571" y="11400"/>
                    <a:pt x="8000" y="12208"/>
                    <a:pt x="7468" y="13016"/>
                  </a:cubicBezTo>
                  <a:cubicBezTo>
                    <a:pt x="7468" y="12740"/>
                    <a:pt x="7428" y="12464"/>
                    <a:pt x="7369" y="12188"/>
                  </a:cubicBezTo>
                  <a:cubicBezTo>
                    <a:pt x="7389" y="12168"/>
                    <a:pt x="7409" y="12149"/>
                    <a:pt x="7428" y="12109"/>
                  </a:cubicBezTo>
                  <a:cubicBezTo>
                    <a:pt x="7842" y="11065"/>
                    <a:pt x="8138" y="9922"/>
                    <a:pt x="8197" y="8779"/>
                  </a:cubicBezTo>
                  <a:cubicBezTo>
                    <a:pt x="8256" y="7814"/>
                    <a:pt x="8039" y="6730"/>
                    <a:pt x="7074" y="6258"/>
                  </a:cubicBezTo>
                  <a:cubicBezTo>
                    <a:pt x="6872" y="6162"/>
                    <a:pt x="6641" y="6106"/>
                    <a:pt x="6410" y="6106"/>
                  </a:cubicBezTo>
                  <a:cubicBezTo>
                    <a:pt x="6212" y="6106"/>
                    <a:pt x="6014" y="6147"/>
                    <a:pt x="5832" y="6238"/>
                  </a:cubicBezTo>
                  <a:cubicBezTo>
                    <a:pt x="5399" y="6455"/>
                    <a:pt x="5163" y="6868"/>
                    <a:pt x="5084" y="7341"/>
                  </a:cubicBezTo>
                  <a:cubicBezTo>
                    <a:pt x="4887" y="8425"/>
                    <a:pt x="5438" y="9587"/>
                    <a:pt x="6010" y="10474"/>
                  </a:cubicBezTo>
                  <a:cubicBezTo>
                    <a:pt x="6581" y="11400"/>
                    <a:pt x="7547" y="12700"/>
                    <a:pt x="6798" y="13804"/>
                  </a:cubicBezTo>
                  <a:cubicBezTo>
                    <a:pt x="6739" y="13883"/>
                    <a:pt x="6758" y="13961"/>
                    <a:pt x="6798" y="14020"/>
                  </a:cubicBezTo>
                  <a:cubicBezTo>
                    <a:pt x="6187" y="14966"/>
                    <a:pt x="5596" y="15951"/>
                    <a:pt x="5064" y="16936"/>
                  </a:cubicBezTo>
                  <a:cubicBezTo>
                    <a:pt x="5044" y="16917"/>
                    <a:pt x="5044" y="16877"/>
                    <a:pt x="5025" y="16858"/>
                  </a:cubicBezTo>
                  <a:cubicBezTo>
                    <a:pt x="5064" y="16838"/>
                    <a:pt x="5084" y="16799"/>
                    <a:pt x="5103" y="16739"/>
                  </a:cubicBezTo>
                  <a:cubicBezTo>
                    <a:pt x="5360" y="15833"/>
                    <a:pt x="5399" y="14887"/>
                    <a:pt x="5241" y="13961"/>
                  </a:cubicBezTo>
                  <a:cubicBezTo>
                    <a:pt x="5163" y="13508"/>
                    <a:pt x="5025" y="13075"/>
                    <a:pt x="4847" y="12641"/>
                  </a:cubicBezTo>
                  <a:cubicBezTo>
                    <a:pt x="4670" y="12227"/>
                    <a:pt x="4453" y="11794"/>
                    <a:pt x="4099" y="11498"/>
                  </a:cubicBezTo>
                  <a:cubicBezTo>
                    <a:pt x="3863" y="11312"/>
                    <a:pt x="3602" y="11230"/>
                    <a:pt x="3345" y="11230"/>
                  </a:cubicBezTo>
                  <a:cubicBezTo>
                    <a:pt x="2786" y="11230"/>
                    <a:pt x="2246" y="11621"/>
                    <a:pt x="2030" y="12188"/>
                  </a:cubicBezTo>
                  <a:cubicBezTo>
                    <a:pt x="1695" y="13114"/>
                    <a:pt x="2109" y="14198"/>
                    <a:pt x="2719" y="14907"/>
                  </a:cubicBezTo>
                  <a:cubicBezTo>
                    <a:pt x="3389" y="15675"/>
                    <a:pt x="4631" y="16326"/>
                    <a:pt x="4788" y="17429"/>
                  </a:cubicBezTo>
                  <a:cubicBezTo>
                    <a:pt x="4650" y="17665"/>
                    <a:pt x="4532" y="17922"/>
                    <a:pt x="4394" y="18158"/>
                  </a:cubicBezTo>
                  <a:cubicBezTo>
                    <a:pt x="4276" y="18375"/>
                    <a:pt x="4158" y="18611"/>
                    <a:pt x="4039" y="18828"/>
                  </a:cubicBezTo>
                  <a:cubicBezTo>
                    <a:pt x="4000" y="18749"/>
                    <a:pt x="3961" y="18670"/>
                    <a:pt x="3921" y="18591"/>
                  </a:cubicBezTo>
                  <a:cubicBezTo>
                    <a:pt x="3685" y="18217"/>
                    <a:pt x="3429" y="17862"/>
                    <a:pt x="3173" y="17528"/>
                  </a:cubicBezTo>
                  <a:cubicBezTo>
                    <a:pt x="2719" y="16917"/>
                    <a:pt x="2168" y="16109"/>
                    <a:pt x="1360" y="15951"/>
                  </a:cubicBezTo>
                  <a:cubicBezTo>
                    <a:pt x="1286" y="15938"/>
                    <a:pt x="1212" y="15932"/>
                    <a:pt x="1139" y="15932"/>
                  </a:cubicBezTo>
                  <a:cubicBezTo>
                    <a:pt x="547" y="15932"/>
                    <a:pt x="0" y="16347"/>
                    <a:pt x="0" y="16996"/>
                  </a:cubicBezTo>
                  <a:cubicBezTo>
                    <a:pt x="20" y="17764"/>
                    <a:pt x="572" y="18434"/>
                    <a:pt x="1222" y="18808"/>
                  </a:cubicBezTo>
                  <a:cubicBezTo>
                    <a:pt x="1971" y="19242"/>
                    <a:pt x="2838" y="19399"/>
                    <a:pt x="3685" y="19557"/>
                  </a:cubicBezTo>
                  <a:cubicBezTo>
                    <a:pt x="3015" y="20916"/>
                    <a:pt x="2404" y="22296"/>
                    <a:pt x="1833" y="23675"/>
                  </a:cubicBezTo>
                  <a:cubicBezTo>
                    <a:pt x="1771" y="23835"/>
                    <a:pt x="1895" y="23949"/>
                    <a:pt x="2020" y="23949"/>
                  </a:cubicBezTo>
                  <a:cubicBezTo>
                    <a:pt x="2095" y="23949"/>
                    <a:pt x="2170" y="23908"/>
                    <a:pt x="2207" y="23813"/>
                  </a:cubicBezTo>
                  <a:cubicBezTo>
                    <a:pt x="2778" y="22473"/>
                    <a:pt x="3370" y="21133"/>
                    <a:pt x="4020" y="19813"/>
                  </a:cubicBezTo>
                  <a:cubicBezTo>
                    <a:pt x="4020" y="19833"/>
                    <a:pt x="4039" y="19833"/>
                    <a:pt x="4039" y="19852"/>
                  </a:cubicBezTo>
                  <a:cubicBezTo>
                    <a:pt x="4473" y="20345"/>
                    <a:pt x="4965" y="20778"/>
                    <a:pt x="5537" y="21074"/>
                  </a:cubicBezTo>
                  <a:cubicBezTo>
                    <a:pt x="5899" y="21269"/>
                    <a:pt x="6291" y="21464"/>
                    <a:pt x="6691" y="21464"/>
                  </a:cubicBezTo>
                  <a:cubicBezTo>
                    <a:pt x="6857" y="21464"/>
                    <a:pt x="7025" y="21431"/>
                    <a:pt x="7192" y="21350"/>
                  </a:cubicBezTo>
                  <a:cubicBezTo>
                    <a:pt x="7645" y="21113"/>
                    <a:pt x="8118" y="20581"/>
                    <a:pt x="7803" y="20049"/>
                  </a:cubicBezTo>
                  <a:cubicBezTo>
                    <a:pt x="7507" y="19557"/>
                    <a:pt x="6778" y="19478"/>
                    <a:pt x="6266" y="19399"/>
                  </a:cubicBezTo>
                  <a:cubicBezTo>
                    <a:pt x="5808" y="19332"/>
                    <a:pt x="5350" y="19301"/>
                    <a:pt x="4893" y="19301"/>
                  </a:cubicBezTo>
                  <a:cubicBezTo>
                    <a:pt x="4680" y="19301"/>
                    <a:pt x="4468" y="19308"/>
                    <a:pt x="4256" y="19320"/>
                  </a:cubicBezTo>
                  <a:cubicBezTo>
                    <a:pt x="4493" y="18828"/>
                    <a:pt x="4749" y="18335"/>
                    <a:pt x="5005" y="17862"/>
                  </a:cubicBezTo>
                  <a:cubicBezTo>
                    <a:pt x="5064" y="17862"/>
                    <a:pt x="5103" y="17843"/>
                    <a:pt x="5123" y="17823"/>
                  </a:cubicBezTo>
                  <a:cubicBezTo>
                    <a:pt x="5557" y="18020"/>
                    <a:pt x="5990" y="18197"/>
                    <a:pt x="6404" y="18394"/>
                  </a:cubicBezTo>
                  <a:cubicBezTo>
                    <a:pt x="6778" y="18552"/>
                    <a:pt x="7152" y="18710"/>
                    <a:pt x="7527" y="18828"/>
                  </a:cubicBezTo>
                  <a:cubicBezTo>
                    <a:pt x="7809" y="18904"/>
                    <a:pt x="8101" y="18951"/>
                    <a:pt x="8387" y="18951"/>
                  </a:cubicBezTo>
                  <a:cubicBezTo>
                    <a:pt x="8840" y="18951"/>
                    <a:pt x="9281" y="18834"/>
                    <a:pt x="9655" y="18532"/>
                  </a:cubicBezTo>
                  <a:cubicBezTo>
                    <a:pt x="9931" y="18316"/>
                    <a:pt x="10147" y="18000"/>
                    <a:pt x="10206" y="17646"/>
                  </a:cubicBezTo>
                  <a:cubicBezTo>
                    <a:pt x="10266" y="17252"/>
                    <a:pt x="10088" y="16936"/>
                    <a:pt x="9773" y="16700"/>
                  </a:cubicBezTo>
                  <a:cubicBezTo>
                    <a:pt x="9326" y="16397"/>
                    <a:pt x="8794" y="16284"/>
                    <a:pt x="8263" y="16284"/>
                  </a:cubicBezTo>
                  <a:cubicBezTo>
                    <a:pt x="8068" y="16284"/>
                    <a:pt x="7874" y="16299"/>
                    <a:pt x="7684" y="16326"/>
                  </a:cubicBezTo>
                  <a:cubicBezTo>
                    <a:pt x="7231" y="16385"/>
                    <a:pt x="6798" y="16523"/>
                    <a:pt x="6364" y="16680"/>
                  </a:cubicBezTo>
                  <a:cubicBezTo>
                    <a:pt x="6128" y="16759"/>
                    <a:pt x="5911" y="16858"/>
                    <a:pt x="5675" y="16956"/>
                  </a:cubicBezTo>
                  <a:cubicBezTo>
                    <a:pt x="5596" y="16996"/>
                    <a:pt x="5517" y="17035"/>
                    <a:pt x="5438" y="17074"/>
                  </a:cubicBezTo>
                  <a:cubicBezTo>
                    <a:pt x="5931" y="16188"/>
                    <a:pt x="6463" y="15301"/>
                    <a:pt x="7015" y="14434"/>
                  </a:cubicBezTo>
                  <a:cubicBezTo>
                    <a:pt x="7034" y="14434"/>
                    <a:pt x="7054" y="14434"/>
                    <a:pt x="7074" y="14414"/>
                  </a:cubicBezTo>
                  <a:cubicBezTo>
                    <a:pt x="7428" y="14355"/>
                    <a:pt x="7763" y="14198"/>
                    <a:pt x="8098" y="14040"/>
                  </a:cubicBezTo>
                  <a:cubicBezTo>
                    <a:pt x="8118" y="14080"/>
                    <a:pt x="8138" y="14119"/>
                    <a:pt x="8177" y="14139"/>
                  </a:cubicBezTo>
                  <a:cubicBezTo>
                    <a:pt x="8965" y="14710"/>
                    <a:pt x="9852" y="15222"/>
                    <a:pt x="10798" y="15498"/>
                  </a:cubicBezTo>
                  <a:cubicBezTo>
                    <a:pt x="11206" y="15618"/>
                    <a:pt x="11715" y="15732"/>
                    <a:pt x="12208" y="15732"/>
                  </a:cubicBezTo>
                  <a:cubicBezTo>
                    <a:pt x="12690" y="15732"/>
                    <a:pt x="13156" y="15623"/>
                    <a:pt x="13497" y="15301"/>
                  </a:cubicBezTo>
                  <a:cubicBezTo>
                    <a:pt x="13812" y="14986"/>
                    <a:pt x="13911" y="14552"/>
                    <a:pt x="13792" y="14139"/>
                  </a:cubicBezTo>
                  <a:cubicBezTo>
                    <a:pt x="13674" y="13666"/>
                    <a:pt x="13319" y="13291"/>
                    <a:pt x="12906" y="13075"/>
                  </a:cubicBezTo>
                  <a:cubicBezTo>
                    <a:pt x="12348" y="12782"/>
                    <a:pt x="11691" y="12651"/>
                    <a:pt x="11045" y="12651"/>
                  </a:cubicBezTo>
                  <a:cubicBezTo>
                    <a:pt x="10733" y="12651"/>
                    <a:pt x="10423" y="12682"/>
                    <a:pt x="10128" y="12740"/>
                  </a:cubicBezTo>
                  <a:cubicBezTo>
                    <a:pt x="9596" y="12858"/>
                    <a:pt x="9083" y="13075"/>
                    <a:pt x="8591" y="13331"/>
                  </a:cubicBezTo>
                  <a:cubicBezTo>
                    <a:pt x="8177" y="13548"/>
                    <a:pt x="7783" y="13784"/>
                    <a:pt x="7330" y="13942"/>
                  </a:cubicBezTo>
                  <a:cubicBezTo>
                    <a:pt x="7862" y="13114"/>
                    <a:pt x="8413" y="12306"/>
                    <a:pt x="9005" y="11538"/>
                  </a:cubicBezTo>
                  <a:cubicBezTo>
                    <a:pt x="9024" y="11518"/>
                    <a:pt x="9044" y="11518"/>
                    <a:pt x="9064" y="11518"/>
                  </a:cubicBezTo>
                  <a:cubicBezTo>
                    <a:pt x="9458" y="11341"/>
                    <a:pt x="9852" y="11164"/>
                    <a:pt x="10246" y="10986"/>
                  </a:cubicBezTo>
                  <a:cubicBezTo>
                    <a:pt x="11054" y="11518"/>
                    <a:pt x="11940" y="11932"/>
                    <a:pt x="12886" y="12149"/>
                  </a:cubicBezTo>
                  <a:cubicBezTo>
                    <a:pt x="13328" y="12262"/>
                    <a:pt x="13871" y="12391"/>
                    <a:pt x="14390" y="12391"/>
                  </a:cubicBezTo>
                  <a:cubicBezTo>
                    <a:pt x="14868" y="12391"/>
                    <a:pt x="15325" y="12282"/>
                    <a:pt x="15664" y="11952"/>
                  </a:cubicBezTo>
                  <a:cubicBezTo>
                    <a:pt x="15960" y="11676"/>
                    <a:pt x="16117" y="11262"/>
                    <a:pt x="15999" y="10848"/>
                  </a:cubicBezTo>
                  <a:cubicBezTo>
                    <a:pt x="15861" y="10415"/>
                    <a:pt x="15467" y="10119"/>
                    <a:pt x="15073" y="9942"/>
                  </a:cubicBezTo>
                  <a:cubicBezTo>
                    <a:pt x="14608" y="9732"/>
                    <a:pt x="14081" y="9646"/>
                    <a:pt x="13551" y="9646"/>
                  </a:cubicBezTo>
                  <a:cubicBezTo>
                    <a:pt x="13138" y="9646"/>
                    <a:pt x="12723" y="9698"/>
                    <a:pt x="12334" y="9784"/>
                  </a:cubicBezTo>
                  <a:cubicBezTo>
                    <a:pt x="11625" y="9942"/>
                    <a:pt x="10935" y="10218"/>
                    <a:pt x="10266" y="10533"/>
                  </a:cubicBezTo>
                  <a:cubicBezTo>
                    <a:pt x="10248" y="10524"/>
                    <a:pt x="10231" y="10520"/>
                    <a:pt x="10214" y="10520"/>
                  </a:cubicBezTo>
                  <a:cubicBezTo>
                    <a:pt x="10153" y="10520"/>
                    <a:pt x="10095" y="10570"/>
                    <a:pt x="10049" y="10632"/>
                  </a:cubicBezTo>
                  <a:cubicBezTo>
                    <a:pt x="9871" y="10710"/>
                    <a:pt x="9694" y="10789"/>
                    <a:pt x="9497" y="10868"/>
                  </a:cubicBezTo>
                  <a:cubicBezTo>
                    <a:pt x="9990" y="10257"/>
                    <a:pt x="10482" y="9627"/>
                    <a:pt x="11014" y="9036"/>
                  </a:cubicBezTo>
                  <a:cubicBezTo>
                    <a:pt x="11625" y="8839"/>
                    <a:pt x="12157" y="8543"/>
                    <a:pt x="12689" y="8188"/>
                  </a:cubicBezTo>
                  <a:cubicBezTo>
                    <a:pt x="12709" y="8228"/>
                    <a:pt x="12748" y="8248"/>
                    <a:pt x="12788" y="8248"/>
                  </a:cubicBezTo>
                  <a:cubicBezTo>
                    <a:pt x="13753" y="8563"/>
                    <a:pt x="14758" y="8760"/>
                    <a:pt x="15782" y="8779"/>
                  </a:cubicBezTo>
                  <a:cubicBezTo>
                    <a:pt x="16551" y="8779"/>
                    <a:pt x="17792" y="8661"/>
                    <a:pt x="17930" y="7656"/>
                  </a:cubicBezTo>
                  <a:cubicBezTo>
                    <a:pt x="18048" y="6711"/>
                    <a:pt x="16984" y="6258"/>
                    <a:pt x="16196" y="6258"/>
                  </a:cubicBezTo>
                  <a:cubicBezTo>
                    <a:pt x="15329" y="6258"/>
                    <a:pt x="14521" y="6592"/>
                    <a:pt x="13792" y="7026"/>
                  </a:cubicBezTo>
                  <a:cubicBezTo>
                    <a:pt x="13063" y="7459"/>
                    <a:pt x="12374" y="7991"/>
                    <a:pt x="11605" y="8366"/>
                  </a:cubicBezTo>
                  <a:cubicBezTo>
                    <a:pt x="12295" y="7597"/>
                    <a:pt x="13044" y="6868"/>
                    <a:pt x="13792" y="6159"/>
                  </a:cubicBezTo>
                  <a:cubicBezTo>
                    <a:pt x="14147" y="5824"/>
                    <a:pt x="14502" y="5529"/>
                    <a:pt x="14856" y="5213"/>
                  </a:cubicBezTo>
                  <a:cubicBezTo>
                    <a:pt x="15940" y="5075"/>
                    <a:pt x="17004" y="4800"/>
                    <a:pt x="18009" y="4405"/>
                  </a:cubicBezTo>
                  <a:cubicBezTo>
                    <a:pt x="18521" y="4189"/>
                    <a:pt x="19033" y="3952"/>
                    <a:pt x="19506" y="3657"/>
                  </a:cubicBezTo>
                  <a:cubicBezTo>
                    <a:pt x="19959" y="3401"/>
                    <a:pt x="20412" y="3066"/>
                    <a:pt x="20649" y="2593"/>
                  </a:cubicBezTo>
                  <a:cubicBezTo>
                    <a:pt x="20866" y="2179"/>
                    <a:pt x="20905" y="1686"/>
                    <a:pt x="20688" y="1273"/>
                  </a:cubicBezTo>
                  <a:cubicBezTo>
                    <a:pt x="20472" y="918"/>
                    <a:pt x="20117" y="662"/>
                    <a:pt x="19703" y="544"/>
                  </a:cubicBezTo>
                  <a:cubicBezTo>
                    <a:pt x="19546" y="503"/>
                    <a:pt x="19391" y="484"/>
                    <a:pt x="19238" y="484"/>
                  </a:cubicBezTo>
                  <a:cubicBezTo>
                    <a:pt x="18430" y="484"/>
                    <a:pt x="17685" y="1008"/>
                    <a:pt x="17122" y="1588"/>
                  </a:cubicBezTo>
                  <a:cubicBezTo>
                    <a:pt x="16669" y="2061"/>
                    <a:pt x="16255" y="2593"/>
                    <a:pt x="15861" y="3125"/>
                  </a:cubicBezTo>
                  <a:cubicBezTo>
                    <a:pt x="15447" y="3696"/>
                    <a:pt x="15034" y="4287"/>
                    <a:pt x="14620" y="4859"/>
                  </a:cubicBezTo>
                  <a:cubicBezTo>
                    <a:pt x="14580" y="4878"/>
                    <a:pt x="14561" y="4918"/>
                    <a:pt x="14541" y="4957"/>
                  </a:cubicBezTo>
                  <a:cubicBezTo>
                    <a:pt x="13812" y="5568"/>
                    <a:pt x="13122" y="6238"/>
                    <a:pt x="12453" y="6908"/>
                  </a:cubicBezTo>
                  <a:cubicBezTo>
                    <a:pt x="12492" y="6730"/>
                    <a:pt x="12531" y="6573"/>
                    <a:pt x="12571" y="6395"/>
                  </a:cubicBezTo>
                  <a:cubicBezTo>
                    <a:pt x="12610" y="6395"/>
                    <a:pt x="12650" y="6376"/>
                    <a:pt x="12669" y="6336"/>
                  </a:cubicBezTo>
                  <a:cubicBezTo>
                    <a:pt x="13438" y="5351"/>
                    <a:pt x="14088" y="4307"/>
                    <a:pt x="14659" y="3223"/>
                  </a:cubicBezTo>
                  <a:cubicBezTo>
                    <a:pt x="15093" y="2396"/>
                    <a:pt x="15802" y="1095"/>
                    <a:pt x="14935" y="288"/>
                  </a:cubicBezTo>
                  <a:cubicBezTo>
                    <a:pt x="14725" y="90"/>
                    <a:pt x="14445" y="1"/>
                    <a:pt x="141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0" name="Google Shape;540;p36"/>
            <p:cNvSpPr/>
            <p:nvPr/>
          </p:nvSpPr>
          <p:spPr>
            <a:xfrm>
              <a:off x="2127150" y="4419900"/>
              <a:ext cx="184200" cy="184200"/>
            </a:xfrm>
            <a:prstGeom prst="plus">
              <a:avLst>
                <a:gd name="adj" fmla="val 25000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1" name="Google Shape;541;p36"/>
            <p:cNvSpPr/>
            <p:nvPr/>
          </p:nvSpPr>
          <p:spPr>
            <a:xfrm>
              <a:off x="526475" y="2349700"/>
              <a:ext cx="184200" cy="184200"/>
            </a:xfrm>
            <a:prstGeom prst="plus">
              <a:avLst>
                <a:gd name="adj" fmla="val 25000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542" name="Google Shape;542;p36"/>
            <p:cNvGrpSpPr/>
            <p:nvPr/>
          </p:nvGrpSpPr>
          <p:grpSpPr>
            <a:xfrm>
              <a:off x="4633458" y="4369780"/>
              <a:ext cx="279298" cy="284452"/>
              <a:chOff x="8090375" y="1459050"/>
              <a:chExt cx="375350" cy="382225"/>
            </a:xfrm>
          </p:grpSpPr>
          <p:sp>
            <p:nvSpPr>
              <p:cNvPr id="543" name="Google Shape;543;p36"/>
              <p:cNvSpPr/>
              <p:nvPr/>
            </p:nvSpPr>
            <p:spPr>
              <a:xfrm>
                <a:off x="8090375" y="1459050"/>
                <a:ext cx="375350" cy="382225"/>
              </a:xfrm>
              <a:custGeom>
                <a:avLst/>
                <a:gdLst/>
                <a:ahLst/>
                <a:cxnLst/>
                <a:rect l="l" t="t" r="r" b="b"/>
                <a:pathLst>
                  <a:path w="15014" h="15289" extrusionOk="0">
                    <a:moveTo>
                      <a:pt x="8861" y="1"/>
                    </a:moveTo>
                    <a:cubicBezTo>
                      <a:pt x="8250" y="1"/>
                      <a:pt x="7661" y="266"/>
                      <a:pt x="7271" y="768"/>
                    </a:cubicBezTo>
                    <a:cubicBezTo>
                      <a:pt x="6896" y="1241"/>
                      <a:pt x="6680" y="1852"/>
                      <a:pt x="6561" y="2463"/>
                    </a:cubicBezTo>
                    <a:cubicBezTo>
                      <a:pt x="6226" y="1852"/>
                      <a:pt x="5813" y="1281"/>
                      <a:pt x="5182" y="926"/>
                    </a:cubicBezTo>
                    <a:cubicBezTo>
                      <a:pt x="4824" y="718"/>
                      <a:pt x="4380" y="588"/>
                      <a:pt x="3947" y="588"/>
                    </a:cubicBezTo>
                    <a:cubicBezTo>
                      <a:pt x="3476" y="588"/>
                      <a:pt x="3018" y="743"/>
                      <a:pt x="2700" y="1123"/>
                    </a:cubicBezTo>
                    <a:cubicBezTo>
                      <a:pt x="2128" y="1832"/>
                      <a:pt x="2365" y="2995"/>
                      <a:pt x="2680" y="3743"/>
                    </a:cubicBezTo>
                    <a:cubicBezTo>
                      <a:pt x="2916" y="4295"/>
                      <a:pt x="3251" y="4788"/>
                      <a:pt x="3685" y="5182"/>
                    </a:cubicBezTo>
                    <a:cubicBezTo>
                      <a:pt x="3304" y="5115"/>
                      <a:pt x="2891" y="5069"/>
                      <a:pt x="2485" y="5069"/>
                    </a:cubicBezTo>
                    <a:cubicBezTo>
                      <a:pt x="1336" y="5069"/>
                      <a:pt x="244" y="5432"/>
                      <a:pt x="99" y="6699"/>
                    </a:cubicBezTo>
                    <a:cubicBezTo>
                      <a:pt x="0" y="7566"/>
                      <a:pt x="532" y="8374"/>
                      <a:pt x="1281" y="8807"/>
                    </a:cubicBezTo>
                    <a:cubicBezTo>
                      <a:pt x="1655" y="9043"/>
                      <a:pt x="2089" y="9162"/>
                      <a:pt x="2542" y="9201"/>
                    </a:cubicBezTo>
                    <a:cubicBezTo>
                      <a:pt x="2574" y="9203"/>
                      <a:pt x="2607" y="9204"/>
                      <a:pt x="2640" y="9204"/>
                    </a:cubicBezTo>
                    <a:cubicBezTo>
                      <a:pt x="2932" y="9204"/>
                      <a:pt x="3237" y="9139"/>
                      <a:pt x="3542" y="9139"/>
                    </a:cubicBezTo>
                    <a:cubicBezTo>
                      <a:pt x="3577" y="9139"/>
                      <a:pt x="3611" y="9140"/>
                      <a:pt x="3645" y="9142"/>
                    </a:cubicBezTo>
                    <a:cubicBezTo>
                      <a:pt x="2975" y="9595"/>
                      <a:pt x="2424" y="10206"/>
                      <a:pt x="2108" y="10935"/>
                    </a:cubicBezTo>
                    <a:cubicBezTo>
                      <a:pt x="1754" y="11723"/>
                      <a:pt x="1774" y="12728"/>
                      <a:pt x="2443" y="13358"/>
                    </a:cubicBezTo>
                    <a:cubicBezTo>
                      <a:pt x="2779" y="13665"/>
                      <a:pt x="3199" y="13799"/>
                      <a:pt x="3626" y="13799"/>
                    </a:cubicBezTo>
                    <a:cubicBezTo>
                      <a:pt x="4075" y="13799"/>
                      <a:pt x="4532" y="13650"/>
                      <a:pt x="4906" y="13398"/>
                    </a:cubicBezTo>
                    <a:cubicBezTo>
                      <a:pt x="5320" y="13102"/>
                      <a:pt x="5694" y="12688"/>
                      <a:pt x="5990" y="12216"/>
                    </a:cubicBezTo>
                    <a:cubicBezTo>
                      <a:pt x="6010" y="12511"/>
                      <a:pt x="6049" y="12787"/>
                      <a:pt x="6108" y="13083"/>
                    </a:cubicBezTo>
                    <a:cubicBezTo>
                      <a:pt x="6207" y="13516"/>
                      <a:pt x="6285" y="14009"/>
                      <a:pt x="6502" y="14403"/>
                    </a:cubicBezTo>
                    <a:cubicBezTo>
                      <a:pt x="6856" y="15029"/>
                      <a:pt x="7562" y="15289"/>
                      <a:pt x="8249" y="15289"/>
                    </a:cubicBezTo>
                    <a:cubicBezTo>
                      <a:pt x="8405" y="15289"/>
                      <a:pt x="8560" y="15275"/>
                      <a:pt x="8709" y="15250"/>
                    </a:cubicBezTo>
                    <a:cubicBezTo>
                      <a:pt x="9576" y="15092"/>
                      <a:pt x="10167" y="14403"/>
                      <a:pt x="10285" y="13555"/>
                    </a:cubicBezTo>
                    <a:cubicBezTo>
                      <a:pt x="10364" y="13023"/>
                      <a:pt x="10285" y="12531"/>
                      <a:pt x="10128" y="12058"/>
                    </a:cubicBezTo>
                    <a:lnTo>
                      <a:pt x="10128" y="12058"/>
                    </a:lnTo>
                    <a:cubicBezTo>
                      <a:pt x="10640" y="12452"/>
                      <a:pt x="11231" y="12728"/>
                      <a:pt x="11881" y="12807"/>
                    </a:cubicBezTo>
                    <a:cubicBezTo>
                      <a:pt x="11982" y="12817"/>
                      <a:pt x="12083" y="12823"/>
                      <a:pt x="12183" y="12823"/>
                    </a:cubicBezTo>
                    <a:cubicBezTo>
                      <a:pt x="13007" y="12823"/>
                      <a:pt x="13806" y="12463"/>
                      <a:pt x="14245" y="11743"/>
                    </a:cubicBezTo>
                    <a:cubicBezTo>
                      <a:pt x="14718" y="10955"/>
                      <a:pt x="14541" y="9969"/>
                      <a:pt x="13989" y="9260"/>
                    </a:cubicBezTo>
                    <a:cubicBezTo>
                      <a:pt x="13713" y="8886"/>
                      <a:pt x="13339" y="8610"/>
                      <a:pt x="12925" y="8413"/>
                    </a:cubicBezTo>
                    <a:cubicBezTo>
                      <a:pt x="12945" y="8413"/>
                      <a:pt x="12945" y="8413"/>
                      <a:pt x="12965" y="8393"/>
                    </a:cubicBezTo>
                    <a:cubicBezTo>
                      <a:pt x="13359" y="8216"/>
                      <a:pt x="13773" y="8019"/>
                      <a:pt x="14108" y="7723"/>
                    </a:cubicBezTo>
                    <a:cubicBezTo>
                      <a:pt x="14718" y="7172"/>
                      <a:pt x="15014" y="6068"/>
                      <a:pt x="14797" y="5280"/>
                    </a:cubicBezTo>
                    <a:cubicBezTo>
                      <a:pt x="14580" y="4453"/>
                      <a:pt x="13753" y="4019"/>
                      <a:pt x="12945" y="3960"/>
                    </a:cubicBezTo>
                    <a:cubicBezTo>
                      <a:pt x="12837" y="3951"/>
                      <a:pt x="12729" y="3948"/>
                      <a:pt x="12621" y="3948"/>
                    </a:cubicBezTo>
                    <a:cubicBezTo>
                      <a:pt x="12237" y="3948"/>
                      <a:pt x="11856" y="3997"/>
                      <a:pt x="11487" y="4059"/>
                    </a:cubicBezTo>
                    <a:cubicBezTo>
                      <a:pt x="11231" y="4118"/>
                      <a:pt x="10975" y="4177"/>
                      <a:pt x="10738" y="4256"/>
                    </a:cubicBezTo>
                    <a:cubicBezTo>
                      <a:pt x="11113" y="3566"/>
                      <a:pt x="11290" y="2798"/>
                      <a:pt x="11132" y="2029"/>
                    </a:cubicBezTo>
                    <a:cubicBezTo>
                      <a:pt x="10975" y="1202"/>
                      <a:pt x="10423" y="433"/>
                      <a:pt x="9615" y="138"/>
                    </a:cubicBezTo>
                    <a:cubicBezTo>
                      <a:pt x="9368" y="46"/>
                      <a:pt x="9112" y="1"/>
                      <a:pt x="88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4" name="Google Shape;544;p36"/>
              <p:cNvSpPr/>
              <p:nvPr/>
            </p:nvSpPr>
            <p:spPr>
              <a:xfrm>
                <a:off x="8224500" y="1572325"/>
                <a:ext cx="5357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2143" h="1675" extrusionOk="0">
                    <a:moveTo>
                      <a:pt x="1203" y="701"/>
                    </a:moveTo>
                    <a:cubicBezTo>
                      <a:pt x="1217" y="701"/>
                      <a:pt x="1156" y="835"/>
                      <a:pt x="1149" y="835"/>
                    </a:cubicBezTo>
                    <a:cubicBezTo>
                      <a:pt x="1146" y="835"/>
                      <a:pt x="1152" y="812"/>
                      <a:pt x="1177" y="749"/>
                    </a:cubicBezTo>
                    <a:cubicBezTo>
                      <a:pt x="1177" y="729"/>
                      <a:pt x="1177" y="729"/>
                      <a:pt x="1177" y="729"/>
                    </a:cubicBezTo>
                    <a:cubicBezTo>
                      <a:pt x="1191" y="709"/>
                      <a:pt x="1200" y="701"/>
                      <a:pt x="1203" y="701"/>
                    </a:cubicBezTo>
                    <a:close/>
                    <a:moveTo>
                      <a:pt x="1114" y="0"/>
                    </a:moveTo>
                    <a:cubicBezTo>
                      <a:pt x="916" y="0"/>
                      <a:pt x="720" y="64"/>
                      <a:pt x="566" y="198"/>
                    </a:cubicBezTo>
                    <a:cubicBezTo>
                      <a:pt x="0" y="708"/>
                      <a:pt x="431" y="1675"/>
                      <a:pt x="1108" y="1675"/>
                    </a:cubicBezTo>
                    <a:cubicBezTo>
                      <a:pt x="1162" y="1675"/>
                      <a:pt x="1218" y="1669"/>
                      <a:pt x="1275" y="1656"/>
                    </a:cubicBezTo>
                    <a:cubicBezTo>
                      <a:pt x="1512" y="1636"/>
                      <a:pt x="1748" y="1498"/>
                      <a:pt x="1886" y="1301"/>
                    </a:cubicBezTo>
                    <a:cubicBezTo>
                      <a:pt x="2142" y="907"/>
                      <a:pt x="2004" y="395"/>
                      <a:pt x="1630" y="158"/>
                    </a:cubicBezTo>
                    <a:cubicBezTo>
                      <a:pt x="1479" y="54"/>
                      <a:pt x="1296" y="0"/>
                      <a:pt x="11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5" name="Google Shape;545;p36"/>
              <p:cNvSpPr/>
              <p:nvPr/>
            </p:nvSpPr>
            <p:spPr>
              <a:xfrm>
                <a:off x="8191850" y="1627050"/>
                <a:ext cx="53200" cy="4222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1689" extrusionOk="0">
                    <a:moveTo>
                      <a:pt x="1187" y="706"/>
                    </a:moveTo>
                    <a:lnTo>
                      <a:pt x="1187" y="706"/>
                    </a:lnTo>
                    <a:cubicBezTo>
                      <a:pt x="1206" y="706"/>
                      <a:pt x="1144" y="844"/>
                      <a:pt x="1135" y="844"/>
                    </a:cubicBezTo>
                    <a:cubicBezTo>
                      <a:pt x="1131" y="844"/>
                      <a:pt x="1137" y="819"/>
                      <a:pt x="1163" y="747"/>
                    </a:cubicBezTo>
                    <a:cubicBezTo>
                      <a:pt x="1163" y="747"/>
                      <a:pt x="1163" y="747"/>
                      <a:pt x="1163" y="728"/>
                    </a:cubicBezTo>
                    <a:cubicBezTo>
                      <a:pt x="1175" y="712"/>
                      <a:pt x="1183" y="706"/>
                      <a:pt x="1187" y="706"/>
                    </a:cubicBezTo>
                    <a:close/>
                    <a:moveTo>
                      <a:pt x="1111" y="0"/>
                    </a:moveTo>
                    <a:cubicBezTo>
                      <a:pt x="909" y="0"/>
                      <a:pt x="708" y="69"/>
                      <a:pt x="552" y="215"/>
                    </a:cubicBezTo>
                    <a:cubicBezTo>
                      <a:pt x="1" y="730"/>
                      <a:pt x="426" y="1689"/>
                      <a:pt x="1108" y="1689"/>
                    </a:cubicBezTo>
                    <a:cubicBezTo>
                      <a:pt x="1158" y="1689"/>
                      <a:pt x="1209" y="1684"/>
                      <a:pt x="1261" y="1673"/>
                    </a:cubicBezTo>
                    <a:cubicBezTo>
                      <a:pt x="1497" y="1634"/>
                      <a:pt x="1734" y="1516"/>
                      <a:pt x="1872" y="1299"/>
                    </a:cubicBezTo>
                    <a:cubicBezTo>
                      <a:pt x="2128" y="925"/>
                      <a:pt x="1990" y="412"/>
                      <a:pt x="1616" y="156"/>
                    </a:cubicBezTo>
                    <a:cubicBezTo>
                      <a:pt x="1468" y="54"/>
                      <a:pt x="1289" y="0"/>
                      <a:pt x="11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6" name="Google Shape;546;p36"/>
              <p:cNvSpPr/>
              <p:nvPr/>
            </p:nvSpPr>
            <p:spPr>
              <a:xfrm>
                <a:off x="8213175" y="1679700"/>
                <a:ext cx="53075" cy="41900"/>
              </a:xfrm>
              <a:custGeom>
                <a:avLst/>
                <a:gdLst/>
                <a:ahLst/>
                <a:cxnLst/>
                <a:rect l="l" t="t" r="r" b="b"/>
                <a:pathLst>
                  <a:path w="2123" h="1676" extrusionOk="0">
                    <a:moveTo>
                      <a:pt x="1195" y="707"/>
                    </a:moveTo>
                    <a:cubicBezTo>
                      <a:pt x="1203" y="707"/>
                      <a:pt x="1139" y="838"/>
                      <a:pt x="1130" y="838"/>
                    </a:cubicBezTo>
                    <a:cubicBezTo>
                      <a:pt x="1126" y="838"/>
                      <a:pt x="1132" y="815"/>
                      <a:pt x="1157" y="749"/>
                    </a:cubicBezTo>
                    <a:cubicBezTo>
                      <a:pt x="1157" y="749"/>
                      <a:pt x="1157" y="730"/>
                      <a:pt x="1176" y="730"/>
                    </a:cubicBezTo>
                    <a:cubicBezTo>
                      <a:pt x="1187" y="714"/>
                      <a:pt x="1193" y="707"/>
                      <a:pt x="1195" y="707"/>
                    </a:cubicBezTo>
                    <a:close/>
                    <a:moveTo>
                      <a:pt x="1107" y="0"/>
                    </a:moveTo>
                    <a:cubicBezTo>
                      <a:pt x="906" y="0"/>
                      <a:pt x="709" y="64"/>
                      <a:pt x="566" y="198"/>
                    </a:cubicBezTo>
                    <a:cubicBezTo>
                      <a:pt x="1" y="726"/>
                      <a:pt x="413" y="1675"/>
                      <a:pt x="1086" y="1675"/>
                    </a:cubicBezTo>
                    <a:cubicBezTo>
                      <a:pt x="1141" y="1675"/>
                      <a:pt x="1197" y="1669"/>
                      <a:pt x="1255" y="1656"/>
                    </a:cubicBezTo>
                    <a:cubicBezTo>
                      <a:pt x="1511" y="1636"/>
                      <a:pt x="1748" y="1498"/>
                      <a:pt x="1886" y="1301"/>
                    </a:cubicBezTo>
                    <a:cubicBezTo>
                      <a:pt x="2122" y="907"/>
                      <a:pt x="2004" y="395"/>
                      <a:pt x="1630" y="158"/>
                    </a:cubicBezTo>
                    <a:cubicBezTo>
                      <a:pt x="1479" y="54"/>
                      <a:pt x="1291" y="0"/>
                      <a:pt x="110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7" name="Google Shape;547;p36"/>
              <p:cNvSpPr/>
              <p:nvPr/>
            </p:nvSpPr>
            <p:spPr>
              <a:xfrm>
                <a:off x="8247050" y="1627050"/>
                <a:ext cx="53175" cy="42225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1689" extrusionOk="0">
                    <a:moveTo>
                      <a:pt x="1186" y="706"/>
                    </a:moveTo>
                    <a:lnTo>
                      <a:pt x="1186" y="706"/>
                    </a:lnTo>
                    <a:cubicBezTo>
                      <a:pt x="1205" y="706"/>
                      <a:pt x="1143" y="844"/>
                      <a:pt x="1134" y="844"/>
                    </a:cubicBezTo>
                    <a:cubicBezTo>
                      <a:pt x="1130" y="844"/>
                      <a:pt x="1136" y="819"/>
                      <a:pt x="1161" y="747"/>
                    </a:cubicBezTo>
                    <a:cubicBezTo>
                      <a:pt x="1161" y="747"/>
                      <a:pt x="1161" y="747"/>
                      <a:pt x="1161" y="728"/>
                    </a:cubicBezTo>
                    <a:cubicBezTo>
                      <a:pt x="1174" y="712"/>
                      <a:pt x="1182" y="706"/>
                      <a:pt x="1186" y="706"/>
                    </a:cubicBezTo>
                    <a:close/>
                    <a:moveTo>
                      <a:pt x="1122" y="0"/>
                    </a:moveTo>
                    <a:cubicBezTo>
                      <a:pt x="918" y="0"/>
                      <a:pt x="716" y="69"/>
                      <a:pt x="570" y="215"/>
                    </a:cubicBezTo>
                    <a:cubicBezTo>
                      <a:pt x="1" y="730"/>
                      <a:pt x="425" y="1689"/>
                      <a:pt x="1107" y="1689"/>
                    </a:cubicBezTo>
                    <a:cubicBezTo>
                      <a:pt x="1157" y="1689"/>
                      <a:pt x="1208" y="1684"/>
                      <a:pt x="1260" y="1673"/>
                    </a:cubicBezTo>
                    <a:cubicBezTo>
                      <a:pt x="1516" y="1634"/>
                      <a:pt x="1752" y="1516"/>
                      <a:pt x="1890" y="1299"/>
                    </a:cubicBezTo>
                    <a:cubicBezTo>
                      <a:pt x="2127" y="925"/>
                      <a:pt x="2008" y="412"/>
                      <a:pt x="1634" y="156"/>
                    </a:cubicBezTo>
                    <a:cubicBezTo>
                      <a:pt x="1486" y="54"/>
                      <a:pt x="1303" y="0"/>
                      <a:pt x="1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8" name="Google Shape;548;p36"/>
              <p:cNvSpPr/>
              <p:nvPr/>
            </p:nvSpPr>
            <p:spPr>
              <a:xfrm>
                <a:off x="8289875" y="1591575"/>
                <a:ext cx="53200" cy="42250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1690" extrusionOk="0">
                    <a:moveTo>
                      <a:pt x="1187" y="706"/>
                    </a:moveTo>
                    <a:lnTo>
                      <a:pt x="1187" y="706"/>
                    </a:lnTo>
                    <a:cubicBezTo>
                      <a:pt x="1206" y="706"/>
                      <a:pt x="1144" y="844"/>
                      <a:pt x="1135" y="844"/>
                    </a:cubicBezTo>
                    <a:cubicBezTo>
                      <a:pt x="1131" y="844"/>
                      <a:pt x="1137" y="819"/>
                      <a:pt x="1162" y="748"/>
                    </a:cubicBezTo>
                    <a:cubicBezTo>
                      <a:pt x="1162" y="748"/>
                      <a:pt x="1162" y="748"/>
                      <a:pt x="1162" y="728"/>
                    </a:cubicBezTo>
                    <a:cubicBezTo>
                      <a:pt x="1175" y="712"/>
                      <a:pt x="1183" y="706"/>
                      <a:pt x="1187" y="706"/>
                    </a:cubicBezTo>
                    <a:close/>
                    <a:moveTo>
                      <a:pt x="1110" y="1"/>
                    </a:moveTo>
                    <a:cubicBezTo>
                      <a:pt x="909" y="1"/>
                      <a:pt x="708" y="69"/>
                      <a:pt x="552" y="216"/>
                    </a:cubicBezTo>
                    <a:cubicBezTo>
                      <a:pt x="1" y="730"/>
                      <a:pt x="426" y="1689"/>
                      <a:pt x="1108" y="1689"/>
                    </a:cubicBezTo>
                    <a:cubicBezTo>
                      <a:pt x="1158" y="1689"/>
                      <a:pt x="1209" y="1684"/>
                      <a:pt x="1261" y="1674"/>
                    </a:cubicBezTo>
                    <a:cubicBezTo>
                      <a:pt x="1497" y="1634"/>
                      <a:pt x="1734" y="1516"/>
                      <a:pt x="1872" y="1299"/>
                    </a:cubicBezTo>
                    <a:cubicBezTo>
                      <a:pt x="2128" y="925"/>
                      <a:pt x="1990" y="393"/>
                      <a:pt x="1616" y="157"/>
                    </a:cubicBezTo>
                    <a:cubicBezTo>
                      <a:pt x="1467" y="55"/>
                      <a:pt x="1289" y="1"/>
                      <a:pt x="11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9" name="Google Shape;549;p36"/>
              <p:cNvSpPr/>
              <p:nvPr/>
            </p:nvSpPr>
            <p:spPr>
              <a:xfrm>
                <a:off x="8311100" y="1643800"/>
                <a:ext cx="53175" cy="42225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1689" extrusionOk="0">
                    <a:moveTo>
                      <a:pt x="1199" y="705"/>
                    </a:moveTo>
                    <a:cubicBezTo>
                      <a:pt x="1207" y="705"/>
                      <a:pt x="1143" y="835"/>
                      <a:pt x="1133" y="835"/>
                    </a:cubicBezTo>
                    <a:cubicBezTo>
                      <a:pt x="1130" y="835"/>
                      <a:pt x="1135" y="812"/>
                      <a:pt x="1161" y="747"/>
                    </a:cubicBezTo>
                    <a:cubicBezTo>
                      <a:pt x="1161" y="747"/>
                      <a:pt x="1161" y="727"/>
                      <a:pt x="1180" y="727"/>
                    </a:cubicBezTo>
                    <a:cubicBezTo>
                      <a:pt x="1191" y="711"/>
                      <a:pt x="1197" y="705"/>
                      <a:pt x="1199" y="705"/>
                    </a:cubicBezTo>
                    <a:close/>
                    <a:moveTo>
                      <a:pt x="1121" y="0"/>
                    </a:moveTo>
                    <a:cubicBezTo>
                      <a:pt x="917" y="0"/>
                      <a:pt x="716" y="69"/>
                      <a:pt x="570" y="215"/>
                    </a:cubicBezTo>
                    <a:cubicBezTo>
                      <a:pt x="0" y="729"/>
                      <a:pt x="424" y="1689"/>
                      <a:pt x="1106" y="1689"/>
                    </a:cubicBezTo>
                    <a:cubicBezTo>
                      <a:pt x="1156" y="1689"/>
                      <a:pt x="1207" y="1684"/>
                      <a:pt x="1259" y="1673"/>
                    </a:cubicBezTo>
                    <a:cubicBezTo>
                      <a:pt x="1515" y="1634"/>
                      <a:pt x="1752" y="1516"/>
                      <a:pt x="1890" y="1299"/>
                    </a:cubicBezTo>
                    <a:cubicBezTo>
                      <a:pt x="2126" y="905"/>
                      <a:pt x="2008" y="392"/>
                      <a:pt x="1633" y="156"/>
                    </a:cubicBezTo>
                    <a:cubicBezTo>
                      <a:pt x="1485" y="54"/>
                      <a:pt x="1302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0" name="Google Shape;550;p36"/>
              <p:cNvSpPr/>
              <p:nvPr/>
            </p:nvSpPr>
            <p:spPr>
              <a:xfrm>
                <a:off x="8268250" y="1685850"/>
                <a:ext cx="53150" cy="42050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1682" extrusionOk="0">
                    <a:moveTo>
                      <a:pt x="1205" y="711"/>
                    </a:moveTo>
                    <a:cubicBezTo>
                      <a:pt x="1216" y="711"/>
                      <a:pt x="1152" y="837"/>
                      <a:pt x="1145" y="837"/>
                    </a:cubicBezTo>
                    <a:cubicBezTo>
                      <a:pt x="1141" y="837"/>
                      <a:pt x="1149" y="812"/>
                      <a:pt x="1180" y="740"/>
                    </a:cubicBezTo>
                    <a:cubicBezTo>
                      <a:pt x="1195" y="719"/>
                      <a:pt x="1203" y="711"/>
                      <a:pt x="1205" y="711"/>
                    </a:cubicBezTo>
                    <a:close/>
                    <a:moveTo>
                      <a:pt x="1118" y="1"/>
                    </a:moveTo>
                    <a:cubicBezTo>
                      <a:pt x="920" y="1"/>
                      <a:pt x="723" y="64"/>
                      <a:pt x="569" y="208"/>
                    </a:cubicBezTo>
                    <a:cubicBezTo>
                      <a:pt x="0" y="722"/>
                      <a:pt x="424" y="1682"/>
                      <a:pt x="1122" y="1682"/>
                    </a:cubicBezTo>
                    <a:cubicBezTo>
                      <a:pt x="1173" y="1682"/>
                      <a:pt x="1225" y="1677"/>
                      <a:pt x="1279" y="1666"/>
                    </a:cubicBezTo>
                    <a:cubicBezTo>
                      <a:pt x="1515" y="1626"/>
                      <a:pt x="1752" y="1508"/>
                      <a:pt x="1889" y="1292"/>
                    </a:cubicBezTo>
                    <a:cubicBezTo>
                      <a:pt x="2126" y="917"/>
                      <a:pt x="2008" y="405"/>
                      <a:pt x="1633" y="149"/>
                    </a:cubicBezTo>
                    <a:cubicBezTo>
                      <a:pt x="1482" y="54"/>
                      <a:pt x="1300" y="1"/>
                      <a:pt x="111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551" name="Google Shape;551;p36"/>
            <p:cNvSpPr/>
            <p:nvPr/>
          </p:nvSpPr>
          <p:spPr>
            <a:xfrm>
              <a:off x="562850" y="3129650"/>
              <a:ext cx="300500" cy="355225"/>
            </a:xfrm>
            <a:custGeom>
              <a:avLst/>
              <a:gdLst/>
              <a:ahLst/>
              <a:cxnLst/>
              <a:rect l="l" t="t" r="r" b="b"/>
              <a:pathLst>
                <a:path w="12020" h="14209" extrusionOk="0">
                  <a:moveTo>
                    <a:pt x="3122" y="1"/>
                  </a:moveTo>
                  <a:cubicBezTo>
                    <a:pt x="3027" y="1"/>
                    <a:pt x="2932" y="6"/>
                    <a:pt x="2838" y="19"/>
                  </a:cubicBezTo>
                  <a:cubicBezTo>
                    <a:pt x="1222" y="216"/>
                    <a:pt x="375" y="1811"/>
                    <a:pt x="158" y="3269"/>
                  </a:cubicBezTo>
                  <a:cubicBezTo>
                    <a:pt x="40" y="4097"/>
                    <a:pt x="20" y="4944"/>
                    <a:pt x="20" y="5772"/>
                  </a:cubicBezTo>
                  <a:cubicBezTo>
                    <a:pt x="0" y="6580"/>
                    <a:pt x="0" y="7387"/>
                    <a:pt x="40" y="8215"/>
                  </a:cubicBezTo>
                  <a:cubicBezTo>
                    <a:pt x="119" y="10067"/>
                    <a:pt x="355" y="11919"/>
                    <a:pt x="710" y="13732"/>
                  </a:cubicBezTo>
                  <a:cubicBezTo>
                    <a:pt x="765" y="13970"/>
                    <a:pt x="956" y="14209"/>
                    <a:pt x="1221" y="14209"/>
                  </a:cubicBezTo>
                  <a:cubicBezTo>
                    <a:pt x="1241" y="14209"/>
                    <a:pt x="1261" y="14207"/>
                    <a:pt x="1281" y="14205"/>
                  </a:cubicBezTo>
                  <a:cubicBezTo>
                    <a:pt x="3212" y="13889"/>
                    <a:pt x="5064" y="13239"/>
                    <a:pt x="6778" y="12293"/>
                  </a:cubicBezTo>
                  <a:cubicBezTo>
                    <a:pt x="7606" y="11840"/>
                    <a:pt x="8414" y="11308"/>
                    <a:pt x="9143" y="10697"/>
                  </a:cubicBezTo>
                  <a:cubicBezTo>
                    <a:pt x="9970" y="10028"/>
                    <a:pt x="10798" y="9279"/>
                    <a:pt x="11330" y="8353"/>
                  </a:cubicBezTo>
                  <a:cubicBezTo>
                    <a:pt x="11822" y="7525"/>
                    <a:pt x="12019" y="6501"/>
                    <a:pt x="11704" y="5575"/>
                  </a:cubicBezTo>
                  <a:cubicBezTo>
                    <a:pt x="11389" y="4649"/>
                    <a:pt x="10581" y="4058"/>
                    <a:pt x="9655" y="3861"/>
                  </a:cubicBezTo>
                  <a:cubicBezTo>
                    <a:pt x="9425" y="3815"/>
                    <a:pt x="9200" y="3794"/>
                    <a:pt x="8982" y="3794"/>
                  </a:cubicBezTo>
                  <a:cubicBezTo>
                    <a:pt x="7872" y="3794"/>
                    <a:pt x="6912" y="4345"/>
                    <a:pt x="6089" y="5102"/>
                  </a:cubicBezTo>
                  <a:cubicBezTo>
                    <a:pt x="6187" y="4314"/>
                    <a:pt x="6167" y="3526"/>
                    <a:pt x="6010" y="2757"/>
                  </a:cubicBezTo>
                  <a:cubicBezTo>
                    <a:pt x="5852" y="2009"/>
                    <a:pt x="5537" y="1319"/>
                    <a:pt x="4966" y="767"/>
                  </a:cubicBezTo>
                  <a:cubicBezTo>
                    <a:pt x="4481" y="300"/>
                    <a:pt x="3800" y="1"/>
                    <a:pt x="31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33762456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3" name="Google Shape;553;p37"/>
          <p:cNvSpPr/>
          <p:nvPr/>
        </p:nvSpPr>
        <p:spPr>
          <a:xfrm>
            <a:off x="428201" y="366600"/>
            <a:ext cx="11335600" cy="6124800"/>
          </a:xfrm>
          <a:prstGeom prst="roundRect">
            <a:avLst>
              <a:gd name="adj" fmla="val 3448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9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554" name="Google Shape;554;p37"/>
          <p:cNvGrpSpPr/>
          <p:nvPr/>
        </p:nvGrpSpPr>
        <p:grpSpPr>
          <a:xfrm>
            <a:off x="983967" y="757469"/>
            <a:ext cx="10249647" cy="5381337"/>
            <a:chOff x="737975" y="568100"/>
            <a:chExt cx="7687235" cy="4036003"/>
          </a:xfrm>
        </p:grpSpPr>
        <p:sp>
          <p:nvSpPr>
            <p:cNvPr id="555" name="Google Shape;555;p37"/>
            <p:cNvSpPr/>
            <p:nvPr/>
          </p:nvSpPr>
          <p:spPr>
            <a:xfrm>
              <a:off x="7604632" y="3727884"/>
              <a:ext cx="820578" cy="876218"/>
            </a:xfrm>
            <a:custGeom>
              <a:avLst/>
              <a:gdLst/>
              <a:ahLst/>
              <a:cxnLst/>
              <a:rect l="l" t="t" r="r" b="b"/>
              <a:pathLst>
                <a:path w="21753" h="23228" extrusionOk="0">
                  <a:moveTo>
                    <a:pt x="20092" y="0"/>
                  </a:moveTo>
                  <a:cubicBezTo>
                    <a:pt x="20022" y="0"/>
                    <a:pt x="19954" y="35"/>
                    <a:pt x="19920" y="117"/>
                  </a:cubicBezTo>
                  <a:cubicBezTo>
                    <a:pt x="19290" y="1437"/>
                    <a:pt x="18600" y="2738"/>
                    <a:pt x="17891" y="4018"/>
                  </a:cubicBezTo>
                  <a:cubicBezTo>
                    <a:pt x="17891" y="3999"/>
                    <a:pt x="17871" y="3979"/>
                    <a:pt x="17871" y="3959"/>
                  </a:cubicBezTo>
                  <a:cubicBezTo>
                    <a:pt x="17477" y="3447"/>
                    <a:pt x="16984" y="2994"/>
                    <a:pt x="16433" y="2659"/>
                  </a:cubicBezTo>
                  <a:cubicBezTo>
                    <a:pt x="16068" y="2440"/>
                    <a:pt x="15670" y="2210"/>
                    <a:pt x="15256" y="2210"/>
                  </a:cubicBezTo>
                  <a:cubicBezTo>
                    <a:pt x="15111" y="2210"/>
                    <a:pt x="14965" y="2238"/>
                    <a:pt x="14817" y="2304"/>
                  </a:cubicBezTo>
                  <a:cubicBezTo>
                    <a:pt x="14325" y="2501"/>
                    <a:pt x="13852" y="3014"/>
                    <a:pt x="14127" y="3565"/>
                  </a:cubicBezTo>
                  <a:cubicBezTo>
                    <a:pt x="14384" y="4077"/>
                    <a:pt x="15113" y="4196"/>
                    <a:pt x="15625" y="4294"/>
                  </a:cubicBezTo>
                  <a:cubicBezTo>
                    <a:pt x="16275" y="4452"/>
                    <a:pt x="16945" y="4491"/>
                    <a:pt x="17635" y="4491"/>
                  </a:cubicBezTo>
                  <a:cubicBezTo>
                    <a:pt x="17359" y="4964"/>
                    <a:pt x="17063" y="5437"/>
                    <a:pt x="16787" y="5910"/>
                  </a:cubicBezTo>
                  <a:cubicBezTo>
                    <a:pt x="16748" y="5910"/>
                    <a:pt x="16689" y="5910"/>
                    <a:pt x="16669" y="5930"/>
                  </a:cubicBezTo>
                  <a:cubicBezTo>
                    <a:pt x="16255" y="5733"/>
                    <a:pt x="15822" y="5516"/>
                    <a:pt x="15408" y="5299"/>
                  </a:cubicBezTo>
                  <a:cubicBezTo>
                    <a:pt x="15054" y="5122"/>
                    <a:pt x="14699" y="4944"/>
                    <a:pt x="14325" y="4806"/>
                  </a:cubicBezTo>
                  <a:cubicBezTo>
                    <a:pt x="14006" y="4691"/>
                    <a:pt x="13671" y="4624"/>
                    <a:pt x="13341" y="4624"/>
                  </a:cubicBezTo>
                  <a:cubicBezTo>
                    <a:pt x="12935" y="4624"/>
                    <a:pt x="12535" y="4725"/>
                    <a:pt x="12177" y="4964"/>
                  </a:cubicBezTo>
                  <a:cubicBezTo>
                    <a:pt x="11881" y="5181"/>
                    <a:pt x="11665" y="5476"/>
                    <a:pt x="11586" y="5831"/>
                  </a:cubicBezTo>
                  <a:cubicBezTo>
                    <a:pt x="11507" y="6225"/>
                    <a:pt x="11665" y="6540"/>
                    <a:pt x="11960" y="6796"/>
                  </a:cubicBezTo>
                  <a:cubicBezTo>
                    <a:pt x="12451" y="7173"/>
                    <a:pt x="13064" y="7305"/>
                    <a:pt x="13664" y="7305"/>
                  </a:cubicBezTo>
                  <a:cubicBezTo>
                    <a:pt x="13787" y="7305"/>
                    <a:pt x="13909" y="7299"/>
                    <a:pt x="14029" y="7289"/>
                  </a:cubicBezTo>
                  <a:cubicBezTo>
                    <a:pt x="14482" y="7250"/>
                    <a:pt x="14935" y="7151"/>
                    <a:pt x="15369" y="7013"/>
                  </a:cubicBezTo>
                  <a:cubicBezTo>
                    <a:pt x="15605" y="6934"/>
                    <a:pt x="15842" y="6856"/>
                    <a:pt x="16058" y="6777"/>
                  </a:cubicBezTo>
                  <a:cubicBezTo>
                    <a:pt x="16157" y="6737"/>
                    <a:pt x="16236" y="6698"/>
                    <a:pt x="16314" y="6659"/>
                  </a:cubicBezTo>
                  <a:lnTo>
                    <a:pt x="16314" y="6659"/>
                  </a:lnTo>
                  <a:cubicBezTo>
                    <a:pt x="15763" y="7525"/>
                    <a:pt x="15191" y="8392"/>
                    <a:pt x="14600" y="9220"/>
                  </a:cubicBezTo>
                  <a:lnTo>
                    <a:pt x="14541" y="9220"/>
                  </a:lnTo>
                  <a:cubicBezTo>
                    <a:pt x="14167" y="9279"/>
                    <a:pt x="13832" y="9397"/>
                    <a:pt x="13497" y="9535"/>
                  </a:cubicBezTo>
                  <a:cubicBezTo>
                    <a:pt x="13477" y="9515"/>
                    <a:pt x="13458" y="9476"/>
                    <a:pt x="13418" y="9437"/>
                  </a:cubicBezTo>
                  <a:cubicBezTo>
                    <a:pt x="12650" y="8826"/>
                    <a:pt x="11822" y="8274"/>
                    <a:pt x="10877" y="7959"/>
                  </a:cubicBezTo>
                  <a:cubicBezTo>
                    <a:pt x="10434" y="7793"/>
                    <a:pt x="9861" y="7633"/>
                    <a:pt x="9318" y="7633"/>
                  </a:cubicBezTo>
                  <a:cubicBezTo>
                    <a:pt x="8894" y="7633"/>
                    <a:pt x="8488" y="7731"/>
                    <a:pt x="8177" y="7998"/>
                  </a:cubicBezTo>
                  <a:cubicBezTo>
                    <a:pt x="7842" y="8274"/>
                    <a:pt x="7724" y="8708"/>
                    <a:pt x="7803" y="9141"/>
                  </a:cubicBezTo>
                  <a:cubicBezTo>
                    <a:pt x="7901" y="9614"/>
                    <a:pt x="8236" y="9988"/>
                    <a:pt x="8630" y="10244"/>
                  </a:cubicBezTo>
                  <a:cubicBezTo>
                    <a:pt x="9243" y="10618"/>
                    <a:pt x="9980" y="10788"/>
                    <a:pt x="10705" y="10788"/>
                  </a:cubicBezTo>
                  <a:cubicBezTo>
                    <a:pt x="10935" y="10788"/>
                    <a:pt x="11165" y="10770"/>
                    <a:pt x="11389" y="10737"/>
                  </a:cubicBezTo>
                  <a:cubicBezTo>
                    <a:pt x="11940" y="10658"/>
                    <a:pt x="12453" y="10461"/>
                    <a:pt x="12945" y="10225"/>
                  </a:cubicBezTo>
                  <a:cubicBezTo>
                    <a:pt x="13379" y="10028"/>
                    <a:pt x="13793" y="9831"/>
                    <a:pt x="14246" y="9693"/>
                  </a:cubicBezTo>
                  <a:lnTo>
                    <a:pt x="14246" y="9693"/>
                  </a:lnTo>
                  <a:cubicBezTo>
                    <a:pt x="13674" y="10481"/>
                    <a:pt x="13064" y="11249"/>
                    <a:pt x="12433" y="11998"/>
                  </a:cubicBezTo>
                  <a:cubicBezTo>
                    <a:pt x="12413" y="11998"/>
                    <a:pt x="12394" y="12018"/>
                    <a:pt x="12374" y="12018"/>
                  </a:cubicBezTo>
                  <a:cubicBezTo>
                    <a:pt x="11980" y="12156"/>
                    <a:pt x="11586" y="12333"/>
                    <a:pt x="11172" y="12471"/>
                  </a:cubicBezTo>
                  <a:cubicBezTo>
                    <a:pt x="10404" y="11899"/>
                    <a:pt x="9537" y="11446"/>
                    <a:pt x="8611" y="11170"/>
                  </a:cubicBezTo>
                  <a:cubicBezTo>
                    <a:pt x="8131" y="11022"/>
                    <a:pt x="7520" y="10841"/>
                    <a:pt x="6944" y="10841"/>
                  </a:cubicBezTo>
                  <a:cubicBezTo>
                    <a:pt x="6527" y="10841"/>
                    <a:pt x="6128" y="10936"/>
                    <a:pt x="5813" y="11210"/>
                  </a:cubicBezTo>
                  <a:cubicBezTo>
                    <a:pt x="5498" y="11466"/>
                    <a:pt x="5320" y="11880"/>
                    <a:pt x="5419" y="12294"/>
                  </a:cubicBezTo>
                  <a:cubicBezTo>
                    <a:pt x="5537" y="12727"/>
                    <a:pt x="5911" y="13042"/>
                    <a:pt x="6286" y="13239"/>
                  </a:cubicBezTo>
                  <a:cubicBezTo>
                    <a:pt x="6830" y="13524"/>
                    <a:pt x="7451" y="13630"/>
                    <a:pt x="8070" y="13630"/>
                  </a:cubicBezTo>
                  <a:cubicBezTo>
                    <a:pt x="8392" y="13630"/>
                    <a:pt x="8714" y="13602"/>
                    <a:pt x="9024" y="13555"/>
                  </a:cubicBezTo>
                  <a:cubicBezTo>
                    <a:pt x="9734" y="13436"/>
                    <a:pt x="10443" y="13200"/>
                    <a:pt x="11113" y="12944"/>
                  </a:cubicBezTo>
                  <a:cubicBezTo>
                    <a:pt x="11130" y="12947"/>
                    <a:pt x="11146" y="12949"/>
                    <a:pt x="11162" y="12949"/>
                  </a:cubicBezTo>
                  <a:cubicBezTo>
                    <a:pt x="11238" y="12949"/>
                    <a:pt x="11300" y="12911"/>
                    <a:pt x="11349" y="12845"/>
                  </a:cubicBezTo>
                  <a:cubicBezTo>
                    <a:pt x="11527" y="12766"/>
                    <a:pt x="11724" y="12707"/>
                    <a:pt x="11921" y="12628"/>
                  </a:cubicBezTo>
                  <a:lnTo>
                    <a:pt x="11921" y="12628"/>
                  </a:lnTo>
                  <a:cubicBezTo>
                    <a:pt x="11389" y="13220"/>
                    <a:pt x="10857" y="13811"/>
                    <a:pt x="10305" y="14382"/>
                  </a:cubicBezTo>
                  <a:cubicBezTo>
                    <a:pt x="9675" y="14540"/>
                    <a:pt x="9123" y="14816"/>
                    <a:pt x="8571" y="15131"/>
                  </a:cubicBezTo>
                  <a:cubicBezTo>
                    <a:pt x="8552" y="15091"/>
                    <a:pt x="8532" y="15072"/>
                    <a:pt x="8492" y="15072"/>
                  </a:cubicBezTo>
                  <a:cubicBezTo>
                    <a:pt x="7547" y="14697"/>
                    <a:pt x="6542" y="14441"/>
                    <a:pt x="5537" y="14382"/>
                  </a:cubicBezTo>
                  <a:cubicBezTo>
                    <a:pt x="5410" y="14373"/>
                    <a:pt x="5271" y="14366"/>
                    <a:pt x="5127" y="14366"/>
                  </a:cubicBezTo>
                  <a:cubicBezTo>
                    <a:pt x="4376" y="14366"/>
                    <a:pt x="3479" y="14541"/>
                    <a:pt x="3330" y="15367"/>
                  </a:cubicBezTo>
                  <a:cubicBezTo>
                    <a:pt x="3153" y="16313"/>
                    <a:pt x="4178" y="16825"/>
                    <a:pt x="4966" y="16865"/>
                  </a:cubicBezTo>
                  <a:cubicBezTo>
                    <a:pt x="5040" y="16870"/>
                    <a:pt x="5114" y="16872"/>
                    <a:pt x="5188" y="16872"/>
                  </a:cubicBezTo>
                  <a:cubicBezTo>
                    <a:pt x="5974" y="16872"/>
                    <a:pt x="6725" y="16594"/>
                    <a:pt x="7409" y="16234"/>
                  </a:cubicBezTo>
                  <a:cubicBezTo>
                    <a:pt x="8158" y="15840"/>
                    <a:pt x="8887" y="15347"/>
                    <a:pt x="9675" y="15013"/>
                  </a:cubicBezTo>
                  <a:lnTo>
                    <a:pt x="9675" y="15013"/>
                  </a:lnTo>
                  <a:cubicBezTo>
                    <a:pt x="8926" y="15742"/>
                    <a:pt x="8158" y="16431"/>
                    <a:pt x="7350" y="17101"/>
                  </a:cubicBezTo>
                  <a:cubicBezTo>
                    <a:pt x="6995" y="17397"/>
                    <a:pt x="6621" y="17692"/>
                    <a:pt x="6246" y="17988"/>
                  </a:cubicBezTo>
                  <a:cubicBezTo>
                    <a:pt x="5163" y="18047"/>
                    <a:pt x="4079" y="18263"/>
                    <a:pt x="3054" y="18618"/>
                  </a:cubicBezTo>
                  <a:cubicBezTo>
                    <a:pt x="2523" y="18795"/>
                    <a:pt x="2010" y="19012"/>
                    <a:pt x="1518" y="19268"/>
                  </a:cubicBezTo>
                  <a:cubicBezTo>
                    <a:pt x="1045" y="19505"/>
                    <a:pt x="572" y="19800"/>
                    <a:pt x="316" y="20273"/>
                  </a:cubicBezTo>
                  <a:cubicBezTo>
                    <a:pt x="79" y="20667"/>
                    <a:pt x="1" y="21160"/>
                    <a:pt x="198" y="21574"/>
                  </a:cubicBezTo>
                  <a:cubicBezTo>
                    <a:pt x="395" y="21968"/>
                    <a:pt x="749" y="22243"/>
                    <a:pt x="1143" y="22362"/>
                  </a:cubicBezTo>
                  <a:cubicBezTo>
                    <a:pt x="1344" y="22430"/>
                    <a:pt x="1543" y="22461"/>
                    <a:pt x="1739" y="22461"/>
                  </a:cubicBezTo>
                  <a:cubicBezTo>
                    <a:pt x="2503" y="22461"/>
                    <a:pt x="3215" y="21993"/>
                    <a:pt x="3764" y="21475"/>
                  </a:cubicBezTo>
                  <a:cubicBezTo>
                    <a:pt x="4256" y="21022"/>
                    <a:pt x="4690" y="20510"/>
                    <a:pt x="5123" y="19997"/>
                  </a:cubicBezTo>
                  <a:cubicBezTo>
                    <a:pt x="5576" y="19446"/>
                    <a:pt x="6010" y="18914"/>
                    <a:pt x="6463" y="18362"/>
                  </a:cubicBezTo>
                  <a:cubicBezTo>
                    <a:pt x="6502" y="18323"/>
                    <a:pt x="6522" y="18303"/>
                    <a:pt x="6542" y="18263"/>
                  </a:cubicBezTo>
                  <a:cubicBezTo>
                    <a:pt x="7310" y="17672"/>
                    <a:pt x="8039" y="17062"/>
                    <a:pt x="8749" y="16431"/>
                  </a:cubicBezTo>
                  <a:lnTo>
                    <a:pt x="8749" y="16431"/>
                  </a:lnTo>
                  <a:cubicBezTo>
                    <a:pt x="8690" y="16589"/>
                    <a:pt x="8650" y="16746"/>
                    <a:pt x="8591" y="16924"/>
                  </a:cubicBezTo>
                  <a:cubicBezTo>
                    <a:pt x="8552" y="16924"/>
                    <a:pt x="8512" y="16943"/>
                    <a:pt x="8492" y="16983"/>
                  </a:cubicBezTo>
                  <a:cubicBezTo>
                    <a:pt x="7685" y="17929"/>
                    <a:pt x="6956" y="18933"/>
                    <a:pt x="6325" y="19978"/>
                  </a:cubicBezTo>
                  <a:cubicBezTo>
                    <a:pt x="5852" y="20785"/>
                    <a:pt x="5064" y="22027"/>
                    <a:pt x="5892" y="22894"/>
                  </a:cubicBezTo>
                  <a:cubicBezTo>
                    <a:pt x="6103" y="23118"/>
                    <a:pt x="6404" y="23228"/>
                    <a:pt x="6709" y="23228"/>
                  </a:cubicBezTo>
                  <a:cubicBezTo>
                    <a:pt x="6859" y="23228"/>
                    <a:pt x="7010" y="23202"/>
                    <a:pt x="7153" y="23150"/>
                  </a:cubicBezTo>
                  <a:cubicBezTo>
                    <a:pt x="7685" y="22992"/>
                    <a:pt x="8039" y="22539"/>
                    <a:pt x="8256" y="22046"/>
                  </a:cubicBezTo>
                  <a:cubicBezTo>
                    <a:pt x="8709" y="21101"/>
                    <a:pt x="8729" y="19997"/>
                    <a:pt x="8768" y="18953"/>
                  </a:cubicBezTo>
                  <a:cubicBezTo>
                    <a:pt x="8827" y="17791"/>
                    <a:pt x="8906" y="16530"/>
                    <a:pt x="9675" y="15604"/>
                  </a:cubicBezTo>
                  <a:cubicBezTo>
                    <a:pt x="9714" y="15584"/>
                    <a:pt x="9714" y="15545"/>
                    <a:pt x="9734" y="15525"/>
                  </a:cubicBezTo>
                  <a:cubicBezTo>
                    <a:pt x="9990" y="15269"/>
                    <a:pt x="10266" y="14993"/>
                    <a:pt x="10542" y="14717"/>
                  </a:cubicBezTo>
                  <a:cubicBezTo>
                    <a:pt x="10542" y="14717"/>
                    <a:pt x="10561" y="14697"/>
                    <a:pt x="10581" y="14678"/>
                  </a:cubicBezTo>
                  <a:cubicBezTo>
                    <a:pt x="10699" y="14540"/>
                    <a:pt x="10837" y="14421"/>
                    <a:pt x="10955" y="14284"/>
                  </a:cubicBezTo>
                  <a:cubicBezTo>
                    <a:pt x="11152" y="14067"/>
                    <a:pt x="11349" y="13850"/>
                    <a:pt x="11546" y="13633"/>
                  </a:cubicBezTo>
                  <a:lnTo>
                    <a:pt x="11546" y="13633"/>
                  </a:lnTo>
                  <a:cubicBezTo>
                    <a:pt x="11487" y="13949"/>
                    <a:pt x="11468" y="14284"/>
                    <a:pt x="11507" y="14618"/>
                  </a:cubicBezTo>
                  <a:cubicBezTo>
                    <a:pt x="11507" y="14618"/>
                    <a:pt x="11507" y="14638"/>
                    <a:pt x="11487" y="14638"/>
                  </a:cubicBezTo>
                  <a:cubicBezTo>
                    <a:pt x="10995" y="15682"/>
                    <a:pt x="10482" y="16727"/>
                    <a:pt x="10148" y="17830"/>
                  </a:cubicBezTo>
                  <a:cubicBezTo>
                    <a:pt x="9911" y="18658"/>
                    <a:pt x="9793" y="19761"/>
                    <a:pt x="10482" y="20450"/>
                  </a:cubicBezTo>
                  <a:cubicBezTo>
                    <a:pt x="10669" y="20637"/>
                    <a:pt x="10918" y="20745"/>
                    <a:pt x="11175" y="20745"/>
                  </a:cubicBezTo>
                  <a:cubicBezTo>
                    <a:pt x="11326" y="20745"/>
                    <a:pt x="11480" y="20708"/>
                    <a:pt x="11625" y="20628"/>
                  </a:cubicBezTo>
                  <a:cubicBezTo>
                    <a:pt x="12039" y="20411"/>
                    <a:pt x="12256" y="19958"/>
                    <a:pt x="12374" y="19524"/>
                  </a:cubicBezTo>
                  <a:cubicBezTo>
                    <a:pt x="12650" y="18539"/>
                    <a:pt x="12610" y="17475"/>
                    <a:pt x="12354" y="16490"/>
                  </a:cubicBezTo>
                  <a:cubicBezTo>
                    <a:pt x="12098" y="15426"/>
                    <a:pt x="11527" y="14126"/>
                    <a:pt x="12216" y="13101"/>
                  </a:cubicBezTo>
                  <a:cubicBezTo>
                    <a:pt x="12256" y="13023"/>
                    <a:pt x="12256" y="12944"/>
                    <a:pt x="12216" y="12885"/>
                  </a:cubicBezTo>
                  <a:cubicBezTo>
                    <a:pt x="12866" y="12156"/>
                    <a:pt x="13477" y="11387"/>
                    <a:pt x="14068" y="10619"/>
                  </a:cubicBezTo>
                  <a:lnTo>
                    <a:pt x="14068" y="10619"/>
                  </a:lnTo>
                  <a:cubicBezTo>
                    <a:pt x="14049" y="10895"/>
                    <a:pt x="14068" y="11170"/>
                    <a:pt x="14108" y="11427"/>
                  </a:cubicBezTo>
                  <a:cubicBezTo>
                    <a:pt x="14088" y="11446"/>
                    <a:pt x="14068" y="11486"/>
                    <a:pt x="14049" y="11505"/>
                  </a:cubicBezTo>
                  <a:cubicBezTo>
                    <a:pt x="13576" y="12550"/>
                    <a:pt x="13221" y="13653"/>
                    <a:pt x="13083" y="14796"/>
                  </a:cubicBezTo>
                  <a:cubicBezTo>
                    <a:pt x="12985" y="15761"/>
                    <a:pt x="13142" y="16865"/>
                    <a:pt x="14068" y="17377"/>
                  </a:cubicBezTo>
                  <a:cubicBezTo>
                    <a:pt x="14298" y="17498"/>
                    <a:pt x="14565" y="17574"/>
                    <a:pt x="14828" y="17574"/>
                  </a:cubicBezTo>
                  <a:cubicBezTo>
                    <a:pt x="14993" y="17574"/>
                    <a:pt x="15157" y="17544"/>
                    <a:pt x="15310" y="17475"/>
                  </a:cubicBezTo>
                  <a:cubicBezTo>
                    <a:pt x="15743" y="17278"/>
                    <a:pt x="16019" y="16865"/>
                    <a:pt x="16117" y="16411"/>
                  </a:cubicBezTo>
                  <a:cubicBezTo>
                    <a:pt x="16374" y="15328"/>
                    <a:pt x="15901" y="14146"/>
                    <a:pt x="15388" y="13220"/>
                  </a:cubicBezTo>
                  <a:cubicBezTo>
                    <a:pt x="14837" y="12274"/>
                    <a:pt x="13950" y="10914"/>
                    <a:pt x="14778" y="9870"/>
                  </a:cubicBezTo>
                  <a:cubicBezTo>
                    <a:pt x="14837" y="9791"/>
                    <a:pt x="14837" y="9712"/>
                    <a:pt x="14797" y="9634"/>
                  </a:cubicBezTo>
                  <a:cubicBezTo>
                    <a:pt x="15448" y="8727"/>
                    <a:pt x="16078" y="7782"/>
                    <a:pt x="16689" y="6836"/>
                  </a:cubicBezTo>
                  <a:cubicBezTo>
                    <a:pt x="16689" y="6856"/>
                    <a:pt x="16709" y="6875"/>
                    <a:pt x="16709" y="6915"/>
                  </a:cubicBezTo>
                  <a:cubicBezTo>
                    <a:pt x="16669" y="6934"/>
                    <a:pt x="16649" y="6954"/>
                    <a:pt x="16630" y="7013"/>
                  </a:cubicBezTo>
                  <a:cubicBezTo>
                    <a:pt x="16334" y="7900"/>
                    <a:pt x="16236" y="8846"/>
                    <a:pt x="16334" y="9791"/>
                  </a:cubicBezTo>
                  <a:cubicBezTo>
                    <a:pt x="16393" y="10244"/>
                    <a:pt x="16492" y="10698"/>
                    <a:pt x="16649" y="11131"/>
                  </a:cubicBezTo>
                  <a:cubicBezTo>
                    <a:pt x="16807" y="11565"/>
                    <a:pt x="17004" y="11998"/>
                    <a:pt x="17339" y="12313"/>
                  </a:cubicBezTo>
                  <a:cubicBezTo>
                    <a:pt x="17579" y="12527"/>
                    <a:pt x="17858" y="12621"/>
                    <a:pt x="18135" y="12621"/>
                  </a:cubicBezTo>
                  <a:cubicBezTo>
                    <a:pt x="18677" y="12621"/>
                    <a:pt x="19213" y="12263"/>
                    <a:pt x="19447" y="11742"/>
                  </a:cubicBezTo>
                  <a:cubicBezTo>
                    <a:pt x="19841" y="10836"/>
                    <a:pt x="19487" y="9712"/>
                    <a:pt x="18915" y="8983"/>
                  </a:cubicBezTo>
                  <a:cubicBezTo>
                    <a:pt x="18285" y="8176"/>
                    <a:pt x="17083" y="7466"/>
                    <a:pt x="16984" y="6343"/>
                  </a:cubicBezTo>
                  <a:cubicBezTo>
                    <a:pt x="17142" y="6107"/>
                    <a:pt x="17280" y="5870"/>
                    <a:pt x="17418" y="5654"/>
                  </a:cubicBezTo>
                  <a:cubicBezTo>
                    <a:pt x="17556" y="5417"/>
                    <a:pt x="17674" y="5201"/>
                    <a:pt x="17812" y="4984"/>
                  </a:cubicBezTo>
                  <a:cubicBezTo>
                    <a:pt x="17832" y="5082"/>
                    <a:pt x="17871" y="5161"/>
                    <a:pt x="17930" y="5240"/>
                  </a:cubicBezTo>
                  <a:cubicBezTo>
                    <a:pt x="18127" y="5634"/>
                    <a:pt x="18364" y="5989"/>
                    <a:pt x="18600" y="6343"/>
                  </a:cubicBezTo>
                  <a:cubicBezTo>
                    <a:pt x="19033" y="6993"/>
                    <a:pt x="19526" y="7821"/>
                    <a:pt x="20334" y="8018"/>
                  </a:cubicBezTo>
                  <a:cubicBezTo>
                    <a:pt x="20432" y="8041"/>
                    <a:pt x="20532" y="8052"/>
                    <a:pt x="20630" y="8052"/>
                  </a:cubicBezTo>
                  <a:cubicBezTo>
                    <a:pt x="21198" y="8052"/>
                    <a:pt x="21716" y="7674"/>
                    <a:pt x="21733" y="7053"/>
                  </a:cubicBezTo>
                  <a:cubicBezTo>
                    <a:pt x="21752" y="6284"/>
                    <a:pt x="21240" y="5575"/>
                    <a:pt x="20610" y="5161"/>
                  </a:cubicBezTo>
                  <a:cubicBezTo>
                    <a:pt x="19900" y="4688"/>
                    <a:pt x="19033" y="4491"/>
                    <a:pt x="18206" y="4294"/>
                  </a:cubicBezTo>
                  <a:cubicBezTo>
                    <a:pt x="18935" y="2974"/>
                    <a:pt x="19644" y="1634"/>
                    <a:pt x="20294" y="275"/>
                  </a:cubicBezTo>
                  <a:cubicBezTo>
                    <a:pt x="20359" y="121"/>
                    <a:pt x="20222" y="0"/>
                    <a:pt x="2009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6" name="Google Shape;556;p37"/>
            <p:cNvSpPr/>
            <p:nvPr/>
          </p:nvSpPr>
          <p:spPr>
            <a:xfrm>
              <a:off x="737975" y="568100"/>
              <a:ext cx="764846" cy="876211"/>
            </a:xfrm>
            <a:custGeom>
              <a:avLst/>
              <a:gdLst/>
              <a:ahLst/>
              <a:cxnLst/>
              <a:rect l="l" t="t" r="r" b="b"/>
              <a:pathLst>
                <a:path w="20906" h="23950" extrusionOk="0">
                  <a:moveTo>
                    <a:pt x="14158" y="1"/>
                  </a:moveTo>
                  <a:cubicBezTo>
                    <a:pt x="13988" y="1"/>
                    <a:pt x="13816" y="32"/>
                    <a:pt x="13654" y="91"/>
                  </a:cubicBezTo>
                  <a:cubicBezTo>
                    <a:pt x="13142" y="288"/>
                    <a:pt x="12807" y="780"/>
                    <a:pt x="12610" y="1253"/>
                  </a:cubicBezTo>
                  <a:cubicBezTo>
                    <a:pt x="12216" y="2258"/>
                    <a:pt x="12256" y="3342"/>
                    <a:pt x="12275" y="4386"/>
                  </a:cubicBezTo>
                  <a:cubicBezTo>
                    <a:pt x="12295" y="5548"/>
                    <a:pt x="12275" y="6809"/>
                    <a:pt x="11566" y="7794"/>
                  </a:cubicBezTo>
                  <a:cubicBezTo>
                    <a:pt x="11546" y="7814"/>
                    <a:pt x="11527" y="7834"/>
                    <a:pt x="11527" y="7873"/>
                  </a:cubicBezTo>
                  <a:cubicBezTo>
                    <a:pt x="11270" y="8149"/>
                    <a:pt x="11014" y="8425"/>
                    <a:pt x="10758" y="8701"/>
                  </a:cubicBezTo>
                  <a:cubicBezTo>
                    <a:pt x="10738" y="8720"/>
                    <a:pt x="10738" y="8740"/>
                    <a:pt x="10719" y="8760"/>
                  </a:cubicBezTo>
                  <a:cubicBezTo>
                    <a:pt x="10600" y="8898"/>
                    <a:pt x="10482" y="9036"/>
                    <a:pt x="10364" y="9174"/>
                  </a:cubicBezTo>
                  <a:cubicBezTo>
                    <a:pt x="10167" y="9390"/>
                    <a:pt x="9990" y="9627"/>
                    <a:pt x="9793" y="9843"/>
                  </a:cubicBezTo>
                  <a:cubicBezTo>
                    <a:pt x="9852" y="9528"/>
                    <a:pt x="9852" y="9193"/>
                    <a:pt x="9793" y="8858"/>
                  </a:cubicBezTo>
                  <a:cubicBezTo>
                    <a:pt x="9793" y="8858"/>
                    <a:pt x="9793" y="8858"/>
                    <a:pt x="9812" y="8839"/>
                  </a:cubicBezTo>
                  <a:cubicBezTo>
                    <a:pt x="10246" y="7794"/>
                    <a:pt x="10699" y="6711"/>
                    <a:pt x="10955" y="5588"/>
                  </a:cubicBezTo>
                  <a:cubicBezTo>
                    <a:pt x="11152" y="4740"/>
                    <a:pt x="11231" y="3637"/>
                    <a:pt x="10482" y="2987"/>
                  </a:cubicBezTo>
                  <a:cubicBezTo>
                    <a:pt x="10295" y="2823"/>
                    <a:pt x="10059" y="2729"/>
                    <a:pt x="9820" y="2729"/>
                  </a:cubicBezTo>
                  <a:cubicBezTo>
                    <a:pt x="9656" y="2729"/>
                    <a:pt x="9491" y="2773"/>
                    <a:pt x="9340" y="2869"/>
                  </a:cubicBezTo>
                  <a:cubicBezTo>
                    <a:pt x="8945" y="3105"/>
                    <a:pt x="8748" y="3578"/>
                    <a:pt x="8650" y="4011"/>
                  </a:cubicBezTo>
                  <a:cubicBezTo>
                    <a:pt x="8433" y="5016"/>
                    <a:pt x="8532" y="6080"/>
                    <a:pt x="8847" y="7046"/>
                  </a:cubicBezTo>
                  <a:cubicBezTo>
                    <a:pt x="9162" y="8090"/>
                    <a:pt x="9812" y="9371"/>
                    <a:pt x="9182" y="10415"/>
                  </a:cubicBezTo>
                  <a:cubicBezTo>
                    <a:pt x="9123" y="10494"/>
                    <a:pt x="9142" y="10572"/>
                    <a:pt x="9182" y="10632"/>
                  </a:cubicBezTo>
                  <a:cubicBezTo>
                    <a:pt x="8571" y="11400"/>
                    <a:pt x="8000" y="12208"/>
                    <a:pt x="7468" y="13016"/>
                  </a:cubicBezTo>
                  <a:cubicBezTo>
                    <a:pt x="7468" y="12740"/>
                    <a:pt x="7428" y="12464"/>
                    <a:pt x="7369" y="12188"/>
                  </a:cubicBezTo>
                  <a:cubicBezTo>
                    <a:pt x="7389" y="12168"/>
                    <a:pt x="7409" y="12149"/>
                    <a:pt x="7428" y="12109"/>
                  </a:cubicBezTo>
                  <a:cubicBezTo>
                    <a:pt x="7842" y="11065"/>
                    <a:pt x="8138" y="9922"/>
                    <a:pt x="8197" y="8779"/>
                  </a:cubicBezTo>
                  <a:cubicBezTo>
                    <a:pt x="8256" y="7814"/>
                    <a:pt x="8039" y="6730"/>
                    <a:pt x="7074" y="6258"/>
                  </a:cubicBezTo>
                  <a:cubicBezTo>
                    <a:pt x="6872" y="6162"/>
                    <a:pt x="6641" y="6106"/>
                    <a:pt x="6410" y="6106"/>
                  </a:cubicBezTo>
                  <a:cubicBezTo>
                    <a:pt x="6212" y="6106"/>
                    <a:pt x="6014" y="6147"/>
                    <a:pt x="5832" y="6238"/>
                  </a:cubicBezTo>
                  <a:cubicBezTo>
                    <a:pt x="5399" y="6455"/>
                    <a:pt x="5163" y="6868"/>
                    <a:pt x="5084" y="7341"/>
                  </a:cubicBezTo>
                  <a:cubicBezTo>
                    <a:pt x="4887" y="8425"/>
                    <a:pt x="5438" y="9587"/>
                    <a:pt x="6010" y="10474"/>
                  </a:cubicBezTo>
                  <a:cubicBezTo>
                    <a:pt x="6581" y="11400"/>
                    <a:pt x="7547" y="12700"/>
                    <a:pt x="6798" y="13804"/>
                  </a:cubicBezTo>
                  <a:cubicBezTo>
                    <a:pt x="6739" y="13883"/>
                    <a:pt x="6758" y="13961"/>
                    <a:pt x="6798" y="14020"/>
                  </a:cubicBezTo>
                  <a:cubicBezTo>
                    <a:pt x="6187" y="14966"/>
                    <a:pt x="5596" y="15951"/>
                    <a:pt x="5064" y="16936"/>
                  </a:cubicBezTo>
                  <a:cubicBezTo>
                    <a:pt x="5044" y="16917"/>
                    <a:pt x="5044" y="16877"/>
                    <a:pt x="5025" y="16858"/>
                  </a:cubicBezTo>
                  <a:cubicBezTo>
                    <a:pt x="5064" y="16838"/>
                    <a:pt x="5084" y="16799"/>
                    <a:pt x="5103" y="16739"/>
                  </a:cubicBezTo>
                  <a:cubicBezTo>
                    <a:pt x="5360" y="15833"/>
                    <a:pt x="5399" y="14887"/>
                    <a:pt x="5241" y="13961"/>
                  </a:cubicBezTo>
                  <a:cubicBezTo>
                    <a:pt x="5163" y="13508"/>
                    <a:pt x="5025" y="13075"/>
                    <a:pt x="4847" y="12641"/>
                  </a:cubicBezTo>
                  <a:cubicBezTo>
                    <a:pt x="4670" y="12227"/>
                    <a:pt x="4453" y="11794"/>
                    <a:pt x="4099" y="11498"/>
                  </a:cubicBezTo>
                  <a:cubicBezTo>
                    <a:pt x="3863" y="11312"/>
                    <a:pt x="3602" y="11230"/>
                    <a:pt x="3345" y="11230"/>
                  </a:cubicBezTo>
                  <a:cubicBezTo>
                    <a:pt x="2786" y="11230"/>
                    <a:pt x="2246" y="11621"/>
                    <a:pt x="2030" y="12188"/>
                  </a:cubicBezTo>
                  <a:cubicBezTo>
                    <a:pt x="1695" y="13114"/>
                    <a:pt x="2109" y="14198"/>
                    <a:pt x="2719" y="14907"/>
                  </a:cubicBezTo>
                  <a:cubicBezTo>
                    <a:pt x="3389" y="15675"/>
                    <a:pt x="4631" y="16326"/>
                    <a:pt x="4788" y="17429"/>
                  </a:cubicBezTo>
                  <a:cubicBezTo>
                    <a:pt x="4650" y="17665"/>
                    <a:pt x="4532" y="17922"/>
                    <a:pt x="4394" y="18158"/>
                  </a:cubicBezTo>
                  <a:cubicBezTo>
                    <a:pt x="4276" y="18375"/>
                    <a:pt x="4158" y="18611"/>
                    <a:pt x="4039" y="18828"/>
                  </a:cubicBezTo>
                  <a:cubicBezTo>
                    <a:pt x="4000" y="18749"/>
                    <a:pt x="3961" y="18670"/>
                    <a:pt x="3921" y="18591"/>
                  </a:cubicBezTo>
                  <a:cubicBezTo>
                    <a:pt x="3685" y="18217"/>
                    <a:pt x="3429" y="17862"/>
                    <a:pt x="3173" y="17528"/>
                  </a:cubicBezTo>
                  <a:cubicBezTo>
                    <a:pt x="2719" y="16917"/>
                    <a:pt x="2168" y="16109"/>
                    <a:pt x="1360" y="15951"/>
                  </a:cubicBezTo>
                  <a:cubicBezTo>
                    <a:pt x="1286" y="15938"/>
                    <a:pt x="1212" y="15932"/>
                    <a:pt x="1139" y="15932"/>
                  </a:cubicBezTo>
                  <a:cubicBezTo>
                    <a:pt x="547" y="15932"/>
                    <a:pt x="0" y="16347"/>
                    <a:pt x="0" y="16996"/>
                  </a:cubicBezTo>
                  <a:cubicBezTo>
                    <a:pt x="20" y="17764"/>
                    <a:pt x="572" y="18434"/>
                    <a:pt x="1222" y="18808"/>
                  </a:cubicBezTo>
                  <a:cubicBezTo>
                    <a:pt x="1971" y="19242"/>
                    <a:pt x="2838" y="19399"/>
                    <a:pt x="3685" y="19557"/>
                  </a:cubicBezTo>
                  <a:cubicBezTo>
                    <a:pt x="3015" y="20916"/>
                    <a:pt x="2404" y="22296"/>
                    <a:pt x="1833" y="23675"/>
                  </a:cubicBezTo>
                  <a:cubicBezTo>
                    <a:pt x="1771" y="23835"/>
                    <a:pt x="1895" y="23949"/>
                    <a:pt x="2020" y="23949"/>
                  </a:cubicBezTo>
                  <a:cubicBezTo>
                    <a:pt x="2095" y="23949"/>
                    <a:pt x="2170" y="23908"/>
                    <a:pt x="2207" y="23813"/>
                  </a:cubicBezTo>
                  <a:cubicBezTo>
                    <a:pt x="2778" y="22473"/>
                    <a:pt x="3370" y="21133"/>
                    <a:pt x="4020" y="19813"/>
                  </a:cubicBezTo>
                  <a:cubicBezTo>
                    <a:pt x="4020" y="19833"/>
                    <a:pt x="4039" y="19833"/>
                    <a:pt x="4039" y="19852"/>
                  </a:cubicBezTo>
                  <a:cubicBezTo>
                    <a:pt x="4473" y="20345"/>
                    <a:pt x="4965" y="20778"/>
                    <a:pt x="5537" y="21074"/>
                  </a:cubicBezTo>
                  <a:cubicBezTo>
                    <a:pt x="5899" y="21269"/>
                    <a:pt x="6291" y="21464"/>
                    <a:pt x="6691" y="21464"/>
                  </a:cubicBezTo>
                  <a:cubicBezTo>
                    <a:pt x="6857" y="21464"/>
                    <a:pt x="7025" y="21431"/>
                    <a:pt x="7192" y="21350"/>
                  </a:cubicBezTo>
                  <a:cubicBezTo>
                    <a:pt x="7645" y="21113"/>
                    <a:pt x="8118" y="20581"/>
                    <a:pt x="7803" y="20049"/>
                  </a:cubicBezTo>
                  <a:cubicBezTo>
                    <a:pt x="7507" y="19557"/>
                    <a:pt x="6778" y="19478"/>
                    <a:pt x="6266" y="19399"/>
                  </a:cubicBezTo>
                  <a:cubicBezTo>
                    <a:pt x="5808" y="19332"/>
                    <a:pt x="5350" y="19301"/>
                    <a:pt x="4893" y="19301"/>
                  </a:cubicBezTo>
                  <a:cubicBezTo>
                    <a:pt x="4680" y="19301"/>
                    <a:pt x="4468" y="19308"/>
                    <a:pt x="4256" y="19320"/>
                  </a:cubicBezTo>
                  <a:cubicBezTo>
                    <a:pt x="4493" y="18828"/>
                    <a:pt x="4749" y="18335"/>
                    <a:pt x="5005" y="17862"/>
                  </a:cubicBezTo>
                  <a:cubicBezTo>
                    <a:pt x="5064" y="17862"/>
                    <a:pt x="5103" y="17843"/>
                    <a:pt x="5123" y="17823"/>
                  </a:cubicBezTo>
                  <a:cubicBezTo>
                    <a:pt x="5557" y="18020"/>
                    <a:pt x="5990" y="18197"/>
                    <a:pt x="6404" y="18394"/>
                  </a:cubicBezTo>
                  <a:cubicBezTo>
                    <a:pt x="6778" y="18552"/>
                    <a:pt x="7152" y="18710"/>
                    <a:pt x="7527" y="18828"/>
                  </a:cubicBezTo>
                  <a:cubicBezTo>
                    <a:pt x="7809" y="18904"/>
                    <a:pt x="8101" y="18951"/>
                    <a:pt x="8387" y="18951"/>
                  </a:cubicBezTo>
                  <a:cubicBezTo>
                    <a:pt x="8840" y="18951"/>
                    <a:pt x="9281" y="18834"/>
                    <a:pt x="9655" y="18532"/>
                  </a:cubicBezTo>
                  <a:cubicBezTo>
                    <a:pt x="9931" y="18316"/>
                    <a:pt x="10147" y="18000"/>
                    <a:pt x="10206" y="17646"/>
                  </a:cubicBezTo>
                  <a:cubicBezTo>
                    <a:pt x="10266" y="17252"/>
                    <a:pt x="10088" y="16936"/>
                    <a:pt x="9773" y="16700"/>
                  </a:cubicBezTo>
                  <a:cubicBezTo>
                    <a:pt x="9326" y="16397"/>
                    <a:pt x="8794" y="16284"/>
                    <a:pt x="8263" y="16284"/>
                  </a:cubicBezTo>
                  <a:cubicBezTo>
                    <a:pt x="8068" y="16284"/>
                    <a:pt x="7874" y="16299"/>
                    <a:pt x="7684" y="16326"/>
                  </a:cubicBezTo>
                  <a:cubicBezTo>
                    <a:pt x="7231" y="16385"/>
                    <a:pt x="6798" y="16523"/>
                    <a:pt x="6364" y="16680"/>
                  </a:cubicBezTo>
                  <a:cubicBezTo>
                    <a:pt x="6128" y="16759"/>
                    <a:pt x="5911" y="16858"/>
                    <a:pt x="5675" y="16956"/>
                  </a:cubicBezTo>
                  <a:cubicBezTo>
                    <a:pt x="5596" y="16996"/>
                    <a:pt x="5517" y="17035"/>
                    <a:pt x="5438" y="17074"/>
                  </a:cubicBezTo>
                  <a:cubicBezTo>
                    <a:pt x="5931" y="16188"/>
                    <a:pt x="6463" y="15301"/>
                    <a:pt x="7015" y="14434"/>
                  </a:cubicBezTo>
                  <a:cubicBezTo>
                    <a:pt x="7034" y="14434"/>
                    <a:pt x="7054" y="14434"/>
                    <a:pt x="7074" y="14414"/>
                  </a:cubicBezTo>
                  <a:cubicBezTo>
                    <a:pt x="7428" y="14355"/>
                    <a:pt x="7763" y="14198"/>
                    <a:pt x="8098" y="14040"/>
                  </a:cubicBezTo>
                  <a:cubicBezTo>
                    <a:pt x="8118" y="14080"/>
                    <a:pt x="8138" y="14119"/>
                    <a:pt x="8177" y="14139"/>
                  </a:cubicBezTo>
                  <a:cubicBezTo>
                    <a:pt x="8965" y="14710"/>
                    <a:pt x="9852" y="15222"/>
                    <a:pt x="10798" y="15498"/>
                  </a:cubicBezTo>
                  <a:cubicBezTo>
                    <a:pt x="11206" y="15618"/>
                    <a:pt x="11715" y="15732"/>
                    <a:pt x="12208" y="15732"/>
                  </a:cubicBezTo>
                  <a:cubicBezTo>
                    <a:pt x="12690" y="15732"/>
                    <a:pt x="13156" y="15623"/>
                    <a:pt x="13497" y="15301"/>
                  </a:cubicBezTo>
                  <a:cubicBezTo>
                    <a:pt x="13812" y="14986"/>
                    <a:pt x="13911" y="14552"/>
                    <a:pt x="13792" y="14139"/>
                  </a:cubicBezTo>
                  <a:cubicBezTo>
                    <a:pt x="13674" y="13666"/>
                    <a:pt x="13319" y="13291"/>
                    <a:pt x="12906" y="13075"/>
                  </a:cubicBezTo>
                  <a:cubicBezTo>
                    <a:pt x="12348" y="12782"/>
                    <a:pt x="11691" y="12651"/>
                    <a:pt x="11045" y="12651"/>
                  </a:cubicBezTo>
                  <a:cubicBezTo>
                    <a:pt x="10733" y="12651"/>
                    <a:pt x="10423" y="12682"/>
                    <a:pt x="10128" y="12740"/>
                  </a:cubicBezTo>
                  <a:cubicBezTo>
                    <a:pt x="9596" y="12858"/>
                    <a:pt x="9083" y="13075"/>
                    <a:pt x="8591" y="13331"/>
                  </a:cubicBezTo>
                  <a:cubicBezTo>
                    <a:pt x="8177" y="13548"/>
                    <a:pt x="7783" y="13784"/>
                    <a:pt x="7330" y="13942"/>
                  </a:cubicBezTo>
                  <a:cubicBezTo>
                    <a:pt x="7862" y="13114"/>
                    <a:pt x="8413" y="12306"/>
                    <a:pt x="9005" y="11538"/>
                  </a:cubicBezTo>
                  <a:cubicBezTo>
                    <a:pt x="9024" y="11518"/>
                    <a:pt x="9044" y="11518"/>
                    <a:pt x="9064" y="11518"/>
                  </a:cubicBezTo>
                  <a:cubicBezTo>
                    <a:pt x="9458" y="11341"/>
                    <a:pt x="9852" y="11164"/>
                    <a:pt x="10246" y="10986"/>
                  </a:cubicBezTo>
                  <a:cubicBezTo>
                    <a:pt x="11054" y="11518"/>
                    <a:pt x="11940" y="11932"/>
                    <a:pt x="12886" y="12149"/>
                  </a:cubicBezTo>
                  <a:cubicBezTo>
                    <a:pt x="13328" y="12262"/>
                    <a:pt x="13871" y="12391"/>
                    <a:pt x="14390" y="12391"/>
                  </a:cubicBezTo>
                  <a:cubicBezTo>
                    <a:pt x="14868" y="12391"/>
                    <a:pt x="15325" y="12282"/>
                    <a:pt x="15664" y="11952"/>
                  </a:cubicBezTo>
                  <a:cubicBezTo>
                    <a:pt x="15960" y="11676"/>
                    <a:pt x="16117" y="11262"/>
                    <a:pt x="15999" y="10848"/>
                  </a:cubicBezTo>
                  <a:cubicBezTo>
                    <a:pt x="15861" y="10415"/>
                    <a:pt x="15467" y="10119"/>
                    <a:pt x="15073" y="9942"/>
                  </a:cubicBezTo>
                  <a:cubicBezTo>
                    <a:pt x="14608" y="9732"/>
                    <a:pt x="14081" y="9646"/>
                    <a:pt x="13551" y="9646"/>
                  </a:cubicBezTo>
                  <a:cubicBezTo>
                    <a:pt x="13138" y="9646"/>
                    <a:pt x="12723" y="9698"/>
                    <a:pt x="12334" y="9784"/>
                  </a:cubicBezTo>
                  <a:cubicBezTo>
                    <a:pt x="11625" y="9942"/>
                    <a:pt x="10935" y="10218"/>
                    <a:pt x="10266" y="10533"/>
                  </a:cubicBezTo>
                  <a:cubicBezTo>
                    <a:pt x="10248" y="10524"/>
                    <a:pt x="10231" y="10520"/>
                    <a:pt x="10214" y="10520"/>
                  </a:cubicBezTo>
                  <a:cubicBezTo>
                    <a:pt x="10153" y="10520"/>
                    <a:pt x="10095" y="10570"/>
                    <a:pt x="10049" y="10632"/>
                  </a:cubicBezTo>
                  <a:cubicBezTo>
                    <a:pt x="9871" y="10710"/>
                    <a:pt x="9694" y="10789"/>
                    <a:pt x="9497" y="10868"/>
                  </a:cubicBezTo>
                  <a:cubicBezTo>
                    <a:pt x="9990" y="10257"/>
                    <a:pt x="10482" y="9627"/>
                    <a:pt x="11014" y="9036"/>
                  </a:cubicBezTo>
                  <a:cubicBezTo>
                    <a:pt x="11625" y="8839"/>
                    <a:pt x="12157" y="8543"/>
                    <a:pt x="12689" y="8188"/>
                  </a:cubicBezTo>
                  <a:cubicBezTo>
                    <a:pt x="12709" y="8228"/>
                    <a:pt x="12748" y="8248"/>
                    <a:pt x="12788" y="8248"/>
                  </a:cubicBezTo>
                  <a:cubicBezTo>
                    <a:pt x="13753" y="8563"/>
                    <a:pt x="14758" y="8760"/>
                    <a:pt x="15782" y="8779"/>
                  </a:cubicBezTo>
                  <a:cubicBezTo>
                    <a:pt x="16551" y="8779"/>
                    <a:pt x="17792" y="8661"/>
                    <a:pt x="17930" y="7656"/>
                  </a:cubicBezTo>
                  <a:cubicBezTo>
                    <a:pt x="18048" y="6711"/>
                    <a:pt x="16984" y="6258"/>
                    <a:pt x="16196" y="6258"/>
                  </a:cubicBezTo>
                  <a:cubicBezTo>
                    <a:pt x="15329" y="6258"/>
                    <a:pt x="14521" y="6592"/>
                    <a:pt x="13792" y="7026"/>
                  </a:cubicBezTo>
                  <a:cubicBezTo>
                    <a:pt x="13063" y="7459"/>
                    <a:pt x="12374" y="7991"/>
                    <a:pt x="11605" y="8366"/>
                  </a:cubicBezTo>
                  <a:cubicBezTo>
                    <a:pt x="12295" y="7597"/>
                    <a:pt x="13044" y="6868"/>
                    <a:pt x="13792" y="6159"/>
                  </a:cubicBezTo>
                  <a:cubicBezTo>
                    <a:pt x="14147" y="5824"/>
                    <a:pt x="14502" y="5529"/>
                    <a:pt x="14856" y="5213"/>
                  </a:cubicBezTo>
                  <a:cubicBezTo>
                    <a:pt x="15940" y="5075"/>
                    <a:pt x="17004" y="4800"/>
                    <a:pt x="18009" y="4405"/>
                  </a:cubicBezTo>
                  <a:cubicBezTo>
                    <a:pt x="18521" y="4189"/>
                    <a:pt x="19033" y="3952"/>
                    <a:pt x="19506" y="3657"/>
                  </a:cubicBezTo>
                  <a:cubicBezTo>
                    <a:pt x="19959" y="3401"/>
                    <a:pt x="20412" y="3066"/>
                    <a:pt x="20649" y="2593"/>
                  </a:cubicBezTo>
                  <a:cubicBezTo>
                    <a:pt x="20866" y="2179"/>
                    <a:pt x="20905" y="1686"/>
                    <a:pt x="20688" y="1273"/>
                  </a:cubicBezTo>
                  <a:cubicBezTo>
                    <a:pt x="20472" y="918"/>
                    <a:pt x="20117" y="662"/>
                    <a:pt x="19703" y="544"/>
                  </a:cubicBezTo>
                  <a:cubicBezTo>
                    <a:pt x="19546" y="503"/>
                    <a:pt x="19391" y="484"/>
                    <a:pt x="19238" y="484"/>
                  </a:cubicBezTo>
                  <a:cubicBezTo>
                    <a:pt x="18430" y="484"/>
                    <a:pt x="17685" y="1008"/>
                    <a:pt x="17122" y="1588"/>
                  </a:cubicBezTo>
                  <a:cubicBezTo>
                    <a:pt x="16669" y="2061"/>
                    <a:pt x="16255" y="2593"/>
                    <a:pt x="15861" y="3125"/>
                  </a:cubicBezTo>
                  <a:cubicBezTo>
                    <a:pt x="15447" y="3696"/>
                    <a:pt x="15034" y="4287"/>
                    <a:pt x="14620" y="4859"/>
                  </a:cubicBezTo>
                  <a:cubicBezTo>
                    <a:pt x="14580" y="4878"/>
                    <a:pt x="14561" y="4918"/>
                    <a:pt x="14541" y="4957"/>
                  </a:cubicBezTo>
                  <a:cubicBezTo>
                    <a:pt x="13812" y="5568"/>
                    <a:pt x="13122" y="6238"/>
                    <a:pt x="12453" y="6908"/>
                  </a:cubicBezTo>
                  <a:cubicBezTo>
                    <a:pt x="12492" y="6730"/>
                    <a:pt x="12531" y="6573"/>
                    <a:pt x="12571" y="6395"/>
                  </a:cubicBezTo>
                  <a:cubicBezTo>
                    <a:pt x="12610" y="6395"/>
                    <a:pt x="12650" y="6376"/>
                    <a:pt x="12669" y="6336"/>
                  </a:cubicBezTo>
                  <a:cubicBezTo>
                    <a:pt x="13438" y="5351"/>
                    <a:pt x="14088" y="4307"/>
                    <a:pt x="14659" y="3223"/>
                  </a:cubicBezTo>
                  <a:cubicBezTo>
                    <a:pt x="15093" y="2396"/>
                    <a:pt x="15802" y="1095"/>
                    <a:pt x="14935" y="288"/>
                  </a:cubicBezTo>
                  <a:cubicBezTo>
                    <a:pt x="14725" y="90"/>
                    <a:pt x="14445" y="1"/>
                    <a:pt x="1415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7" name="Google Shape;557;p37"/>
            <p:cNvSpPr/>
            <p:nvPr/>
          </p:nvSpPr>
          <p:spPr>
            <a:xfrm>
              <a:off x="4284925" y="4204888"/>
              <a:ext cx="300500" cy="355225"/>
            </a:xfrm>
            <a:custGeom>
              <a:avLst/>
              <a:gdLst/>
              <a:ahLst/>
              <a:cxnLst/>
              <a:rect l="l" t="t" r="r" b="b"/>
              <a:pathLst>
                <a:path w="12020" h="14209" extrusionOk="0">
                  <a:moveTo>
                    <a:pt x="3122" y="1"/>
                  </a:moveTo>
                  <a:cubicBezTo>
                    <a:pt x="3027" y="1"/>
                    <a:pt x="2932" y="6"/>
                    <a:pt x="2838" y="19"/>
                  </a:cubicBezTo>
                  <a:cubicBezTo>
                    <a:pt x="1222" y="216"/>
                    <a:pt x="375" y="1811"/>
                    <a:pt x="158" y="3269"/>
                  </a:cubicBezTo>
                  <a:cubicBezTo>
                    <a:pt x="40" y="4097"/>
                    <a:pt x="20" y="4944"/>
                    <a:pt x="20" y="5772"/>
                  </a:cubicBezTo>
                  <a:cubicBezTo>
                    <a:pt x="0" y="6580"/>
                    <a:pt x="0" y="7387"/>
                    <a:pt x="40" y="8215"/>
                  </a:cubicBezTo>
                  <a:cubicBezTo>
                    <a:pt x="119" y="10067"/>
                    <a:pt x="355" y="11919"/>
                    <a:pt x="710" y="13732"/>
                  </a:cubicBezTo>
                  <a:cubicBezTo>
                    <a:pt x="765" y="13970"/>
                    <a:pt x="956" y="14209"/>
                    <a:pt x="1221" y="14209"/>
                  </a:cubicBezTo>
                  <a:cubicBezTo>
                    <a:pt x="1241" y="14209"/>
                    <a:pt x="1261" y="14207"/>
                    <a:pt x="1281" y="14205"/>
                  </a:cubicBezTo>
                  <a:cubicBezTo>
                    <a:pt x="3212" y="13889"/>
                    <a:pt x="5064" y="13239"/>
                    <a:pt x="6778" y="12293"/>
                  </a:cubicBezTo>
                  <a:cubicBezTo>
                    <a:pt x="7606" y="11840"/>
                    <a:pt x="8414" y="11308"/>
                    <a:pt x="9143" y="10697"/>
                  </a:cubicBezTo>
                  <a:cubicBezTo>
                    <a:pt x="9970" y="10028"/>
                    <a:pt x="10798" y="9279"/>
                    <a:pt x="11330" y="8353"/>
                  </a:cubicBezTo>
                  <a:cubicBezTo>
                    <a:pt x="11822" y="7525"/>
                    <a:pt x="12019" y="6501"/>
                    <a:pt x="11704" y="5575"/>
                  </a:cubicBezTo>
                  <a:cubicBezTo>
                    <a:pt x="11389" y="4649"/>
                    <a:pt x="10581" y="4058"/>
                    <a:pt x="9655" y="3861"/>
                  </a:cubicBezTo>
                  <a:cubicBezTo>
                    <a:pt x="9425" y="3815"/>
                    <a:pt x="9200" y="3794"/>
                    <a:pt x="8982" y="3794"/>
                  </a:cubicBezTo>
                  <a:cubicBezTo>
                    <a:pt x="7872" y="3794"/>
                    <a:pt x="6912" y="4345"/>
                    <a:pt x="6089" y="5102"/>
                  </a:cubicBezTo>
                  <a:cubicBezTo>
                    <a:pt x="6187" y="4314"/>
                    <a:pt x="6167" y="3526"/>
                    <a:pt x="6010" y="2757"/>
                  </a:cubicBezTo>
                  <a:cubicBezTo>
                    <a:pt x="5852" y="2009"/>
                    <a:pt x="5537" y="1319"/>
                    <a:pt x="4966" y="767"/>
                  </a:cubicBezTo>
                  <a:cubicBezTo>
                    <a:pt x="4481" y="300"/>
                    <a:pt x="3800" y="1"/>
                    <a:pt x="31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558" name="Google Shape;558;p37"/>
            <p:cNvGrpSpPr/>
            <p:nvPr/>
          </p:nvGrpSpPr>
          <p:grpSpPr>
            <a:xfrm>
              <a:off x="966575" y="3822675"/>
              <a:ext cx="375350" cy="382225"/>
              <a:chOff x="8090375" y="1459050"/>
              <a:chExt cx="375350" cy="382225"/>
            </a:xfrm>
          </p:grpSpPr>
          <p:sp>
            <p:nvSpPr>
              <p:cNvPr id="559" name="Google Shape;559;p37"/>
              <p:cNvSpPr/>
              <p:nvPr/>
            </p:nvSpPr>
            <p:spPr>
              <a:xfrm>
                <a:off x="8090375" y="1459050"/>
                <a:ext cx="375350" cy="382225"/>
              </a:xfrm>
              <a:custGeom>
                <a:avLst/>
                <a:gdLst/>
                <a:ahLst/>
                <a:cxnLst/>
                <a:rect l="l" t="t" r="r" b="b"/>
                <a:pathLst>
                  <a:path w="15014" h="15289" extrusionOk="0">
                    <a:moveTo>
                      <a:pt x="8861" y="1"/>
                    </a:moveTo>
                    <a:cubicBezTo>
                      <a:pt x="8250" y="1"/>
                      <a:pt x="7661" y="266"/>
                      <a:pt x="7271" y="768"/>
                    </a:cubicBezTo>
                    <a:cubicBezTo>
                      <a:pt x="6896" y="1241"/>
                      <a:pt x="6680" y="1852"/>
                      <a:pt x="6561" y="2463"/>
                    </a:cubicBezTo>
                    <a:cubicBezTo>
                      <a:pt x="6226" y="1852"/>
                      <a:pt x="5813" y="1281"/>
                      <a:pt x="5182" y="926"/>
                    </a:cubicBezTo>
                    <a:cubicBezTo>
                      <a:pt x="4824" y="718"/>
                      <a:pt x="4380" y="588"/>
                      <a:pt x="3947" y="588"/>
                    </a:cubicBezTo>
                    <a:cubicBezTo>
                      <a:pt x="3476" y="588"/>
                      <a:pt x="3018" y="743"/>
                      <a:pt x="2700" y="1123"/>
                    </a:cubicBezTo>
                    <a:cubicBezTo>
                      <a:pt x="2128" y="1832"/>
                      <a:pt x="2365" y="2995"/>
                      <a:pt x="2680" y="3743"/>
                    </a:cubicBezTo>
                    <a:cubicBezTo>
                      <a:pt x="2916" y="4295"/>
                      <a:pt x="3251" y="4788"/>
                      <a:pt x="3685" y="5182"/>
                    </a:cubicBezTo>
                    <a:cubicBezTo>
                      <a:pt x="3304" y="5115"/>
                      <a:pt x="2891" y="5069"/>
                      <a:pt x="2485" y="5069"/>
                    </a:cubicBezTo>
                    <a:cubicBezTo>
                      <a:pt x="1336" y="5069"/>
                      <a:pt x="244" y="5432"/>
                      <a:pt x="99" y="6699"/>
                    </a:cubicBezTo>
                    <a:cubicBezTo>
                      <a:pt x="0" y="7566"/>
                      <a:pt x="532" y="8374"/>
                      <a:pt x="1281" y="8807"/>
                    </a:cubicBezTo>
                    <a:cubicBezTo>
                      <a:pt x="1655" y="9043"/>
                      <a:pt x="2089" y="9162"/>
                      <a:pt x="2542" y="9201"/>
                    </a:cubicBezTo>
                    <a:cubicBezTo>
                      <a:pt x="2574" y="9203"/>
                      <a:pt x="2607" y="9204"/>
                      <a:pt x="2640" y="9204"/>
                    </a:cubicBezTo>
                    <a:cubicBezTo>
                      <a:pt x="2932" y="9204"/>
                      <a:pt x="3237" y="9139"/>
                      <a:pt x="3542" y="9139"/>
                    </a:cubicBezTo>
                    <a:cubicBezTo>
                      <a:pt x="3577" y="9139"/>
                      <a:pt x="3611" y="9140"/>
                      <a:pt x="3645" y="9142"/>
                    </a:cubicBezTo>
                    <a:cubicBezTo>
                      <a:pt x="2975" y="9595"/>
                      <a:pt x="2424" y="10206"/>
                      <a:pt x="2108" y="10935"/>
                    </a:cubicBezTo>
                    <a:cubicBezTo>
                      <a:pt x="1754" y="11723"/>
                      <a:pt x="1774" y="12728"/>
                      <a:pt x="2443" y="13358"/>
                    </a:cubicBezTo>
                    <a:cubicBezTo>
                      <a:pt x="2779" y="13665"/>
                      <a:pt x="3199" y="13799"/>
                      <a:pt x="3626" y="13799"/>
                    </a:cubicBezTo>
                    <a:cubicBezTo>
                      <a:pt x="4075" y="13799"/>
                      <a:pt x="4532" y="13650"/>
                      <a:pt x="4906" y="13398"/>
                    </a:cubicBezTo>
                    <a:cubicBezTo>
                      <a:pt x="5320" y="13102"/>
                      <a:pt x="5694" y="12688"/>
                      <a:pt x="5990" y="12216"/>
                    </a:cubicBezTo>
                    <a:cubicBezTo>
                      <a:pt x="6010" y="12511"/>
                      <a:pt x="6049" y="12787"/>
                      <a:pt x="6108" y="13083"/>
                    </a:cubicBezTo>
                    <a:cubicBezTo>
                      <a:pt x="6207" y="13516"/>
                      <a:pt x="6285" y="14009"/>
                      <a:pt x="6502" y="14403"/>
                    </a:cubicBezTo>
                    <a:cubicBezTo>
                      <a:pt x="6856" y="15029"/>
                      <a:pt x="7562" y="15289"/>
                      <a:pt x="8249" y="15289"/>
                    </a:cubicBezTo>
                    <a:cubicBezTo>
                      <a:pt x="8405" y="15289"/>
                      <a:pt x="8560" y="15275"/>
                      <a:pt x="8709" y="15250"/>
                    </a:cubicBezTo>
                    <a:cubicBezTo>
                      <a:pt x="9576" y="15092"/>
                      <a:pt x="10167" y="14403"/>
                      <a:pt x="10285" y="13555"/>
                    </a:cubicBezTo>
                    <a:cubicBezTo>
                      <a:pt x="10364" y="13023"/>
                      <a:pt x="10285" y="12531"/>
                      <a:pt x="10128" y="12058"/>
                    </a:cubicBezTo>
                    <a:lnTo>
                      <a:pt x="10128" y="12058"/>
                    </a:lnTo>
                    <a:cubicBezTo>
                      <a:pt x="10640" y="12452"/>
                      <a:pt x="11231" y="12728"/>
                      <a:pt x="11881" y="12807"/>
                    </a:cubicBezTo>
                    <a:cubicBezTo>
                      <a:pt x="11982" y="12817"/>
                      <a:pt x="12083" y="12823"/>
                      <a:pt x="12183" y="12823"/>
                    </a:cubicBezTo>
                    <a:cubicBezTo>
                      <a:pt x="13007" y="12823"/>
                      <a:pt x="13806" y="12463"/>
                      <a:pt x="14245" y="11743"/>
                    </a:cubicBezTo>
                    <a:cubicBezTo>
                      <a:pt x="14718" y="10955"/>
                      <a:pt x="14541" y="9969"/>
                      <a:pt x="13989" y="9260"/>
                    </a:cubicBezTo>
                    <a:cubicBezTo>
                      <a:pt x="13713" y="8886"/>
                      <a:pt x="13339" y="8610"/>
                      <a:pt x="12925" y="8413"/>
                    </a:cubicBezTo>
                    <a:cubicBezTo>
                      <a:pt x="12945" y="8413"/>
                      <a:pt x="12945" y="8413"/>
                      <a:pt x="12965" y="8393"/>
                    </a:cubicBezTo>
                    <a:cubicBezTo>
                      <a:pt x="13359" y="8216"/>
                      <a:pt x="13773" y="8019"/>
                      <a:pt x="14108" y="7723"/>
                    </a:cubicBezTo>
                    <a:cubicBezTo>
                      <a:pt x="14718" y="7172"/>
                      <a:pt x="15014" y="6068"/>
                      <a:pt x="14797" y="5280"/>
                    </a:cubicBezTo>
                    <a:cubicBezTo>
                      <a:pt x="14580" y="4453"/>
                      <a:pt x="13753" y="4019"/>
                      <a:pt x="12945" y="3960"/>
                    </a:cubicBezTo>
                    <a:cubicBezTo>
                      <a:pt x="12837" y="3951"/>
                      <a:pt x="12729" y="3948"/>
                      <a:pt x="12621" y="3948"/>
                    </a:cubicBezTo>
                    <a:cubicBezTo>
                      <a:pt x="12237" y="3948"/>
                      <a:pt x="11856" y="3997"/>
                      <a:pt x="11487" y="4059"/>
                    </a:cubicBezTo>
                    <a:cubicBezTo>
                      <a:pt x="11231" y="4118"/>
                      <a:pt x="10975" y="4177"/>
                      <a:pt x="10738" y="4256"/>
                    </a:cubicBezTo>
                    <a:cubicBezTo>
                      <a:pt x="11113" y="3566"/>
                      <a:pt x="11290" y="2798"/>
                      <a:pt x="11132" y="2029"/>
                    </a:cubicBezTo>
                    <a:cubicBezTo>
                      <a:pt x="10975" y="1202"/>
                      <a:pt x="10423" y="433"/>
                      <a:pt x="9615" y="138"/>
                    </a:cubicBezTo>
                    <a:cubicBezTo>
                      <a:pt x="9368" y="46"/>
                      <a:pt x="9112" y="1"/>
                      <a:pt x="88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0" name="Google Shape;560;p37"/>
              <p:cNvSpPr/>
              <p:nvPr/>
            </p:nvSpPr>
            <p:spPr>
              <a:xfrm>
                <a:off x="8224500" y="1572325"/>
                <a:ext cx="5357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2143" h="1675" extrusionOk="0">
                    <a:moveTo>
                      <a:pt x="1203" y="701"/>
                    </a:moveTo>
                    <a:cubicBezTo>
                      <a:pt x="1217" y="701"/>
                      <a:pt x="1156" y="835"/>
                      <a:pt x="1149" y="835"/>
                    </a:cubicBezTo>
                    <a:cubicBezTo>
                      <a:pt x="1146" y="835"/>
                      <a:pt x="1152" y="812"/>
                      <a:pt x="1177" y="749"/>
                    </a:cubicBezTo>
                    <a:cubicBezTo>
                      <a:pt x="1177" y="729"/>
                      <a:pt x="1177" y="729"/>
                      <a:pt x="1177" y="729"/>
                    </a:cubicBezTo>
                    <a:cubicBezTo>
                      <a:pt x="1191" y="709"/>
                      <a:pt x="1200" y="701"/>
                      <a:pt x="1203" y="701"/>
                    </a:cubicBezTo>
                    <a:close/>
                    <a:moveTo>
                      <a:pt x="1114" y="0"/>
                    </a:moveTo>
                    <a:cubicBezTo>
                      <a:pt x="916" y="0"/>
                      <a:pt x="720" y="64"/>
                      <a:pt x="566" y="198"/>
                    </a:cubicBezTo>
                    <a:cubicBezTo>
                      <a:pt x="0" y="708"/>
                      <a:pt x="431" y="1675"/>
                      <a:pt x="1108" y="1675"/>
                    </a:cubicBezTo>
                    <a:cubicBezTo>
                      <a:pt x="1162" y="1675"/>
                      <a:pt x="1218" y="1669"/>
                      <a:pt x="1275" y="1656"/>
                    </a:cubicBezTo>
                    <a:cubicBezTo>
                      <a:pt x="1512" y="1636"/>
                      <a:pt x="1748" y="1498"/>
                      <a:pt x="1886" y="1301"/>
                    </a:cubicBezTo>
                    <a:cubicBezTo>
                      <a:pt x="2142" y="907"/>
                      <a:pt x="2004" y="395"/>
                      <a:pt x="1630" y="158"/>
                    </a:cubicBezTo>
                    <a:cubicBezTo>
                      <a:pt x="1479" y="54"/>
                      <a:pt x="1296" y="0"/>
                      <a:pt x="11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1" name="Google Shape;561;p37"/>
              <p:cNvSpPr/>
              <p:nvPr/>
            </p:nvSpPr>
            <p:spPr>
              <a:xfrm>
                <a:off x="8191850" y="1627050"/>
                <a:ext cx="53200" cy="4222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1689" extrusionOk="0">
                    <a:moveTo>
                      <a:pt x="1187" y="706"/>
                    </a:moveTo>
                    <a:lnTo>
                      <a:pt x="1187" y="706"/>
                    </a:lnTo>
                    <a:cubicBezTo>
                      <a:pt x="1206" y="706"/>
                      <a:pt x="1144" y="844"/>
                      <a:pt x="1135" y="844"/>
                    </a:cubicBezTo>
                    <a:cubicBezTo>
                      <a:pt x="1131" y="844"/>
                      <a:pt x="1137" y="819"/>
                      <a:pt x="1163" y="747"/>
                    </a:cubicBezTo>
                    <a:cubicBezTo>
                      <a:pt x="1163" y="747"/>
                      <a:pt x="1163" y="747"/>
                      <a:pt x="1163" y="728"/>
                    </a:cubicBezTo>
                    <a:cubicBezTo>
                      <a:pt x="1175" y="712"/>
                      <a:pt x="1183" y="706"/>
                      <a:pt x="1187" y="706"/>
                    </a:cubicBezTo>
                    <a:close/>
                    <a:moveTo>
                      <a:pt x="1111" y="0"/>
                    </a:moveTo>
                    <a:cubicBezTo>
                      <a:pt x="909" y="0"/>
                      <a:pt x="708" y="69"/>
                      <a:pt x="552" y="215"/>
                    </a:cubicBezTo>
                    <a:cubicBezTo>
                      <a:pt x="1" y="730"/>
                      <a:pt x="426" y="1689"/>
                      <a:pt x="1108" y="1689"/>
                    </a:cubicBezTo>
                    <a:cubicBezTo>
                      <a:pt x="1158" y="1689"/>
                      <a:pt x="1209" y="1684"/>
                      <a:pt x="1261" y="1673"/>
                    </a:cubicBezTo>
                    <a:cubicBezTo>
                      <a:pt x="1497" y="1634"/>
                      <a:pt x="1734" y="1516"/>
                      <a:pt x="1872" y="1299"/>
                    </a:cubicBezTo>
                    <a:cubicBezTo>
                      <a:pt x="2128" y="925"/>
                      <a:pt x="1990" y="412"/>
                      <a:pt x="1616" y="156"/>
                    </a:cubicBezTo>
                    <a:cubicBezTo>
                      <a:pt x="1468" y="54"/>
                      <a:pt x="1289" y="0"/>
                      <a:pt x="11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2" name="Google Shape;562;p37"/>
              <p:cNvSpPr/>
              <p:nvPr/>
            </p:nvSpPr>
            <p:spPr>
              <a:xfrm>
                <a:off x="8213175" y="1679700"/>
                <a:ext cx="53075" cy="41900"/>
              </a:xfrm>
              <a:custGeom>
                <a:avLst/>
                <a:gdLst/>
                <a:ahLst/>
                <a:cxnLst/>
                <a:rect l="l" t="t" r="r" b="b"/>
                <a:pathLst>
                  <a:path w="2123" h="1676" extrusionOk="0">
                    <a:moveTo>
                      <a:pt x="1195" y="707"/>
                    </a:moveTo>
                    <a:cubicBezTo>
                      <a:pt x="1203" y="707"/>
                      <a:pt x="1139" y="838"/>
                      <a:pt x="1130" y="838"/>
                    </a:cubicBezTo>
                    <a:cubicBezTo>
                      <a:pt x="1126" y="838"/>
                      <a:pt x="1132" y="815"/>
                      <a:pt x="1157" y="749"/>
                    </a:cubicBezTo>
                    <a:cubicBezTo>
                      <a:pt x="1157" y="749"/>
                      <a:pt x="1157" y="730"/>
                      <a:pt x="1176" y="730"/>
                    </a:cubicBezTo>
                    <a:cubicBezTo>
                      <a:pt x="1187" y="714"/>
                      <a:pt x="1193" y="707"/>
                      <a:pt x="1195" y="707"/>
                    </a:cubicBezTo>
                    <a:close/>
                    <a:moveTo>
                      <a:pt x="1107" y="0"/>
                    </a:moveTo>
                    <a:cubicBezTo>
                      <a:pt x="906" y="0"/>
                      <a:pt x="709" y="64"/>
                      <a:pt x="566" y="198"/>
                    </a:cubicBezTo>
                    <a:cubicBezTo>
                      <a:pt x="1" y="726"/>
                      <a:pt x="413" y="1675"/>
                      <a:pt x="1086" y="1675"/>
                    </a:cubicBezTo>
                    <a:cubicBezTo>
                      <a:pt x="1141" y="1675"/>
                      <a:pt x="1197" y="1669"/>
                      <a:pt x="1255" y="1656"/>
                    </a:cubicBezTo>
                    <a:cubicBezTo>
                      <a:pt x="1511" y="1636"/>
                      <a:pt x="1748" y="1498"/>
                      <a:pt x="1886" y="1301"/>
                    </a:cubicBezTo>
                    <a:cubicBezTo>
                      <a:pt x="2122" y="907"/>
                      <a:pt x="2004" y="395"/>
                      <a:pt x="1630" y="158"/>
                    </a:cubicBezTo>
                    <a:cubicBezTo>
                      <a:pt x="1479" y="54"/>
                      <a:pt x="1291" y="0"/>
                      <a:pt x="110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3" name="Google Shape;563;p37"/>
              <p:cNvSpPr/>
              <p:nvPr/>
            </p:nvSpPr>
            <p:spPr>
              <a:xfrm>
                <a:off x="8247050" y="1627050"/>
                <a:ext cx="53175" cy="42225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1689" extrusionOk="0">
                    <a:moveTo>
                      <a:pt x="1186" y="706"/>
                    </a:moveTo>
                    <a:lnTo>
                      <a:pt x="1186" y="706"/>
                    </a:lnTo>
                    <a:cubicBezTo>
                      <a:pt x="1205" y="706"/>
                      <a:pt x="1143" y="844"/>
                      <a:pt x="1134" y="844"/>
                    </a:cubicBezTo>
                    <a:cubicBezTo>
                      <a:pt x="1130" y="844"/>
                      <a:pt x="1136" y="819"/>
                      <a:pt x="1161" y="747"/>
                    </a:cubicBezTo>
                    <a:cubicBezTo>
                      <a:pt x="1161" y="747"/>
                      <a:pt x="1161" y="747"/>
                      <a:pt x="1161" y="728"/>
                    </a:cubicBezTo>
                    <a:cubicBezTo>
                      <a:pt x="1174" y="712"/>
                      <a:pt x="1182" y="706"/>
                      <a:pt x="1186" y="706"/>
                    </a:cubicBezTo>
                    <a:close/>
                    <a:moveTo>
                      <a:pt x="1122" y="0"/>
                    </a:moveTo>
                    <a:cubicBezTo>
                      <a:pt x="918" y="0"/>
                      <a:pt x="716" y="69"/>
                      <a:pt x="570" y="215"/>
                    </a:cubicBezTo>
                    <a:cubicBezTo>
                      <a:pt x="1" y="730"/>
                      <a:pt x="425" y="1689"/>
                      <a:pt x="1107" y="1689"/>
                    </a:cubicBezTo>
                    <a:cubicBezTo>
                      <a:pt x="1157" y="1689"/>
                      <a:pt x="1208" y="1684"/>
                      <a:pt x="1260" y="1673"/>
                    </a:cubicBezTo>
                    <a:cubicBezTo>
                      <a:pt x="1516" y="1634"/>
                      <a:pt x="1752" y="1516"/>
                      <a:pt x="1890" y="1299"/>
                    </a:cubicBezTo>
                    <a:cubicBezTo>
                      <a:pt x="2127" y="925"/>
                      <a:pt x="2008" y="412"/>
                      <a:pt x="1634" y="156"/>
                    </a:cubicBezTo>
                    <a:cubicBezTo>
                      <a:pt x="1486" y="54"/>
                      <a:pt x="1303" y="0"/>
                      <a:pt x="1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4" name="Google Shape;564;p37"/>
              <p:cNvSpPr/>
              <p:nvPr/>
            </p:nvSpPr>
            <p:spPr>
              <a:xfrm>
                <a:off x="8289875" y="1591575"/>
                <a:ext cx="53200" cy="42250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1690" extrusionOk="0">
                    <a:moveTo>
                      <a:pt x="1187" y="706"/>
                    </a:moveTo>
                    <a:lnTo>
                      <a:pt x="1187" y="706"/>
                    </a:lnTo>
                    <a:cubicBezTo>
                      <a:pt x="1206" y="706"/>
                      <a:pt x="1144" y="844"/>
                      <a:pt x="1135" y="844"/>
                    </a:cubicBezTo>
                    <a:cubicBezTo>
                      <a:pt x="1131" y="844"/>
                      <a:pt x="1137" y="819"/>
                      <a:pt x="1162" y="748"/>
                    </a:cubicBezTo>
                    <a:cubicBezTo>
                      <a:pt x="1162" y="748"/>
                      <a:pt x="1162" y="748"/>
                      <a:pt x="1162" y="728"/>
                    </a:cubicBezTo>
                    <a:cubicBezTo>
                      <a:pt x="1175" y="712"/>
                      <a:pt x="1183" y="706"/>
                      <a:pt x="1187" y="706"/>
                    </a:cubicBezTo>
                    <a:close/>
                    <a:moveTo>
                      <a:pt x="1110" y="1"/>
                    </a:moveTo>
                    <a:cubicBezTo>
                      <a:pt x="909" y="1"/>
                      <a:pt x="708" y="69"/>
                      <a:pt x="552" y="216"/>
                    </a:cubicBezTo>
                    <a:cubicBezTo>
                      <a:pt x="1" y="730"/>
                      <a:pt x="426" y="1689"/>
                      <a:pt x="1108" y="1689"/>
                    </a:cubicBezTo>
                    <a:cubicBezTo>
                      <a:pt x="1158" y="1689"/>
                      <a:pt x="1209" y="1684"/>
                      <a:pt x="1261" y="1674"/>
                    </a:cubicBezTo>
                    <a:cubicBezTo>
                      <a:pt x="1497" y="1634"/>
                      <a:pt x="1734" y="1516"/>
                      <a:pt x="1872" y="1299"/>
                    </a:cubicBezTo>
                    <a:cubicBezTo>
                      <a:pt x="2128" y="925"/>
                      <a:pt x="1990" y="393"/>
                      <a:pt x="1616" y="157"/>
                    </a:cubicBezTo>
                    <a:cubicBezTo>
                      <a:pt x="1467" y="55"/>
                      <a:pt x="1289" y="1"/>
                      <a:pt x="11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5" name="Google Shape;565;p37"/>
              <p:cNvSpPr/>
              <p:nvPr/>
            </p:nvSpPr>
            <p:spPr>
              <a:xfrm>
                <a:off x="8311100" y="1643800"/>
                <a:ext cx="53175" cy="42225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1689" extrusionOk="0">
                    <a:moveTo>
                      <a:pt x="1199" y="705"/>
                    </a:moveTo>
                    <a:cubicBezTo>
                      <a:pt x="1207" y="705"/>
                      <a:pt x="1143" y="835"/>
                      <a:pt x="1133" y="835"/>
                    </a:cubicBezTo>
                    <a:cubicBezTo>
                      <a:pt x="1130" y="835"/>
                      <a:pt x="1135" y="812"/>
                      <a:pt x="1161" y="747"/>
                    </a:cubicBezTo>
                    <a:cubicBezTo>
                      <a:pt x="1161" y="747"/>
                      <a:pt x="1161" y="727"/>
                      <a:pt x="1180" y="727"/>
                    </a:cubicBezTo>
                    <a:cubicBezTo>
                      <a:pt x="1191" y="711"/>
                      <a:pt x="1197" y="705"/>
                      <a:pt x="1199" y="705"/>
                    </a:cubicBezTo>
                    <a:close/>
                    <a:moveTo>
                      <a:pt x="1121" y="0"/>
                    </a:moveTo>
                    <a:cubicBezTo>
                      <a:pt x="917" y="0"/>
                      <a:pt x="716" y="69"/>
                      <a:pt x="570" y="215"/>
                    </a:cubicBezTo>
                    <a:cubicBezTo>
                      <a:pt x="0" y="729"/>
                      <a:pt x="424" y="1689"/>
                      <a:pt x="1106" y="1689"/>
                    </a:cubicBezTo>
                    <a:cubicBezTo>
                      <a:pt x="1156" y="1689"/>
                      <a:pt x="1207" y="1684"/>
                      <a:pt x="1259" y="1673"/>
                    </a:cubicBezTo>
                    <a:cubicBezTo>
                      <a:pt x="1515" y="1634"/>
                      <a:pt x="1752" y="1516"/>
                      <a:pt x="1890" y="1299"/>
                    </a:cubicBezTo>
                    <a:cubicBezTo>
                      <a:pt x="2126" y="905"/>
                      <a:pt x="2008" y="392"/>
                      <a:pt x="1633" y="156"/>
                    </a:cubicBezTo>
                    <a:cubicBezTo>
                      <a:pt x="1485" y="54"/>
                      <a:pt x="1302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6" name="Google Shape;566;p37"/>
              <p:cNvSpPr/>
              <p:nvPr/>
            </p:nvSpPr>
            <p:spPr>
              <a:xfrm>
                <a:off x="8268250" y="1685850"/>
                <a:ext cx="53150" cy="42050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1682" extrusionOk="0">
                    <a:moveTo>
                      <a:pt x="1205" y="711"/>
                    </a:moveTo>
                    <a:cubicBezTo>
                      <a:pt x="1216" y="711"/>
                      <a:pt x="1152" y="837"/>
                      <a:pt x="1145" y="837"/>
                    </a:cubicBezTo>
                    <a:cubicBezTo>
                      <a:pt x="1141" y="837"/>
                      <a:pt x="1149" y="812"/>
                      <a:pt x="1180" y="740"/>
                    </a:cubicBezTo>
                    <a:cubicBezTo>
                      <a:pt x="1195" y="719"/>
                      <a:pt x="1203" y="711"/>
                      <a:pt x="1205" y="711"/>
                    </a:cubicBezTo>
                    <a:close/>
                    <a:moveTo>
                      <a:pt x="1118" y="1"/>
                    </a:moveTo>
                    <a:cubicBezTo>
                      <a:pt x="920" y="1"/>
                      <a:pt x="723" y="64"/>
                      <a:pt x="569" y="208"/>
                    </a:cubicBezTo>
                    <a:cubicBezTo>
                      <a:pt x="0" y="722"/>
                      <a:pt x="424" y="1682"/>
                      <a:pt x="1122" y="1682"/>
                    </a:cubicBezTo>
                    <a:cubicBezTo>
                      <a:pt x="1173" y="1682"/>
                      <a:pt x="1225" y="1677"/>
                      <a:pt x="1279" y="1666"/>
                    </a:cubicBezTo>
                    <a:cubicBezTo>
                      <a:pt x="1515" y="1626"/>
                      <a:pt x="1752" y="1508"/>
                      <a:pt x="1889" y="1292"/>
                    </a:cubicBezTo>
                    <a:cubicBezTo>
                      <a:pt x="2126" y="917"/>
                      <a:pt x="2008" y="405"/>
                      <a:pt x="1633" y="149"/>
                    </a:cubicBezTo>
                    <a:cubicBezTo>
                      <a:pt x="1482" y="54"/>
                      <a:pt x="1300" y="1"/>
                      <a:pt x="111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567" name="Google Shape;567;p37"/>
            <p:cNvSpPr/>
            <p:nvPr/>
          </p:nvSpPr>
          <p:spPr>
            <a:xfrm>
              <a:off x="7917050" y="2806350"/>
              <a:ext cx="184200" cy="184200"/>
            </a:xfrm>
            <a:prstGeom prst="plus">
              <a:avLst>
                <a:gd name="adj" fmla="val 25000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568" name="Google Shape;568;p37"/>
            <p:cNvGrpSpPr/>
            <p:nvPr/>
          </p:nvGrpSpPr>
          <p:grpSpPr>
            <a:xfrm>
              <a:off x="1030854" y="2349907"/>
              <a:ext cx="435744" cy="443687"/>
              <a:chOff x="8090375" y="1459050"/>
              <a:chExt cx="375350" cy="382225"/>
            </a:xfrm>
          </p:grpSpPr>
          <p:sp>
            <p:nvSpPr>
              <p:cNvPr id="569" name="Google Shape;569;p37"/>
              <p:cNvSpPr/>
              <p:nvPr/>
            </p:nvSpPr>
            <p:spPr>
              <a:xfrm>
                <a:off x="8090375" y="1459050"/>
                <a:ext cx="375350" cy="382225"/>
              </a:xfrm>
              <a:custGeom>
                <a:avLst/>
                <a:gdLst/>
                <a:ahLst/>
                <a:cxnLst/>
                <a:rect l="l" t="t" r="r" b="b"/>
                <a:pathLst>
                  <a:path w="15014" h="15289" extrusionOk="0">
                    <a:moveTo>
                      <a:pt x="8861" y="1"/>
                    </a:moveTo>
                    <a:cubicBezTo>
                      <a:pt x="8250" y="1"/>
                      <a:pt x="7661" y="266"/>
                      <a:pt x="7271" y="768"/>
                    </a:cubicBezTo>
                    <a:cubicBezTo>
                      <a:pt x="6896" y="1241"/>
                      <a:pt x="6680" y="1852"/>
                      <a:pt x="6561" y="2463"/>
                    </a:cubicBezTo>
                    <a:cubicBezTo>
                      <a:pt x="6226" y="1852"/>
                      <a:pt x="5813" y="1281"/>
                      <a:pt x="5182" y="926"/>
                    </a:cubicBezTo>
                    <a:cubicBezTo>
                      <a:pt x="4824" y="718"/>
                      <a:pt x="4380" y="588"/>
                      <a:pt x="3947" y="588"/>
                    </a:cubicBezTo>
                    <a:cubicBezTo>
                      <a:pt x="3476" y="588"/>
                      <a:pt x="3018" y="743"/>
                      <a:pt x="2700" y="1123"/>
                    </a:cubicBezTo>
                    <a:cubicBezTo>
                      <a:pt x="2128" y="1832"/>
                      <a:pt x="2365" y="2995"/>
                      <a:pt x="2680" y="3743"/>
                    </a:cubicBezTo>
                    <a:cubicBezTo>
                      <a:pt x="2916" y="4295"/>
                      <a:pt x="3251" y="4788"/>
                      <a:pt x="3685" y="5182"/>
                    </a:cubicBezTo>
                    <a:cubicBezTo>
                      <a:pt x="3304" y="5115"/>
                      <a:pt x="2891" y="5069"/>
                      <a:pt x="2485" y="5069"/>
                    </a:cubicBezTo>
                    <a:cubicBezTo>
                      <a:pt x="1336" y="5069"/>
                      <a:pt x="244" y="5432"/>
                      <a:pt x="99" y="6699"/>
                    </a:cubicBezTo>
                    <a:cubicBezTo>
                      <a:pt x="0" y="7566"/>
                      <a:pt x="532" y="8374"/>
                      <a:pt x="1281" y="8807"/>
                    </a:cubicBezTo>
                    <a:cubicBezTo>
                      <a:pt x="1655" y="9043"/>
                      <a:pt x="2089" y="9162"/>
                      <a:pt x="2542" y="9201"/>
                    </a:cubicBezTo>
                    <a:cubicBezTo>
                      <a:pt x="2574" y="9203"/>
                      <a:pt x="2607" y="9204"/>
                      <a:pt x="2640" y="9204"/>
                    </a:cubicBezTo>
                    <a:cubicBezTo>
                      <a:pt x="2932" y="9204"/>
                      <a:pt x="3237" y="9139"/>
                      <a:pt x="3542" y="9139"/>
                    </a:cubicBezTo>
                    <a:cubicBezTo>
                      <a:pt x="3577" y="9139"/>
                      <a:pt x="3611" y="9140"/>
                      <a:pt x="3645" y="9142"/>
                    </a:cubicBezTo>
                    <a:cubicBezTo>
                      <a:pt x="2975" y="9595"/>
                      <a:pt x="2424" y="10206"/>
                      <a:pt x="2108" y="10935"/>
                    </a:cubicBezTo>
                    <a:cubicBezTo>
                      <a:pt x="1754" y="11723"/>
                      <a:pt x="1774" y="12728"/>
                      <a:pt x="2443" y="13358"/>
                    </a:cubicBezTo>
                    <a:cubicBezTo>
                      <a:pt x="2779" y="13665"/>
                      <a:pt x="3199" y="13799"/>
                      <a:pt x="3626" y="13799"/>
                    </a:cubicBezTo>
                    <a:cubicBezTo>
                      <a:pt x="4075" y="13799"/>
                      <a:pt x="4532" y="13650"/>
                      <a:pt x="4906" y="13398"/>
                    </a:cubicBezTo>
                    <a:cubicBezTo>
                      <a:pt x="5320" y="13102"/>
                      <a:pt x="5694" y="12688"/>
                      <a:pt x="5990" y="12216"/>
                    </a:cubicBezTo>
                    <a:cubicBezTo>
                      <a:pt x="6010" y="12511"/>
                      <a:pt x="6049" y="12787"/>
                      <a:pt x="6108" y="13083"/>
                    </a:cubicBezTo>
                    <a:cubicBezTo>
                      <a:pt x="6207" y="13516"/>
                      <a:pt x="6285" y="14009"/>
                      <a:pt x="6502" y="14403"/>
                    </a:cubicBezTo>
                    <a:cubicBezTo>
                      <a:pt x="6856" y="15029"/>
                      <a:pt x="7562" y="15289"/>
                      <a:pt x="8249" y="15289"/>
                    </a:cubicBezTo>
                    <a:cubicBezTo>
                      <a:pt x="8405" y="15289"/>
                      <a:pt x="8560" y="15275"/>
                      <a:pt x="8709" y="15250"/>
                    </a:cubicBezTo>
                    <a:cubicBezTo>
                      <a:pt x="9576" y="15092"/>
                      <a:pt x="10167" y="14403"/>
                      <a:pt x="10285" y="13555"/>
                    </a:cubicBezTo>
                    <a:cubicBezTo>
                      <a:pt x="10364" y="13023"/>
                      <a:pt x="10285" y="12531"/>
                      <a:pt x="10128" y="12058"/>
                    </a:cubicBezTo>
                    <a:lnTo>
                      <a:pt x="10128" y="12058"/>
                    </a:lnTo>
                    <a:cubicBezTo>
                      <a:pt x="10640" y="12452"/>
                      <a:pt x="11231" y="12728"/>
                      <a:pt x="11881" y="12807"/>
                    </a:cubicBezTo>
                    <a:cubicBezTo>
                      <a:pt x="11982" y="12817"/>
                      <a:pt x="12083" y="12823"/>
                      <a:pt x="12183" y="12823"/>
                    </a:cubicBezTo>
                    <a:cubicBezTo>
                      <a:pt x="13007" y="12823"/>
                      <a:pt x="13806" y="12463"/>
                      <a:pt x="14245" y="11743"/>
                    </a:cubicBezTo>
                    <a:cubicBezTo>
                      <a:pt x="14718" y="10955"/>
                      <a:pt x="14541" y="9969"/>
                      <a:pt x="13989" y="9260"/>
                    </a:cubicBezTo>
                    <a:cubicBezTo>
                      <a:pt x="13713" y="8886"/>
                      <a:pt x="13339" y="8610"/>
                      <a:pt x="12925" y="8413"/>
                    </a:cubicBezTo>
                    <a:cubicBezTo>
                      <a:pt x="12945" y="8413"/>
                      <a:pt x="12945" y="8413"/>
                      <a:pt x="12965" y="8393"/>
                    </a:cubicBezTo>
                    <a:cubicBezTo>
                      <a:pt x="13359" y="8216"/>
                      <a:pt x="13773" y="8019"/>
                      <a:pt x="14108" y="7723"/>
                    </a:cubicBezTo>
                    <a:cubicBezTo>
                      <a:pt x="14718" y="7172"/>
                      <a:pt x="15014" y="6068"/>
                      <a:pt x="14797" y="5280"/>
                    </a:cubicBezTo>
                    <a:cubicBezTo>
                      <a:pt x="14580" y="4453"/>
                      <a:pt x="13753" y="4019"/>
                      <a:pt x="12945" y="3960"/>
                    </a:cubicBezTo>
                    <a:cubicBezTo>
                      <a:pt x="12837" y="3951"/>
                      <a:pt x="12729" y="3948"/>
                      <a:pt x="12621" y="3948"/>
                    </a:cubicBezTo>
                    <a:cubicBezTo>
                      <a:pt x="12237" y="3948"/>
                      <a:pt x="11856" y="3997"/>
                      <a:pt x="11487" y="4059"/>
                    </a:cubicBezTo>
                    <a:cubicBezTo>
                      <a:pt x="11231" y="4118"/>
                      <a:pt x="10975" y="4177"/>
                      <a:pt x="10738" y="4256"/>
                    </a:cubicBezTo>
                    <a:cubicBezTo>
                      <a:pt x="11113" y="3566"/>
                      <a:pt x="11290" y="2798"/>
                      <a:pt x="11132" y="2029"/>
                    </a:cubicBezTo>
                    <a:cubicBezTo>
                      <a:pt x="10975" y="1202"/>
                      <a:pt x="10423" y="433"/>
                      <a:pt x="9615" y="138"/>
                    </a:cubicBezTo>
                    <a:cubicBezTo>
                      <a:pt x="9368" y="46"/>
                      <a:pt x="9112" y="1"/>
                      <a:pt x="88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0" name="Google Shape;570;p37"/>
              <p:cNvSpPr/>
              <p:nvPr/>
            </p:nvSpPr>
            <p:spPr>
              <a:xfrm>
                <a:off x="8224500" y="1572325"/>
                <a:ext cx="5357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2143" h="1675" extrusionOk="0">
                    <a:moveTo>
                      <a:pt x="1203" y="701"/>
                    </a:moveTo>
                    <a:cubicBezTo>
                      <a:pt x="1217" y="701"/>
                      <a:pt x="1156" y="835"/>
                      <a:pt x="1149" y="835"/>
                    </a:cubicBezTo>
                    <a:cubicBezTo>
                      <a:pt x="1146" y="835"/>
                      <a:pt x="1152" y="812"/>
                      <a:pt x="1177" y="749"/>
                    </a:cubicBezTo>
                    <a:cubicBezTo>
                      <a:pt x="1177" y="729"/>
                      <a:pt x="1177" y="729"/>
                      <a:pt x="1177" y="729"/>
                    </a:cubicBezTo>
                    <a:cubicBezTo>
                      <a:pt x="1191" y="709"/>
                      <a:pt x="1200" y="701"/>
                      <a:pt x="1203" y="701"/>
                    </a:cubicBezTo>
                    <a:close/>
                    <a:moveTo>
                      <a:pt x="1114" y="0"/>
                    </a:moveTo>
                    <a:cubicBezTo>
                      <a:pt x="916" y="0"/>
                      <a:pt x="720" y="64"/>
                      <a:pt x="566" y="198"/>
                    </a:cubicBezTo>
                    <a:cubicBezTo>
                      <a:pt x="0" y="708"/>
                      <a:pt x="431" y="1675"/>
                      <a:pt x="1108" y="1675"/>
                    </a:cubicBezTo>
                    <a:cubicBezTo>
                      <a:pt x="1162" y="1675"/>
                      <a:pt x="1218" y="1669"/>
                      <a:pt x="1275" y="1656"/>
                    </a:cubicBezTo>
                    <a:cubicBezTo>
                      <a:pt x="1512" y="1636"/>
                      <a:pt x="1748" y="1498"/>
                      <a:pt x="1886" y="1301"/>
                    </a:cubicBezTo>
                    <a:cubicBezTo>
                      <a:pt x="2142" y="907"/>
                      <a:pt x="2004" y="395"/>
                      <a:pt x="1630" y="158"/>
                    </a:cubicBezTo>
                    <a:cubicBezTo>
                      <a:pt x="1479" y="54"/>
                      <a:pt x="1296" y="0"/>
                      <a:pt x="11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1" name="Google Shape;571;p37"/>
              <p:cNvSpPr/>
              <p:nvPr/>
            </p:nvSpPr>
            <p:spPr>
              <a:xfrm>
                <a:off x="8191850" y="1627050"/>
                <a:ext cx="53200" cy="42225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1689" extrusionOk="0">
                    <a:moveTo>
                      <a:pt x="1187" y="706"/>
                    </a:moveTo>
                    <a:lnTo>
                      <a:pt x="1187" y="706"/>
                    </a:lnTo>
                    <a:cubicBezTo>
                      <a:pt x="1206" y="706"/>
                      <a:pt x="1144" y="844"/>
                      <a:pt x="1135" y="844"/>
                    </a:cubicBezTo>
                    <a:cubicBezTo>
                      <a:pt x="1131" y="844"/>
                      <a:pt x="1137" y="819"/>
                      <a:pt x="1163" y="747"/>
                    </a:cubicBezTo>
                    <a:cubicBezTo>
                      <a:pt x="1163" y="747"/>
                      <a:pt x="1163" y="747"/>
                      <a:pt x="1163" y="728"/>
                    </a:cubicBezTo>
                    <a:cubicBezTo>
                      <a:pt x="1175" y="712"/>
                      <a:pt x="1183" y="706"/>
                      <a:pt x="1187" y="706"/>
                    </a:cubicBezTo>
                    <a:close/>
                    <a:moveTo>
                      <a:pt x="1111" y="0"/>
                    </a:moveTo>
                    <a:cubicBezTo>
                      <a:pt x="909" y="0"/>
                      <a:pt x="708" y="69"/>
                      <a:pt x="552" y="215"/>
                    </a:cubicBezTo>
                    <a:cubicBezTo>
                      <a:pt x="1" y="730"/>
                      <a:pt x="426" y="1689"/>
                      <a:pt x="1108" y="1689"/>
                    </a:cubicBezTo>
                    <a:cubicBezTo>
                      <a:pt x="1158" y="1689"/>
                      <a:pt x="1209" y="1684"/>
                      <a:pt x="1261" y="1673"/>
                    </a:cubicBezTo>
                    <a:cubicBezTo>
                      <a:pt x="1497" y="1634"/>
                      <a:pt x="1734" y="1516"/>
                      <a:pt x="1872" y="1299"/>
                    </a:cubicBezTo>
                    <a:cubicBezTo>
                      <a:pt x="2128" y="925"/>
                      <a:pt x="1990" y="412"/>
                      <a:pt x="1616" y="156"/>
                    </a:cubicBezTo>
                    <a:cubicBezTo>
                      <a:pt x="1468" y="54"/>
                      <a:pt x="1289" y="0"/>
                      <a:pt x="11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2" name="Google Shape;572;p37"/>
              <p:cNvSpPr/>
              <p:nvPr/>
            </p:nvSpPr>
            <p:spPr>
              <a:xfrm>
                <a:off x="8213175" y="1679700"/>
                <a:ext cx="53075" cy="41900"/>
              </a:xfrm>
              <a:custGeom>
                <a:avLst/>
                <a:gdLst/>
                <a:ahLst/>
                <a:cxnLst/>
                <a:rect l="l" t="t" r="r" b="b"/>
                <a:pathLst>
                  <a:path w="2123" h="1676" extrusionOk="0">
                    <a:moveTo>
                      <a:pt x="1195" y="707"/>
                    </a:moveTo>
                    <a:cubicBezTo>
                      <a:pt x="1203" y="707"/>
                      <a:pt x="1139" y="838"/>
                      <a:pt x="1130" y="838"/>
                    </a:cubicBezTo>
                    <a:cubicBezTo>
                      <a:pt x="1126" y="838"/>
                      <a:pt x="1132" y="815"/>
                      <a:pt x="1157" y="749"/>
                    </a:cubicBezTo>
                    <a:cubicBezTo>
                      <a:pt x="1157" y="749"/>
                      <a:pt x="1157" y="730"/>
                      <a:pt x="1176" y="730"/>
                    </a:cubicBezTo>
                    <a:cubicBezTo>
                      <a:pt x="1187" y="714"/>
                      <a:pt x="1193" y="707"/>
                      <a:pt x="1195" y="707"/>
                    </a:cubicBezTo>
                    <a:close/>
                    <a:moveTo>
                      <a:pt x="1107" y="0"/>
                    </a:moveTo>
                    <a:cubicBezTo>
                      <a:pt x="906" y="0"/>
                      <a:pt x="709" y="64"/>
                      <a:pt x="566" y="198"/>
                    </a:cubicBezTo>
                    <a:cubicBezTo>
                      <a:pt x="1" y="726"/>
                      <a:pt x="413" y="1675"/>
                      <a:pt x="1086" y="1675"/>
                    </a:cubicBezTo>
                    <a:cubicBezTo>
                      <a:pt x="1141" y="1675"/>
                      <a:pt x="1197" y="1669"/>
                      <a:pt x="1255" y="1656"/>
                    </a:cubicBezTo>
                    <a:cubicBezTo>
                      <a:pt x="1511" y="1636"/>
                      <a:pt x="1748" y="1498"/>
                      <a:pt x="1886" y="1301"/>
                    </a:cubicBezTo>
                    <a:cubicBezTo>
                      <a:pt x="2122" y="907"/>
                      <a:pt x="2004" y="395"/>
                      <a:pt x="1630" y="158"/>
                    </a:cubicBezTo>
                    <a:cubicBezTo>
                      <a:pt x="1479" y="54"/>
                      <a:pt x="1291" y="0"/>
                      <a:pt x="110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3" name="Google Shape;573;p37"/>
              <p:cNvSpPr/>
              <p:nvPr/>
            </p:nvSpPr>
            <p:spPr>
              <a:xfrm>
                <a:off x="8247050" y="1627050"/>
                <a:ext cx="53175" cy="42225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1689" extrusionOk="0">
                    <a:moveTo>
                      <a:pt x="1186" y="706"/>
                    </a:moveTo>
                    <a:lnTo>
                      <a:pt x="1186" y="706"/>
                    </a:lnTo>
                    <a:cubicBezTo>
                      <a:pt x="1205" y="706"/>
                      <a:pt x="1143" y="844"/>
                      <a:pt x="1134" y="844"/>
                    </a:cubicBezTo>
                    <a:cubicBezTo>
                      <a:pt x="1130" y="844"/>
                      <a:pt x="1136" y="819"/>
                      <a:pt x="1161" y="747"/>
                    </a:cubicBezTo>
                    <a:cubicBezTo>
                      <a:pt x="1161" y="747"/>
                      <a:pt x="1161" y="747"/>
                      <a:pt x="1161" y="728"/>
                    </a:cubicBezTo>
                    <a:cubicBezTo>
                      <a:pt x="1174" y="712"/>
                      <a:pt x="1182" y="706"/>
                      <a:pt x="1186" y="706"/>
                    </a:cubicBezTo>
                    <a:close/>
                    <a:moveTo>
                      <a:pt x="1122" y="0"/>
                    </a:moveTo>
                    <a:cubicBezTo>
                      <a:pt x="918" y="0"/>
                      <a:pt x="716" y="69"/>
                      <a:pt x="570" y="215"/>
                    </a:cubicBezTo>
                    <a:cubicBezTo>
                      <a:pt x="1" y="730"/>
                      <a:pt x="425" y="1689"/>
                      <a:pt x="1107" y="1689"/>
                    </a:cubicBezTo>
                    <a:cubicBezTo>
                      <a:pt x="1157" y="1689"/>
                      <a:pt x="1208" y="1684"/>
                      <a:pt x="1260" y="1673"/>
                    </a:cubicBezTo>
                    <a:cubicBezTo>
                      <a:pt x="1516" y="1634"/>
                      <a:pt x="1752" y="1516"/>
                      <a:pt x="1890" y="1299"/>
                    </a:cubicBezTo>
                    <a:cubicBezTo>
                      <a:pt x="2127" y="925"/>
                      <a:pt x="2008" y="412"/>
                      <a:pt x="1634" y="156"/>
                    </a:cubicBezTo>
                    <a:cubicBezTo>
                      <a:pt x="1486" y="54"/>
                      <a:pt x="1303" y="0"/>
                      <a:pt x="1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4" name="Google Shape;574;p37"/>
              <p:cNvSpPr/>
              <p:nvPr/>
            </p:nvSpPr>
            <p:spPr>
              <a:xfrm>
                <a:off x="8289875" y="1591575"/>
                <a:ext cx="53200" cy="42250"/>
              </a:xfrm>
              <a:custGeom>
                <a:avLst/>
                <a:gdLst/>
                <a:ahLst/>
                <a:cxnLst/>
                <a:rect l="l" t="t" r="r" b="b"/>
                <a:pathLst>
                  <a:path w="2128" h="1690" extrusionOk="0">
                    <a:moveTo>
                      <a:pt x="1187" y="706"/>
                    </a:moveTo>
                    <a:lnTo>
                      <a:pt x="1187" y="706"/>
                    </a:lnTo>
                    <a:cubicBezTo>
                      <a:pt x="1206" y="706"/>
                      <a:pt x="1144" y="844"/>
                      <a:pt x="1135" y="844"/>
                    </a:cubicBezTo>
                    <a:cubicBezTo>
                      <a:pt x="1131" y="844"/>
                      <a:pt x="1137" y="819"/>
                      <a:pt x="1162" y="748"/>
                    </a:cubicBezTo>
                    <a:cubicBezTo>
                      <a:pt x="1162" y="748"/>
                      <a:pt x="1162" y="748"/>
                      <a:pt x="1162" y="728"/>
                    </a:cubicBezTo>
                    <a:cubicBezTo>
                      <a:pt x="1175" y="712"/>
                      <a:pt x="1183" y="706"/>
                      <a:pt x="1187" y="706"/>
                    </a:cubicBezTo>
                    <a:close/>
                    <a:moveTo>
                      <a:pt x="1110" y="1"/>
                    </a:moveTo>
                    <a:cubicBezTo>
                      <a:pt x="909" y="1"/>
                      <a:pt x="708" y="69"/>
                      <a:pt x="552" y="216"/>
                    </a:cubicBezTo>
                    <a:cubicBezTo>
                      <a:pt x="1" y="730"/>
                      <a:pt x="426" y="1689"/>
                      <a:pt x="1108" y="1689"/>
                    </a:cubicBezTo>
                    <a:cubicBezTo>
                      <a:pt x="1158" y="1689"/>
                      <a:pt x="1209" y="1684"/>
                      <a:pt x="1261" y="1674"/>
                    </a:cubicBezTo>
                    <a:cubicBezTo>
                      <a:pt x="1497" y="1634"/>
                      <a:pt x="1734" y="1516"/>
                      <a:pt x="1872" y="1299"/>
                    </a:cubicBezTo>
                    <a:cubicBezTo>
                      <a:pt x="2128" y="925"/>
                      <a:pt x="1990" y="393"/>
                      <a:pt x="1616" y="157"/>
                    </a:cubicBezTo>
                    <a:cubicBezTo>
                      <a:pt x="1467" y="55"/>
                      <a:pt x="1289" y="1"/>
                      <a:pt x="11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5" name="Google Shape;575;p37"/>
              <p:cNvSpPr/>
              <p:nvPr/>
            </p:nvSpPr>
            <p:spPr>
              <a:xfrm>
                <a:off x="8311100" y="1643800"/>
                <a:ext cx="53175" cy="42225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1689" extrusionOk="0">
                    <a:moveTo>
                      <a:pt x="1199" y="705"/>
                    </a:moveTo>
                    <a:cubicBezTo>
                      <a:pt x="1207" y="705"/>
                      <a:pt x="1143" y="835"/>
                      <a:pt x="1133" y="835"/>
                    </a:cubicBezTo>
                    <a:cubicBezTo>
                      <a:pt x="1130" y="835"/>
                      <a:pt x="1135" y="812"/>
                      <a:pt x="1161" y="747"/>
                    </a:cubicBezTo>
                    <a:cubicBezTo>
                      <a:pt x="1161" y="747"/>
                      <a:pt x="1161" y="727"/>
                      <a:pt x="1180" y="727"/>
                    </a:cubicBezTo>
                    <a:cubicBezTo>
                      <a:pt x="1191" y="711"/>
                      <a:pt x="1197" y="705"/>
                      <a:pt x="1199" y="705"/>
                    </a:cubicBezTo>
                    <a:close/>
                    <a:moveTo>
                      <a:pt x="1121" y="0"/>
                    </a:moveTo>
                    <a:cubicBezTo>
                      <a:pt x="917" y="0"/>
                      <a:pt x="716" y="69"/>
                      <a:pt x="570" y="215"/>
                    </a:cubicBezTo>
                    <a:cubicBezTo>
                      <a:pt x="0" y="729"/>
                      <a:pt x="424" y="1689"/>
                      <a:pt x="1106" y="1689"/>
                    </a:cubicBezTo>
                    <a:cubicBezTo>
                      <a:pt x="1156" y="1689"/>
                      <a:pt x="1207" y="1684"/>
                      <a:pt x="1259" y="1673"/>
                    </a:cubicBezTo>
                    <a:cubicBezTo>
                      <a:pt x="1515" y="1634"/>
                      <a:pt x="1752" y="1516"/>
                      <a:pt x="1890" y="1299"/>
                    </a:cubicBezTo>
                    <a:cubicBezTo>
                      <a:pt x="2126" y="905"/>
                      <a:pt x="2008" y="392"/>
                      <a:pt x="1633" y="156"/>
                    </a:cubicBezTo>
                    <a:cubicBezTo>
                      <a:pt x="1485" y="54"/>
                      <a:pt x="1302" y="0"/>
                      <a:pt x="11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6" name="Google Shape;576;p37"/>
              <p:cNvSpPr/>
              <p:nvPr/>
            </p:nvSpPr>
            <p:spPr>
              <a:xfrm>
                <a:off x="8268250" y="1685850"/>
                <a:ext cx="53150" cy="42050"/>
              </a:xfrm>
              <a:custGeom>
                <a:avLst/>
                <a:gdLst/>
                <a:ahLst/>
                <a:cxnLst/>
                <a:rect l="l" t="t" r="r" b="b"/>
                <a:pathLst>
                  <a:path w="2126" h="1682" extrusionOk="0">
                    <a:moveTo>
                      <a:pt x="1205" y="711"/>
                    </a:moveTo>
                    <a:cubicBezTo>
                      <a:pt x="1216" y="711"/>
                      <a:pt x="1152" y="837"/>
                      <a:pt x="1145" y="837"/>
                    </a:cubicBezTo>
                    <a:cubicBezTo>
                      <a:pt x="1141" y="837"/>
                      <a:pt x="1149" y="812"/>
                      <a:pt x="1180" y="740"/>
                    </a:cubicBezTo>
                    <a:cubicBezTo>
                      <a:pt x="1195" y="719"/>
                      <a:pt x="1203" y="711"/>
                      <a:pt x="1205" y="711"/>
                    </a:cubicBezTo>
                    <a:close/>
                    <a:moveTo>
                      <a:pt x="1118" y="1"/>
                    </a:moveTo>
                    <a:cubicBezTo>
                      <a:pt x="920" y="1"/>
                      <a:pt x="723" y="64"/>
                      <a:pt x="569" y="208"/>
                    </a:cubicBezTo>
                    <a:cubicBezTo>
                      <a:pt x="0" y="722"/>
                      <a:pt x="424" y="1682"/>
                      <a:pt x="1122" y="1682"/>
                    </a:cubicBezTo>
                    <a:cubicBezTo>
                      <a:pt x="1173" y="1682"/>
                      <a:pt x="1225" y="1677"/>
                      <a:pt x="1279" y="1666"/>
                    </a:cubicBezTo>
                    <a:cubicBezTo>
                      <a:pt x="1515" y="1626"/>
                      <a:pt x="1752" y="1508"/>
                      <a:pt x="1889" y="1292"/>
                    </a:cubicBezTo>
                    <a:cubicBezTo>
                      <a:pt x="2126" y="917"/>
                      <a:pt x="2008" y="405"/>
                      <a:pt x="1633" y="149"/>
                    </a:cubicBezTo>
                    <a:cubicBezTo>
                      <a:pt x="1482" y="54"/>
                      <a:pt x="1300" y="1"/>
                      <a:pt x="111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577" name="Google Shape;577;p37"/>
            <p:cNvSpPr/>
            <p:nvPr/>
          </p:nvSpPr>
          <p:spPr>
            <a:xfrm>
              <a:off x="7917050" y="784347"/>
              <a:ext cx="375355" cy="443712"/>
            </a:xfrm>
            <a:custGeom>
              <a:avLst/>
              <a:gdLst/>
              <a:ahLst/>
              <a:cxnLst/>
              <a:rect l="l" t="t" r="r" b="b"/>
              <a:pathLst>
                <a:path w="12020" h="14209" extrusionOk="0">
                  <a:moveTo>
                    <a:pt x="3122" y="1"/>
                  </a:moveTo>
                  <a:cubicBezTo>
                    <a:pt x="3027" y="1"/>
                    <a:pt x="2932" y="6"/>
                    <a:pt x="2838" y="19"/>
                  </a:cubicBezTo>
                  <a:cubicBezTo>
                    <a:pt x="1222" y="216"/>
                    <a:pt x="375" y="1811"/>
                    <a:pt x="158" y="3269"/>
                  </a:cubicBezTo>
                  <a:cubicBezTo>
                    <a:pt x="40" y="4097"/>
                    <a:pt x="20" y="4944"/>
                    <a:pt x="20" y="5772"/>
                  </a:cubicBezTo>
                  <a:cubicBezTo>
                    <a:pt x="0" y="6580"/>
                    <a:pt x="0" y="7387"/>
                    <a:pt x="40" y="8215"/>
                  </a:cubicBezTo>
                  <a:cubicBezTo>
                    <a:pt x="119" y="10067"/>
                    <a:pt x="355" y="11919"/>
                    <a:pt x="710" y="13732"/>
                  </a:cubicBezTo>
                  <a:cubicBezTo>
                    <a:pt x="765" y="13970"/>
                    <a:pt x="956" y="14209"/>
                    <a:pt x="1221" y="14209"/>
                  </a:cubicBezTo>
                  <a:cubicBezTo>
                    <a:pt x="1241" y="14209"/>
                    <a:pt x="1261" y="14207"/>
                    <a:pt x="1281" y="14205"/>
                  </a:cubicBezTo>
                  <a:cubicBezTo>
                    <a:pt x="3212" y="13889"/>
                    <a:pt x="5064" y="13239"/>
                    <a:pt x="6778" y="12293"/>
                  </a:cubicBezTo>
                  <a:cubicBezTo>
                    <a:pt x="7606" y="11840"/>
                    <a:pt x="8414" y="11308"/>
                    <a:pt x="9143" y="10697"/>
                  </a:cubicBezTo>
                  <a:cubicBezTo>
                    <a:pt x="9970" y="10028"/>
                    <a:pt x="10798" y="9279"/>
                    <a:pt x="11330" y="8353"/>
                  </a:cubicBezTo>
                  <a:cubicBezTo>
                    <a:pt x="11822" y="7525"/>
                    <a:pt x="12019" y="6501"/>
                    <a:pt x="11704" y="5575"/>
                  </a:cubicBezTo>
                  <a:cubicBezTo>
                    <a:pt x="11389" y="4649"/>
                    <a:pt x="10581" y="4058"/>
                    <a:pt x="9655" y="3861"/>
                  </a:cubicBezTo>
                  <a:cubicBezTo>
                    <a:pt x="9425" y="3815"/>
                    <a:pt x="9200" y="3794"/>
                    <a:pt x="8982" y="3794"/>
                  </a:cubicBezTo>
                  <a:cubicBezTo>
                    <a:pt x="7872" y="3794"/>
                    <a:pt x="6912" y="4345"/>
                    <a:pt x="6089" y="5102"/>
                  </a:cubicBezTo>
                  <a:cubicBezTo>
                    <a:pt x="6187" y="4314"/>
                    <a:pt x="6167" y="3526"/>
                    <a:pt x="6010" y="2757"/>
                  </a:cubicBezTo>
                  <a:cubicBezTo>
                    <a:pt x="5852" y="2009"/>
                    <a:pt x="5537" y="1319"/>
                    <a:pt x="4966" y="767"/>
                  </a:cubicBezTo>
                  <a:cubicBezTo>
                    <a:pt x="4481" y="300"/>
                    <a:pt x="3800" y="1"/>
                    <a:pt x="312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9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578" name="Google Shape;578;p37"/>
          <p:cNvGrpSpPr/>
          <p:nvPr/>
        </p:nvGrpSpPr>
        <p:grpSpPr>
          <a:xfrm>
            <a:off x="1882438" y="1478932"/>
            <a:ext cx="7990503" cy="1630063"/>
            <a:chOff x="1411828" y="1109198"/>
            <a:chExt cx="5992877" cy="1222547"/>
          </a:xfrm>
        </p:grpSpPr>
        <p:grpSp>
          <p:nvGrpSpPr>
            <p:cNvPr id="579" name="Google Shape;579;p37"/>
            <p:cNvGrpSpPr/>
            <p:nvPr/>
          </p:nvGrpSpPr>
          <p:grpSpPr>
            <a:xfrm>
              <a:off x="6086056" y="1109219"/>
              <a:ext cx="1318649" cy="1222526"/>
              <a:chOff x="6408388" y="676125"/>
              <a:chExt cx="957068" cy="887238"/>
            </a:xfrm>
          </p:grpSpPr>
          <p:sp>
            <p:nvSpPr>
              <p:cNvPr id="580" name="Google Shape;580;p37"/>
              <p:cNvSpPr/>
              <p:nvPr/>
            </p:nvSpPr>
            <p:spPr>
              <a:xfrm>
                <a:off x="6408388" y="676125"/>
                <a:ext cx="957068" cy="887238"/>
              </a:xfrm>
              <a:custGeom>
                <a:avLst/>
                <a:gdLst/>
                <a:ahLst/>
                <a:cxnLst/>
                <a:rect l="l" t="t" r="r" b="b"/>
                <a:pathLst>
                  <a:path w="17694" h="16403" extrusionOk="0">
                    <a:moveTo>
                      <a:pt x="11121" y="0"/>
                    </a:moveTo>
                    <a:cubicBezTo>
                      <a:pt x="10889" y="0"/>
                      <a:pt x="10632" y="141"/>
                      <a:pt x="10384" y="423"/>
                    </a:cubicBezTo>
                    <a:cubicBezTo>
                      <a:pt x="9083" y="1940"/>
                      <a:pt x="7547" y="7950"/>
                      <a:pt x="7547" y="7950"/>
                    </a:cubicBezTo>
                    <a:cubicBezTo>
                      <a:pt x="6051" y="7484"/>
                      <a:pt x="6476" y="794"/>
                      <a:pt x="4635" y="794"/>
                    </a:cubicBezTo>
                    <a:cubicBezTo>
                      <a:pt x="4293" y="794"/>
                      <a:pt x="3874" y="1024"/>
                      <a:pt x="3350" y="1566"/>
                    </a:cubicBezTo>
                    <a:cubicBezTo>
                      <a:pt x="0" y="5034"/>
                      <a:pt x="0" y="16383"/>
                      <a:pt x="8729" y="16402"/>
                    </a:cubicBezTo>
                    <a:cubicBezTo>
                      <a:pt x="14521" y="16402"/>
                      <a:pt x="15802" y="11871"/>
                      <a:pt x="15802" y="11871"/>
                    </a:cubicBezTo>
                    <a:cubicBezTo>
                      <a:pt x="11310" y="10945"/>
                      <a:pt x="11270" y="9999"/>
                      <a:pt x="11270" y="9999"/>
                    </a:cubicBezTo>
                    <a:cubicBezTo>
                      <a:pt x="17102" y="8994"/>
                      <a:pt x="17694" y="4147"/>
                      <a:pt x="16334" y="3911"/>
                    </a:cubicBezTo>
                    <a:cubicBezTo>
                      <a:pt x="16281" y="3902"/>
                      <a:pt x="16227" y="3898"/>
                      <a:pt x="16172" y="3898"/>
                    </a:cubicBezTo>
                    <a:cubicBezTo>
                      <a:pt x="15478" y="3898"/>
                      <a:pt x="14691" y="4569"/>
                      <a:pt x="14101" y="5203"/>
                    </a:cubicBezTo>
                    <a:lnTo>
                      <a:pt x="14101" y="5203"/>
                    </a:lnTo>
                    <a:cubicBezTo>
                      <a:pt x="15113" y="3802"/>
                      <a:pt x="16392" y="1429"/>
                      <a:pt x="14561" y="226"/>
                    </a:cubicBezTo>
                    <a:cubicBezTo>
                      <a:pt x="14532" y="207"/>
                      <a:pt x="14500" y="198"/>
                      <a:pt x="14464" y="198"/>
                    </a:cubicBezTo>
                    <a:cubicBezTo>
                      <a:pt x="13639" y="198"/>
                      <a:pt x="11131" y="5213"/>
                      <a:pt x="11112" y="5213"/>
                    </a:cubicBezTo>
                    <a:cubicBezTo>
                      <a:pt x="11112" y="5213"/>
                      <a:pt x="11112" y="5212"/>
                      <a:pt x="11113" y="5211"/>
                    </a:cubicBezTo>
                    <a:cubicBezTo>
                      <a:pt x="12449" y="1756"/>
                      <a:pt x="11942" y="0"/>
                      <a:pt x="1112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19050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1" name="Google Shape;581;p37"/>
              <p:cNvSpPr/>
              <p:nvPr/>
            </p:nvSpPr>
            <p:spPr>
              <a:xfrm>
                <a:off x="6577853" y="807673"/>
                <a:ext cx="106611" cy="103691"/>
              </a:xfrm>
              <a:custGeom>
                <a:avLst/>
                <a:gdLst/>
                <a:ahLst/>
                <a:cxnLst/>
                <a:rect l="l" t="t" r="r" b="b"/>
                <a:pathLst>
                  <a:path w="1971" h="1917" extrusionOk="0">
                    <a:moveTo>
                      <a:pt x="749" y="1"/>
                    </a:moveTo>
                    <a:cubicBezTo>
                      <a:pt x="749" y="1"/>
                      <a:pt x="0" y="1656"/>
                      <a:pt x="867" y="1892"/>
                    </a:cubicBezTo>
                    <a:cubicBezTo>
                      <a:pt x="928" y="1909"/>
                      <a:pt x="986" y="1916"/>
                      <a:pt x="1041" y="1916"/>
                    </a:cubicBezTo>
                    <a:cubicBezTo>
                      <a:pt x="1783" y="1916"/>
                      <a:pt x="1970" y="533"/>
                      <a:pt x="1970" y="533"/>
                    </a:cubicBezTo>
                    <a:lnTo>
                      <a:pt x="1734" y="395"/>
                    </a:lnTo>
                    <a:cubicBezTo>
                      <a:pt x="1734" y="395"/>
                      <a:pt x="1466" y="1468"/>
                      <a:pt x="1071" y="1468"/>
                    </a:cubicBezTo>
                    <a:cubicBezTo>
                      <a:pt x="1024" y="1468"/>
                      <a:pt x="976" y="1453"/>
                      <a:pt x="926" y="1420"/>
                    </a:cubicBezTo>
                    <a:cubicBezTo>
                      <a:pt x="453" y="1085"/>
                      <a:pt x="1064" y="178"/>
                      <a:pt x="1064" y="178"/>
                    </a:cubicBezTo>
                    <a:lnTo>
                      <a:pt x="749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2" name="Google Shape;582;p37"/>
              <p:cNvSpPr/>
              <p:nvPr/>
            </p:nvSpPr>
            <p:spPr>
              <a:xfrm>
                <a:off x="6413700" y="777875"/>
                <a:ext cx="167998" cy="133278"/>
              </a:xfrm>
              <a:custGeom>
                <a:avLst/>
                <a:gdLst/>
                <a:ahLst/>
                <a:cxnLst/>
                <a:rect l="l" t="t" r="r" b="b"/>
                <a:pathLst>
                  <a:path w="2582" h="2464" extrusionOk="0">
                    <a:moveTo>
                      <a:pt x="1" y="0"/>
                    </a:moveTo>
                    <a:lnTo>
                      <a:pt x="1715" y="2463"/>
                    </a:lnTo>
                    <a:cubicBezTo>
                      <a:pt x="1715" y="2463"/>
                      <a:pt x="1912" y="1419"/>
                      <a:pt x="2582" y="55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3" name="Google Shape;583;p37"/>
              <p:cNvSpPr/>
              <p:nvPr/>
            </p:nvSpPr>
            <p:spPr>
              <a:xfrm>
                <a:off x="6611118" y="1260788"/>
                <a:ext cx="42461" cy="48302"/>
              </a:xfrm>
              <a:custGeom>
                <a:avLst/>
                <a:gdLst/>
                <a:ahLst/>
                <a:cxnLst/>
                <a:rect l="l" t="t" r="r" b="b"/>
                <a:pathLst>
                  <a:path w="785" h="893" extrusionOk="0">
                    <a:moveTo>
                      <a:pt x="253" y="1"/>
                    </a:moveTo>
                    <a:cubicBezTo>
                      <a:pt x="1" y="1"/>
                      <a:pt x="289" y="892"/>
                      <a:pt x="513" y="892"/>
                    </a:cubicBezTo>
                    <a:cubicBezTo>
                      <a:pt x="525" y="892"/>
                      <a:pt x="536" y="890"/>
                      <a:pt x="548" y="884"/>
                    </a:cubicBezTo>
                    <a:cubicBezTo>
                      <a:pt x="784" y="766"/>
                      <a:pt x="390" y="57"/>
                      <a:pt x="390" y="57"/>
                    </a:cubicBezTo>
                    <a:cubicBezTo>
                      <a:pt x="333" y="18"/>
                      <a:pt x="287" y="1"/>
                      <a:pt x="25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4" name="Google Shape;584;p37"/>
              <p:cNvSpPr/>
              <p:nvPr/>
            </p:nvSpPr>
            <p:spPr>
              <a:xfrm>
                <a:off x="6755864" y="1437555"/>
                <a:ext cx="68207" cy="30290"/>
              </a:xfrm>
              <a:custGeom>
                <a:avLst/>
                <a:gdLst/>
                <a:ahLst/>
                <a:cxnLst/>
                <a:rect l="l" t="t" r="r" b="b"/>
                <a:pathLst>
                  <a:path w="1261" h="560" extrusionOk="0">
                    <a:moveTo>
                      <a:pt x="492" y="0"/>
                    </a:moveTo>
                    <a:lnTo>
                      <a:pt x="492" y="0"/>
                    </a:lnTo>
                    <a:cubicBezTo>
                      <a:pt x="1" y="82"/>
                      <a:pt x="735" y="559"/>
                      <a:pt x="1053" y="559"/>
                    </a:cubicBezTo>
                    <a:cubicBezTo>
                      <a:pt x="1118" y="559"/>
                      <a:pt x="1165" y="539"/>
                      <a:pt x="1182" y="493"/>
                    </a:cubicBezTo>
                    <a:cubicBezTo>
                      <a:pt x="1261" y="256"/>
                      <a:pt x="492" y="0"/>
                      <a:pt x="49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5" name="Google Shape;585;p37"/>
              <p:cNvSpPr/>
              <p:nvPr/>
            </p:nvSpPr>
            <p:spPr>
              <a:xfrm>
                <a:off x="6914403" y="1510523"/>
                <a:ext cx="60851" cy="18282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338" extrusionOk="0">
                    <a:moveTo>
                      <a:pt x="686" y="1"/>
                    </a:moveTo>
                    <a:cubicBezTo>
                      <a:pt x="482" y="1"/>
                      <a:pt x="280" y="31"/>
                      <a:pt x="280" y="31"/>
                    </a:cubicBezTo>
                    <a:cubicBezTo>
                      <a:pt x="0" y="232"/>
                      <a:pt x="318" y="338"/>
                      <a:pt x="637" y="338"/>
                    </a:cubicBezTo>
                    <a:cubicBezTo>
                      <a:pt x="880" y="338"/>
                      <a:pt x="1125" y="276"/>
                      <a:pt x="1108" y="149"/>
                    </a:cubicBezTo>
                    <a:cubicBezTo>
                      <a:pt x="1098" y="31"/>
                      <a:pt x="891" y="1"/>
                      <a:pt x="68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6" name="Google Shape;586;p37"/>
              <p:cNvSpPr/>
              <p:nvPr/>
            </p:nvSpPr>
            <p:spPr>
              <a:xfrm>
                <a:off x="6802274" y="1503599"/>
                <a:ext cx="67613" cy="25422"/>
              </a:xfrm>
              <a:custGeom>
                <a:avLst/>
                <a:gdLst/>
                <a:ahLst/>
                <a:cxnLst/>
                <a:rect l="l" t="t" r="r" b="b"/>
                <a:pathLst>
                  <a:path w="1250" h="470" extrusionOk="0">
                    <a:moveTo>
                      <a:pt x="442" y="1"/>
                    </a:moveTo>
                    <a:cubicBezTo>
                      <a:pt x="1" y="153"/>
                      <a:pt x="653" y="470"/>
                      <a:pt x="999" y="470"/>
                    </a:cubicBezTo>
                    <a:cubicBezTo>
                      <a:pt x="1102" y="470"/>
                      <a:pt x="1177" y="442"/>
                      <a:pt x="1191" y="375"/>
                    </a:cubicBezTo>
                    <a:cubicBezTo>
                      <a:pt x="1250" y="139"/>
                      <a:pt x="442" y="1"/>
                      <a:pt x="4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7" name="Google Shape;587;p37"/>
              <p:cNvSpPr/>
              <p:nvPr/>
            </p:nvSpPr>
            <p:spPr>
              <a:xfrm>
                <a:off x="6532363" y="1237367"/>
                <a:ext cx="42352" cy="47329"/>
              </a:xfrm>
              <a:custGeom>
                <a:avLst/>
                <a:gdLst/>
                <a:ahLst/>
                <a:cxnLst/>
                <a:rect l="l" t="t" r="r" b="b"/>
                <a:pathLst>
                  <a:path w="783" h="875" extrusionOk="0">
                    <a:moveTo>
                      <a:pt x="250" y="0"/>
                    </a:moveTo>
                    <a:cubicBezTo>
                      <a:pt x="1" y="0"/>
                      <a:pt x="282" y="875"/>
                      <a:pt x="505" y="875"/>
                    </a:cubicBezTo>
                    <a:cubicBezTo>
                      <a:pt x="519" y="875"/>
                      <a:pt x="532" y="871"/>
                      <a:pt x="546" y="864"/>
                    </a:cubicBezTo>
                    <a:cubicBezTo>
                      <a:pt x="782" y="766"/>
                      <a:pt x="388" y="56"/>
                      <a:pt x="388" y="56"/>
                    </a:cubicBezTo>
                    <a:cubicBezTo>
                      <a:pt x="331" y="17"/>
                      <a:pt x="285" y="0"/>
                      <a:pt x="25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8" name="Google Shape;588;p37"/>
              <p:cNvSpPr/>
              <p:nvPr/>
            </p:nvSpPr>
            <p:spPr>
              <a:xfrm>
                <a:off x="6545128" y="1322667"/>
                <a:ext cx="42352" cy="48356"/>
              </a:xfrm>
              <a:custGeom>
                <a:avLst/>
                <a:gdLst/>
                <a:ahLst/>
                <a:cxnLst/>
                <a:rect l="l" t="t" r="r" b="b"/>
                <a:pathLst>
                  <a:path w="783" h="894" extrusionOk="0">
                    <a:moveTo>
                      <a:pt x="252" y="0"/>
                    </a:moveTo>
                    <a:cubicBezTo>
                      <a:pt x="0" y="0"/>
                      <a:pt x="285" y="893"/>
                      <a:pt x="523" y="893"/>
                    </a:cubicBezTo>
                    <a:cubicBezTo>
                      <a:pt x="537" y="893"/>
                      <a:pt x="552" y="890"/>
                      <a:pt x="566" y="883"/>
                    </a:cubicBezTo>
                    <a:cubicBezTo>
                      <a:pt x="782" y="785"/>
                      <a:pt x="388" y="56"/>
                      <a:pt x="388" y="56"/>
                    </a:cubicBezTo>
                    <a:cubicBezTo>
                      <a:pt x="332" y="17"/>
                      <a:pt x="287" y="0"/>
                      <a:pt x="25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9" name="Google Shape;589;p37"/>
              <p:cNvSpPr/>
              <p:nvPr/>
            </p:nvSpPr>
            <p:spPr>
              <a:xfrm>
                <a:off x="6611118" y="1347116"/>
                <a:ext cx="42461" cy="48248"/>
              </a:xfrm>
              <a:custGeom>
                <a:avLst/>
                <a:gdLst/>
                <a:ahLst/>
                <a:cxnLst/>
                <a:rect l="l" t="t" r="r" b="b"/>
                <a:pathLst>
                  <a:path w="785" h="892" extrusionOk="0">
                    <a:moveTo>
                      <a:pt x="253" y="1"/>
                    </a:moveTo>
                    <a:cubicBezTo>
                      <a:pt x="1" y="1"/>
                      <a:pt x="289" y="892"/>
                      <a:pt x="513" y="892"/>
                    </a:cubicBezTo>
                    <a:cubicBezTo>
                      <a:pt x="525" y="892"/>
                      <a:pt x="536" y="889"/>
                      <a:pt x="548" y="884"/>
                    </a:cubicBezTo>
                    <a:cubicBezTo>
                      <a:pt x="784" y="766"/>
                      <a:pt x="390" y="57"/>
                      <a:pt x="390" y="57"/>
                    </a:cubicBezTo>
                    <a:cubicBezTo>
                      <a:pt x="333" y="18"/>
                      <a:pt x="287" y="1"/>
                      <a:pt x="25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0" name="Google Shape;590;p37"/>
              <p:cNvSpPr/>
              <p:nvPr/>
            </p:nvSpPr>
            <p:spPr>
              <a:xfrm>
                <a:off x="6618150" y="1432795"/>
                <a:ext cx="58850" cy="39756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735" extrusionOk="0">
                    <a:moveTo>
                      <a:pt x="374" y="0"/>
                    </a:moveTo>
                    <a:cubicBezTo>
                      <a:pt x="1" y="0"/>
                      <a:pt x="572" y="734"/>
                      <a:pt x="846" y="734"/>
                    </a:cubicBezTo>
                    <a:cubicBezTo>
                      <a:pt x="879" y="734"/>
                      <a:pt x="908" y="723"/>
                      <a:pt x="930" y="699"/>
                    </a:cubicBezTo>
                    <a:cubicBezTo>
                      <a:pt x="1088" y="522"/>
                      <a:pt x="457" y="10"/>
                      <a:pt x="457" y="10"/>
                    </a:cubicBezTo>
                    <a:cubicBezTo>
                      <a:pt x="425" y="3"/>
                      <a:pt x="397" y="0"/>
                      <a:pt x="37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1" name="Google Shape;591;p37"/>
              <p:cNvSpPr/>
              <p:nvPr/>
            </p:nvSpPr>
            <p:spPr>
              <a:xfrm>
                <a:off x="6692849" y="1482288"/>
                <a:ext cx="67288" cy="26775"/>
              </a:xfrm>
              <a:custGeom>
                <a:avLst/>
                <a:gdLst/>
                <a:ahLst/>
                <a:cxnLst/>
                <a:rect l="l" t="t" r="r" b="b"/>
                <a:pathLst>
                  <a:path w="1244" h="495" extrusionOk="0">
                    <a:moveTo>
                      <a:pt x="455" y="1"/>
                    </a:moveTo>
                    <a:lnTo>
                      <a:pt x="455" y="1"/>
                    </a:lnTo>
                    <a:cubicBezTo>
                      <a:pt x="1" y="142"/>
                      <a:pt x="693" y="495"/>
                      <a:pt x="1025" y="495"/>
                    </a:cubicBezTo>
                    <a:cubicBezTo>
                      <a:pt x="1110" y="495"/>
                      <a:pt x="1172" y="471"/>
                      <a:pt x="1184" y="415"/>
                    </a:cubicBezTo>
                    <a:cubicBezTo>
                      <a:pt x="1243" y="158"/>
                      <a:pt x="455" y="1"/>
                      <a:pt x="45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2" name="Google Shape;592;p37"/>
              <p:cNvSpPr/>
              <p:nvPr/>
            </p:nvSpPr>
            <p:spPr>
              <a:xfrm>
                <a:off x="6864315" y="1457893"/>
                <a:ext cx="60851" cy="18715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346" extrusionOk="0">
                    <a:moveTo>
                      <a:pt x="701" y="1"/>
                    </a:moveTo>
                    <a:cubicBezTo>
                      <a:pt x="492" y="1"/>
                      <a:pt x="280" y="38"/>
                      <a:pt x="280" y="38"/>
                    </a:cubicBezTo>
                    <a:cubicBezTo>
                      <a:pt x="0" y="239"/>
                      <a:pt x="318" y="346"/>
                      <a:pt x="637" y="346"/>
                    </a:cubicBezTo>
                    <a:cubicBezTo>
                      <a:pt x="880" y="346"/>
                      <a:pt x="1125" y="284"/>
                      <a:pt x="1108" y="156"/>
                    </a:cubicBezTo>
                    <a:cubicBezTo>
                      <a:pt x="1089" y="33"/>
                      <a:pt x="896" y="1"/>
                      <a:pt x="7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3" name="Google Shape;593;p37"/>
              <p:cNvSpPr/>
              <p:nvPr/>
            </p:nvSpPr>
            <p:spPr>
              <a:xfrm>
                <a:off x="6681111" y="1375243"/>
                <a:ext cx="58742" cy="39756"/>
              </a:xfrm>
              <a:custGeom>
                <a:avLst/>
                <a:gdLst/>
                <a:ahLst/>
                <a:cxnLst/>
                <a:rect l="l" t="t" r="r" b="b"/>
                <a:pathLst>
                  <a:path w="1086" h="735" extrusionOk="0">
                    <a:moveTo>
                      <a:pt x="372" y="0"/>
                    </a:moveTo>
                    <a:cubicBezTo>
                      <a:pt x="1" y="0"/>
                      <a:pt x="586" y="734"/>
                      <a:pt x="849" y="734"/>
                    </a:cubicBezTo>
                    <a:cubicBezTo>
                      <a:pt x="881" y="734"/>
                      <a:pt x="908" y="723"/>
                      <a:pt x="928" y="699"/>
                    </a:cubicBezTo>
                    <a:cubicBezTo>
                      <a:pt x="1086" y="502"/>
                      <a:pt x="456" y="10"/>
                      <a:pt x="456" y="10"/>
                    </a:cubicBezTo>
                    <a:cubicBezTo>
                      <a:pt x="424" y="3"/>
                      <a:pt x="396" y="0"/>
                      <a:pt x="37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594" name="Google Shape;594;p37"/>
            <p:cNvGrpSpPr/>
            <p:nvPr/>
          </p:nvGrpSpPr>
          <p:grpSpPr>
            <a:xfrm>
              <a:off x="1411828" y="1109198"/>
              <a:ext cx="1477461" cy="1222409"/>
              <a:chOff x="7558775" y="805000"/>
              <a:chExt cx="862247" cy="713399"/>
            </a:xfrm>
          </p:grpSpPr>
          <p:sp>
            <p:nvSpPr>
              <p:cNvPr id="595" name="Google Shape;595;p37"/>
              <p:cNvSpPr/>
              <p:nvPr/>
            </p:nvSpPr>
            <p:spPr>
              <a:xfrm>
                <a:off x="7558775" y="805000"/>
                <a:ext cx="861539" cy="713399"/>
              </a:xfrm>
              <a:custGeom>
                <a:avLst/>
                <a:gdLst/>
                <a:ahLst/>
                <a:cxnLst/>
                <a:rect l="l" t="t" r="r" b="b"/>
                <a:pathLst>
                  <a:path w="23920" h="19807" extrusionOk="0">
                    <a:moveTo>
                      <a:pt x="6252" y="0"/>
                    </a:moveTo>
                    <a:cubicBezTo>
                      <a:pt x="6112" y="0"/>
                      <a:pt x="5973" y="14"/>
                      <a:pt x="5833" y="44"/>
                    </a:cubicBezTo>
                    <a:cubicBezTo>
                      <a:pt x="4000" y="438"/>
                      <a:pt x="6601" y="3669"/>
                      <a:pt x="6601" y="3669"/>
                    </a:cubicBezTo>
                    <a:cubicBezTo>
                      <a:pt x="6601" y="3669"/>
                      <a:pt x="4590" y="1565"/>
                      <a:pt x="3213" y="1565"/>
                    </a:cubicBezTo>
                    <a:cubicBezTo>
                      <a:pt x="2910" y="1565"/>
                      <a:pt x="2638" y="1667"/>
                      <a:pt x="2424" y="1916"/>
                    </a:cubicBezTo>
                    <a:cubicBezTo>
                      <a:pt x="1163" y="3354"/>
                      <a:pt x="4592" y="5837"/>
                      <a:pt x="4592" y="5837"/>
                    </a:cubicBezTo>
                    <a:cubicBezTo>
                      <a:pt x="4592" y="5837"/>
                      <a:pt x="2636" y="4760"/>
                      <a:pt x="1416" y="4760"/>
                    </a:cubicBezTo>
                    <a:cubicBezTo>
                      <a:pt x="953" y="4760"/>
                      <a:pt x="596" y="4916"/>
                      <a:pt x="493" y="5344"/>
                    </a:cubicBezTo>
                    <a:cubicBezTo>
                      <a:pt x="1" y="7393"/>
                      <a:pt x="4119" y="10624"/>
                      <a:pt x="7961" y="11629"/>
                    </a:cubicBezTo>
                    <a:cubicBezTo>
                      <a:pt x="7961" y="11629"/>
                      <a:pt x="5401" y="13430"/>
                      <a:pt x="2896" y="13430"/>
                    </a:cubicBezTo>
                    <a:cubicBezTo>
                      <a:pt x="2436" y="13430"/>
                      <a:pt x="1978" y="13369"/>
                      <a:pt x="1538" y="13225"/>
                    </a:cubicBezTo>
                    <a:lnTo>
                      <a:pt x="1538" y="13225"/>
                    </a:lnTo>
                    <a:cubicBezTo>
                      <a:pt x="1538" y="13226"/>
                      <a:pt x="2025" y="19807"/>
                      <a:pt x="11322" y="19807"/>
                    </a:cubicBezTo>
                    <a:cubicBezTo>
                      <a:pt x="11377" y="19807"/>
                      <a:pt x="11432" y="19806"/>
                      <a:pt x="11488" y="19806"/>
                    </a:cubicBezTo>
                    <a:cubicBezTo>
                      <a:pt x="22029" y="19727"/>
                      <a:pt x="23920" y="1758"/>
                      <a:pt x="18482" y="1108"/>
                    </a:cubicBezTo>
                    <a:cubicBezTo>
                      <a:pt x="18193" y="1074"/>
                      <a:pt x="17922" y="1058"/>
                      <a:pt x="17669" y="1058"/>
                    </a:cubicBezTo>
                    <a:cubicBezTo>
                      <a:pt x="13957" y="1058"/>
                      <a:pt x="13821" y="4556"/>
                      <a:pt x="12512" y="7433"/>
                    </a:cubicBezTo>
                    <a:cubicBezTo>
                      <a:pt x="12512" y="7433"/>
                      <a:pt x="9438" y="0"/>
                      <a:pt x="625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 w="19050" cap="flat" cmpd="sng">
                <a:solidFill>
                  <a:schemeClr val="accent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6" name="Google Shape;596;p37"/>
              <p:cNvSpPr/>
              <p:nvPr/>
            </p:nvSpPr>
            <p:spPr>
              <a:xfrm>
                <a:off x="8020052" y="1100380"/>
                <a:ext cx="273625" cy="163952"/>
              </a:xfrm>
              <a:custGeom>
                <a:avLst/>
                <a:gdLst/>
                <a:ahLst/>
                <a:cxnLst/>
                <a:rect l="l" t="t" r="r" b="b"/>
                <a:pathLst>
                  <a:path w="7597" h="4552" extrusionOk="0">
                    <a:moveTo>
                      <a:pt x="2207" y="729"/>
                    </a:moveTo>
                    <a:lnTo>
                      <a:pt x="2207" y="729"/>
                    </a:lnTo>
                    <a:cubicBezTo>
                      <a:pt x="2207" y="729"/>
                      <a:pt x="2172" y="778"/>
                      <a:pt x="2124" y="861"/>
                    </a:cubicBezTo>
                    <a:lnTo>
                      <a:pt x="2124" y="861"/>
                    </a:lnTo>
                    <a:cubicBezTo>
                      <a:pt x="2176" y="781"/>
                      <a:pt x="2207" y="729"/>
                      <a:pt x="2207" y="729"/>
                    </a:cubicBezTo>
                    <a:close/>
                    <a:moveTo>
                      <a:pt x="907" y="0"/>
                    </a:moveTo>
                    <a:lnTo>
                      <a:pt x="907" y="0"/>
                    </a:lnTo>
                    <a:cubicBezTo>
                      <a:pt x="907" y="0"/>
                      <a:pt x="1" y="237"/>
                      <a:pt x="237" y="1497"/>
                    </a:cubicBezTo>
                    <a:cubicBezTo>
                      <a:pt x="344" y="2066"/>
                      <a:pt x="618" y="2222"/>
                      <a:pt x="888" y="2222"/>
                    </a:cubicBezTo>
                    <a:cubicBezTo>
                      <a:pt x="1216" y="2222"/>
                      <a:pt x="1537" y="1990"/>
                      <a:pt x="1537" y="1990"/>
                    </a:cubicBezTo>
                    <a:lnTo>
                      <a:pt x="1537" y="1990"/>
                    </a:lnTo>
                    <a:cubicBezTo>
                      <a:pt x="1537" y="1990"/>
                      <a:pt x="947" y="2601"/>
                      <a:pt x="1971" y="3054"/>
                    </a:cubicBezTo>
                    <a:cubicBezTo>
                      <a:pt x="2156" y="3132"/>
                      <a:pt x="2332" y="3164"/>
                      <a:pt x="2497" y="3164"/>
                    </a:cubicBezTo>
                    <a:cubicBezTo>
                      <a:pt x="3247" y="3164"/>
                      <a:pt x="3764" y="2503"/>
                      <a:pt x="3764" y="2502"/>
                    </a:cubicBezTo>
                    <a:lnTo>
                      <a:pt x="3764" y="2502"/>
                    </a:lnTo>
                    <a:cubicBezTo>
                      <a:pt x="3764" y="2503"/>
                      <a:pt x="2937" y="3960"/>
                      <a:pt x="4118" y="4256"/>
                    </a:cubicBezTo>
                    <a:cubicBezTo>
                      <a:pt x="4263" y="4292"/>
                      <a:pt x="4396" y="4308"/>
                      <a:pt x="4519" y="4308"/>
                    </a:cubicBezTo>
                    <a:cubicBezTo>
                      <a:pt x="5147" y="4308"/>
                      <a:pt x="5506" y="3895"/>
                      <a:pt x="5661" y="3655"/>
                    </a:cubicBezTo>
                    <a:lnTo>
                      <a:pt x="5661" y="3655"/>
                    </a:lnTo>
                    <a:cubicBezTo>
                      <a:pt x="5587" y="3860"/>
                      <a:pt x="5595" y="4216"/>
                      <a:pt x="6306" y="4492"/>
                    </a:cubicBezTo>
                    <a:cubicBezTo>
                      <a:pt x="6411" y="4533"/>
                      <a:pt x="6508" y="4552"/>
                      <a:pt x="6598" y="4552"/>
                    </a:cubicBezTo>
                    <a:cubicBezTo>
                      <a:pt x="7416" y="4552"/>
                      <a:pt x="7597" y="2992"/>
                      <a:pt x="7153" y="2423"/>
                    </a:cubicBezTo>
                    <a:lnTo>
                      <a:pt x="7153" y="2423"/>
                    </a:lnTo>
                    <a:cubicBezTo>
                      <a:pt x="7153" y="2424"/>
                      <a:pt x="7251" y="3684"/>
                      <a:pt x="6463" y="3960"/>
                    </a:cubicBezTo>
                    <a:cubicBezTo>
                      <a:pt x="6410" y="3980"/>
                      <a:pt x="6361" y="3990"/>
                      <a:pt x="6317" y="3990"/>
                    </a:cubicBezTo>
                    <a:cubicBezTo>
                      <a:pt x="5709" y="3990"/>
                      <a:pt x="5931" y="2227"/>
                      <a:pt x="5931" y="2226"/>
                    </a:cubicBezTo>
                    <a:lnTo>
                      <a:pt x="5931" y="2226"/>
                    </a:lnTo>
                    <a:cubicBezTo>
                      <a:pt x="5931" y="2227"/>
                      <a:pt x="5633" y="3602"/>
                      <a:pt x="4839" y="3602"/>
                    </a:cubicBezTo>
                    <a:cubicBezTo>
                      <a:pt x="4767" y="3602"/>
                      <a:pt x="4691" y="3591"/>
                      <a:pt x="4611" y="3566"/>
                    </a:cubicBezTo>
                    <a:cubicBezTo>
                      <a:pt x="3626" y="3290"/>
                      <a:pt x="4118" y="1400"/>
                      <a:pt x="4118" y="1399"/>
                    </a:cubicBezTo>
                    <a:lnTo>
                      <a:pt x="4118" y="1399"/>
                    </a:lnTo>
                    <a:cubicBezTo>
                      <a:pt x="4118" y="1399"/>
                      <a:pt x="3548" y="2627"/>
                      <a:pt x="2735" y="2627"/>
                    </a:cubicBezTo>
                    <a:cubicBezTo>
                      <a:pt x="2604" y="2627"/>
                      <a:pt x="2467" y="2596"/>
                      <a:pt x="2326" y="2522"/>
                    </a:cubicBezTo>
                    <a:cubicBezTo>
                      <a:pt x="1503" y="2095"/>
                      <a:pt x="1925" y="1198"/>
                      <a:pt x="2124" y="861"/>
                    </a:cubicBezTo>
                    <a:lnTo>
                      <a:pt x="2124" y="861"/>
                    </a:lnTo>
                    <a:cubicBezTo>
                      <a:pt x="1948" y="1124"/>
                      <a:pt x="1530" y="1693"/>
                      <a:pt x="1187" y="1693"/>
                    </a:cubicBezTo>
                    <a:cubicBezTo>
                      <a:pt x="1084" y="1693"/>
                      <a:pt x="988" y="1642"/>
                      <a:pt x="907" y="1517"/>
                    </a:cubicBezTo>
                    <a:cubicBezTo>
                      <a:pt x="493" y="867"/>
                      <a:pt x="907" y="0"/>
                      <a:pt x="9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7" name="Google Shape;597;p37"/>
              <p:cNvSpPr/>
              <p:nvPr/>
            </p:nvSpPr>
            <p:spPr>
              <a:xfrm>
                <a:off x="7939373" y="1202958"/>
                <a:ext cx="234762" cy="243514"/>
              </a:xfrm>
              <a:custGeom>
                <a:avLst/>
                <a:gdLst/>
                <a:ahLst/>
                <a:cxnLst/>
                <a:rect l="l" t="t" r="r" b="b"/>
                <a:pathLst>
                  <a:path w="6518" h="6761" extrusionOk="0">
                    <a:moveTo>
                      <a:pt x="2418" y="1250"/>
                    </a:moveTo>
                    <a:cubicBezTo>
                      <a:pt x="2418" y="1250"/>
                      <a:pt x="2380" y="1273"/>
                      <a:pt x="2319" y="1314"/>
                    </a:cubicBezTo>
                    <a:lnTo>
                      <a:pt x="2319" y="1314"/>
                    </a:lnTo>
                    <a:cubicBezTo>
                      <a:pt x="2381" y="1275"/>
                      <a:pt x="2418" y="1250"/>
                      <a:pt x="2418" y="1250"/>
                    </a:cubicBezTo>
                    <a:close/>
                    <a:moveTo>
                      <a:pt x="1392" y="1"/>
                    </a:moveTo>
                    <a:cubicBezTo>
                      <a:pt x="1123" y="1"/>
                      <a:pt x="478" y="109"/>
                      <a:pt x="231" y="1112"/>
                    </a:cubicBezTo>
                    <a:cubicBezTo>
                      <a:pt x="1" y="2048"/>
                      <a:pt x="653" y="2174"/>
                      <a:pt x="1022" y="2174"/>
                    </a:cubicBezTo>
                    <a:cubicBezTo>
                      <a:pt x="1158" y="2174"/>
                      <a:pt x="1255" y="2157"/>
                      <a:pt x="1255" y="2157"/>
                    </a:cubicBezTo>
                    <a:lnTo>
                      <a:pt x="1255" y="2157"/>
                    </a:lnTo>
                    <a:cubicBezTo>
                      <a:pt x="1255" y="2157"/>
                      <a:pt x="428" y="2452"/>
                      <a:pt x="1196" y="3319"/>
                    </a:cubicBezTo>
                    <a:cubicBezTo>
                      <a:pt x="1525" y="3673"/>
                      <a:pt x="1920" y="3776"/>
                      <a:pt x="2267" y="3776"/>
                    </a:cubicBezTo>
                    <a:cubicBezTo>
                      <a:pt x="2752" y="3776"/>
                      <a:pt x="3147" y="3575"/>
                      <a:pt x="3147" y="3575"/>
                    </a:cubicBezTo>
                    <a:lnTo>
                      <a:pt x="3147" y="3575"/>
                    </a:lnTo>
                    <a:cubicBezTo>
                      <a:pt x="3147" y="3575"/>
                      <a:pt x="1728" y="4600"/>
                      <a:pt x="2713" y="5368"/>
                    </a:cubicBezTo>
                    <a:cubicBezTo>
                      <a:pt x="3043" y="5620"/>
                      <a:pt x="3357" y="5705"/>
                      <a:pt x="3631" y="5705"/>
                    </a:cubicBezTo>
                    <a:cubicBezTo>
                      <a:pt x="3984" y="5705"/>
                      <a:pt x="4269" y="5565"/>
                      <a:pt x="4433" y="5460"/>
                    </a:cubicBezTo>
                    <a:lnTo>
                      <a:pt x="4433" y="5460"/>
                    </a:lnTo>
                    <a:cubicBezTo>
                      <a:pt x="4276" y="5619"/>
                      <a:pt x="4125" y="5958"/>
                      <a:pt x="4684" y="6531"/>
                    </a:cubicBezTo>
                    <a:cubicBezTo>
                      <a:pt x="4845" y="6692"/>
                      <a:pt x="5014" y="6760"/>
                      <a:pt x="5181" y="6760"/>
                    </a:cubicBezTo>
                    <a:cubicBezTo>
                      <a:pt x="5871" y="6760"/>
                      <a:pt x="6517" y="5589"/>
                      <a:pt x="6358" y="4954"/>
                    </a:cubicBezTo>
                    <a:lnTo>
                      <a:pt x="6358" y="4954"/>
                    </a:lnTo>
                    <a:cubicBezTo>
                      <a:pt x="6358" y="4955"/>
                      <a:pt x="5933" y="6101"/>
                      <a:pt x="5136" y="6101"/>
                    </a:cubicBezTo>
                    <a:cubicBezTo>
                      <a:pt x="5111" y="6101"/>
                      <a:pt x="5085" y="6100"/>
                      <a:pt x="5058" y="6097"/>
                    </a:cubicBezTo>
                    <a:cubicBezTo>
                      <a:pt x="4191" y="6038"/>
                      <a:pt x="5294" y="4246"/>
                      <a:pt x="5295" y="4245"/>
                    </a:cubicBezTo>
                    <a:lnTo>
                      <a:pt x="5295" y="4245"/>
                    </a:lnTo>
                    <a:cubicBezTo>
                      <a:pt x="5294" y="4246"/>
                      <a:pt x="4639" y="5128"/>
                      <a:pt x="3963" y="5128"/>
                    </a:cubicBezTo>
                    <a:cubicBezTo>
                      <a:pt x="3794" y="5128"/>
                      <a:pt x="3624" y="5073"/>
                      <a:pt x="3462" y="4935"/>
                    </a:cubicBezTo>
                    <a:cubicBezTo>
                      <a:pt x="2654" y="4245"/>
                      <a:pt x="3935" y="2689"/>
                      <a:pt x="3935" y="2689"/>
                    </a:cubicBezTo>
                    <a:lnTo>
                      <a:pt x="3935" y="2689"/>
                    </a:lnTo>
                    <a:cubicBezTo>
                      <a:pt x="3935" y="2689"/>
                      <a:pt x="3189" y="3331"/>
                      <a:pt x="2494" y="3331"/>
                    </a:cubicBezTo>
                    <a:cubicBezTo>
                      <a:pt x="2230" y="3331"/>
                      <a:pt x="1974" y="3239"/>
                      <a:pt x="1768" y="2984"/>
                    </a:cubicBezTo>
                    <a:cubicBezTo>
                      <a:pt x="1160" y="2212"/>
                      <a:pt x="2017" y="1523"/>
                      <a:pt x="2319" y="1314"/>
                    </a:cubicBezTo>
                    <a:lnTo>
                      <a:pt x="2319" y="1314"/>
                    </a:lnTo>
                    <a:cubicBezTo>
                      <a:pt x="2103" y="1450"/>
                      <a:pt x="1581" y="1753"/>
                      <a:pt x="1222" y="1753"/>
                    </a:cubicBezTo>
                    <a:cubicBezTo>
                      <a:pt x="1037" y="1753"/>
                      <a:pt x="895" y="1672"/>
                      <a:pt x="861" y="1447"/>
                    </a:cubicBezTo>
                    <a:cubicBezTo>
                      <a:pt x="743" y="639"/>
                      <a:pt x="1512" y="9"/>
                      <a:pt x="1512" y="9"/>
                    </a:cubicBezTo>
                    <a:cubicBezTo>
                      <a:pt x="1512" y="9"/>
                      <a:pt x="1466" y="1"/>
                      <a:pt x="13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8" name="Google Shape;598;p37"/>
              <p:cNvSpPr/>
              <p:nvPr/>
            </p:nvSpPr>
            <p:spPr>
              <a:xfrm>
                <a:off x="7796527" y="1263720"/>
                <a:ext cx="173172" cy="251222"/>
              </a:xfrm>
              <a:custGeom>
                <a:avLst/>
                <a:gdLst/>
                <a:ahLst/>
                <a:cxnLst/>
                <a:rect l="l" t="t" r="r" b="b"/>
                <a:pathLst>
                  <a:path w="4808" h="6975" extrusionOk="0">
                    <a:moveTo>
                      <a:pt x="2502" y="1376"/>
                    </a:moveTo>
                    <a:cubicBezTo>
                      <a:pt x="2502" y="1376"/>
                      <a:pt x="2456" y="1390"/>
                      <a:pt x="2382" y="1419"/>
                    </a:cubicBezTo>
                    <a:lnTo>
                      <a:pt x="2382" y="1419"/>
                    </a:lnTo>
                    <a:cubicBezTo>
                      <a:pt x="2457" y="1393"/>
                      <a:pt x="2502" y="1376"/>
                      <a:pt x="2502" y="1376"/>
                    </a:cubicBezTo>
                    <a:close/>
                    <a:moveTo>
                      <a:pt x="1776" y="0"/>
                    </a:moveTo>
                    <a:cubicBezTo>
                      <a:pt x="1487" y="0"/>
                      <a:pt x="1043" y="130"/>
                      <a:pt x="650" y="785"/>
                    </a:cubicBezTo>
                    <a:cubicBezTo>
                      <a:pt x="0" y="1888"/>
                      <a:pt x="1222" y="1947"/>
                      <a:pt x="1222" y="1947"/>
                    </a:cubicBezTo>
                    <a:cubicBezTo>
                      <a:pt x="1222" y="1947"/>
                      <a:pt x="414" y="2046"/>
                      <a:pt x="828" y="2992"/>
                    </a:cubicBezTo>
                    <a:cubicBezTo>
                      <a:pt x="1094" y="3573"/>
                      <a:pt x="1645" y="3685"/>
                      <a:pt x="2029" y="3685"/>
                    </a:cubicBezTo>
                    <a:cubicBezTo>
                      <a:pt x="2268" y="3685"/>
                      <a:pt x="2443" y="3642"/>
                      <a:pt x="2443" y="3642"/>
                    </a:cubicBezTo>
                    <a:lnTo>
                      <a:pt x="2443" y="3642"/>
                    </a:lnTo>
                    <a:cubicBezTo>
                      <a:pt x="2443" y="3642"/>
                      <a:pt x="907" y="4272"/>
                      <a:pt x="1537" y="5179"/>
                    </a:cubicBezTo>
                    <a:cubicBezTo>
                      <a:pt x="1827" y="5595"/>
                      <a:pt x="2192" y="5708"/>
                      <a:pt x="2502" y="5708"/>
                    </a:cubicBezTo>
                    <a:cubicBezTo>
                      <a:pt x="2699" y="5708"/>
                      <a:pt x="2874" y="5662"/>
                      <a:pt x="2993" y="5620"/>
                    </a:cubicBezTo>
                    <a:lnTo>
                      <a:pt x="2993" y="5620"/>
                    </a:lnTo>
                    <a:cubicBezTo>
                      <a:pt x="2808" y="5731"/>
                      <a:pt x="2568" y="6005"/>
                      <a:pt x="2877" y="6637"/>
                    </a:cubicBezTo>
                    <a:cubicBezTo>
                      <a:pt x="2997" y="6877"/>
                      <a:pt x="3177" y="6975"/>
                      <a:pt x="3379" y="6975"/>
                    </a:cubicBezTo>
                    <a:cubicBezTo>
                      <a:pt x="3974" y="6975"/>
                      <a:pt x="4764" y="6131"/>
                      <a:pt x="4808" y="5573"/>
                    </a:cubicBezTo>
                    <a:lnTo>
                      <a:pt x="4808" y="5573"/>
                    </a:lnTo>
                    <a:cubicBezTo>
                      <a:pt x="4808" y="5573"/>
                      <a:pt x="4208" y="6377"/>
                      <a:pt x="3560" y="6377"/>
                    </a:cubicBezTo>
                    <a:cubicBezTo>
                      <a:pt x="3484" y="6377"/>
                      <a:pt x="3407" y="6366"/>
                      <a:pt x="3330" y="6341"/>
                    </a:cubicBezTo>
                    <a:cubicBezTo>
                      <a:pt x="2601" y="6085"/>
                      <a:pt x="4098" y="4706"/>
                      <a:pt x="4098" y="4706"/>
                    </a:cubicBezTo>
                    <a:lnTo>
                      <a:pt x="4098" y="4706"/>
                    </a:lnTo>
                    <a:cubicBezTo>
                      <a:pt x="4098" y="4706"/>
                      <a:pt x="3422" y="5249"/>
                      <a:pt x="2860" y="5249"/>
                    </a:cubicBezTo>
                    <a:cubicBezTo>
                      <a:pt x="2643" y="5249"/>
                      <a:pt x="2443" y="5167"/>
                      <a:pt x="2305" y="4942"/>
                    </a:cubicBezTo>
                    <a:cubicBezTo>
                      <a:pt x="1813" y="4154"/>
                      <a:pt x="3389" y="2992"/>
                      <a:pt x="3389" y="2992"/>
                    </a:cubicBezTo>
                    <a:lnTo>
                      <a:pt x="3389" y="2992"/>
                    </a:lnTo>
                    <a:cubicBezTo>
                      <a:pt x="3389" y="2992"/>
                      <a:pt x="2771" y="3312"/>
                      <a:pt x="2219" y="3312"/>
                    </a:cubicBezTo>
                    <a:cubicBezTo>
                      <a:pt x="1884" y="3312"/>
                      <a:pt x="1573" y="3194"/>
                      <a:pt x="1439" y="2814"/>
                    </a:cubicBezTo>
                    <a:cubicBezTo>
                      <a:pt x="1131" y="1990"/>
                      <a:pt x="2045" y="1550"/>
                      <a:pt x="2382" y="1419"/>
                    </a:cubicBezTo>
                    <a:lnTo>
                      <a:pt x="2382" y="1419"/>
                    </a:lnTo>
                    <a:cubicBezTo>
                      <a:pt x="2191" y="1483"/>
                      <a:pt x="1810" y="1597"/>
                      <a:pt x="1511" y="1597"/>
                    </a:cubicBezTo>
                    <a:cubicBezTo>
                      <a:pt x="1248" y="1597"/>
                      <a:pt x="1050" y="1509"/>
                      <a:pt x="1104" y="1218"/>
                    </a:cubicBezTo>
                    <a:cubicBezTo>
                      <a:pt x="1241" y="470"/>
                      <a:pt x="2089" y="56"/>
                      <a:pt x="2089" y="56"/>
                    </a:cubicBezTo>
                    <a:cubicBezTo>
                      <a:pt x="2089" y="56"/>
                      <a:pt x="1965" y="0"/>
                      <a:pt x="177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9" name="Google Shape;599;p37"/>
              <p:cNvSpPr/>
              <p:nvPr/>
            </p:nvSpPr>
            <p:spPr>
              <a:xfrm>
                <a:off x="8161637" y="887480"/>
                <a:ext cx="99012" cy="91737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547" extrusionOk="0">
                    <a:moveTo>
                      <a:pt x="2296" y="0"/>
                    </a:moveTo>
                    <a:lnTo>
                      <a:pt x="1724" y="158"/>
                    </a:lnTo>
                    <a:cubicBezTo>
                      <a:pt x="1724" y="158"/>
                      <a:pt x="2197" y="1636"/>
                      <a:pt x="1527" y="1951"/>
                    </a:cubicBezTo>
                    <a:cubicBezTo>
                      <a:pt x="1465" y="1979"/>
                      <a:pt x="1407" y="1992"/>
                      <a:pt x="1353" y="1992"/>
                    </a:cubicBezTo>
                    <a:cubicBezTo>
                      <a:pt x="721" y="1992"/>
                      <a:pt x="621" y="237"/>
                      <a:pt x="621" y="237"/>
                    </a:cubicBezTo>
                    <a:lnTo>
                      <a:pt x="207" y="276"/>
                    </a:lnTo>
                    <a:cubicBezTo>
                      <a:pt x="207" y="276"/>
                      <a:pt x="1" y="2546"/>
                      <a:pt x="1419" y="2546"/>
                    </a:cubicBezTo>
                    <a:cubicBezTo>
                      <a:pt x="1454" y="2546"/>
                      <a:pt x="1490" y="2545"/>
                      <a:pt x="1527" y="2542"/>
                    </a:cubicBezTo>
                    <a:cubicBezTo>
                      <a:pt x="2749" y="2443"/>
                      <a:pt x="2296" y="0"/>
                      <a:pt x="229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0" name="Google Shape;600;p37"/>
              <p:cNvSpPr/>
              <p:nvPr/>
            </p:nvSpPr>
            <p:spPr>
              <a:xfrm>
                <a:off x="8278174" y="933575"/>
                <a:ext cx="142849" cy="80253"/>
              </a:xfrm>
              <a:custGeom>
                <a:avLst/>
                <a:gdLst/>
                <a:ahLst/>
                <a:cxnLst/>
                <a:rect l="l" t="t" r="r" b="b"/>
                <a:pathLst>
                  <a:path w="3074" h="2228" extrusionOk="0">
                    <a:moveTo>
                      <a:pt x="0" y="1"/>
                    </a:moveTo>
                    <a:cubicBezTo>
                      <a:pt x="118" y="316"/>
                      <a:pt x="414" y="2227"/>
                      <a:pt x="414" y="2227"/>
                    </a:cubicBezTo>
                    <a:lnTo>
                      <a:pt x="307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1" name="Google Shape;601;p37"/>
              <p:cNvSpPr/>
              <p:nvPr/>
            </p:nvSpPr>
            <p:spPr>
              <a:xfrm>
                <a:off x="8125800" y="958435"/>
                <a:ext cx="60365" cy="59645"/>
              </a:xfrm>
              <a:custGeom>
                <a:avLst/>
                <a:gdLst/>
                <a:ahLst/>
                <a:cxnLst/>
                <a:rect l="l" t="t" r="r" b="b"/>
                <a:pathLst>
                  <a:path w="1676" h="1656" extrusionOk="0">
                    <a:moveTo>
                      <a:pt x="828" y="0"/>
                    </a:moveTo>
                    <a:cubicBezTo>
                      <a:pt x="375" y="0"/>
                      <a:pt x="0" y="375"/>
                      <a:pt x="0" y="828"/>
                    </a:cubicBezTo>
                    <a:cubicBezTo>
                      <a:pt x="0" y="1281"/>
                      <a:pt x="375" y="1656"/>
                      <a:pt x="828" y="1656"/>
                    </a:cubicBezTo>
                    <a:cubicBezTo>
                      <a:pt x="1301" y="1656"/>
                      <a:pt x="1675" y="1281"/>
                      <a:pt x="1675" y="828"/>
                    </a:cubicBezTo>
                    <a:cubicBezTo>
                      <a:pt x="1675" y="375"/>
                      <a:pt x="1301" y="0"/>
                      <a:pt x="8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9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3873947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 2">
  <p:cSld name="Quote 2">
    <p:bg>
      <p:bgPr>
        <a:solidFill>
          <a:schemeClr val="accent3"/>
        </a:solidFill>
        <a:effectLst/>
      </p:bgPr>
    </p:bg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" name="Google Shape;161;p14"/>
          <p:cNvSpPr/>
          <p:nvPr/>
        </p:nvSpPr>
        <p:spPr>
          <a:xfrm>
            <a:off x="6325201" y="2393000"/>
            <a:ext cx="7084800" cy="66884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9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2" name="Google Shape;162;p14"/>
          <p:cNvSpPr/>
          <p:nvPr/>
        </p:nvSpPr>
        <p:spPr>
          <a:xfrm>
            <a:off x="10925618" y="1845735"/>
            <a:ext cx="1599043" cy="180169"/>
          </a:xfrm>
          <a:custGeom>
            <a:avLst/>
            <a:gdLst/>
            <a:ahLst/>
            <a:cxnLst/>
            <a:rect l="l" t="t" r="r" b="b"/>
            <a:pathLst>
              <a:path w="36202" h="4079" extrusionOk="0">
                <a:moveTo>
                  <a:pt x="0" y="4079"/>
                </a:moveTo>
                <a:lnTo>
                  <a:pt x="4334" y="255"/>
                </a:lnTo>
                <a:lnTo>
                  <a:pt x="8158" y="4079"/>
                </a:lnTo>
                <a:lnTo>
                  <a:pt x="13002" y="510"/>
                </a:lnTo>
                <a:lnTo>
                  <a:pt x="17081" y="4079"/>
                </a:lnTo>
                <a:lnTo>
                  <a:pt x="22435" y="0"/>
                </a:lnTo>
                <a:lnTo>
                  <a:pt x="26514" y="4079"/>
                </a:lnTo>
                <a:lnTo>
                  <a:pt x="31613" y="510"/>
                </a:lnTo>
                <a:lnTo>
                  <a:pt x="36202" y="3824"/>
                </a:lnTo>
              </a:path>
            </a:pathLst>
          </a:custGeom>
          <a:noFill/>
          <a:ln w="2857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63" name="Google Shape;163;p14"/>
          <p:cNvSpPr/>
          <p:nvPr/>
        </p:nvSpPr>
        <p:spPr>
          <a:xfrm>
            <a:off x="10226767" y="2212833"/>
            <a:ext cx="1599043" cy="180169"/>
          </a:xfrm>
          <a:custGeom>
            <a:avLst/>
            <a:gdLst/>
            <a:ahLst/>
            <a:cxnLst/>
            <a:rect l="l" t="t" r="r" b="b"/>
            <a:pathLst>
              <a:path w="36202" h="4079" extrusionOk="0">
                <a:moveTo>
                  <a:pt x="0" y="4079"/>
                </a:moveTo>
                <a:lnTo>
                  <a:pt x="4334" y="255"/>
                </a:lnTo>
                <a:lnTo>
                  <a:pt x="8158" y="4079"/>
                </a:lnTo>
                <a:lnTo>
                  <a:pt x="13002" y="510"/>
                </a:lnTo>
                <a:lnTo>
                  <a:pt x="17081" y="4079"/>
                </a:lnTo>
                <a:lnTo>
                  <a:pt x="22435" y="0"/>
                </a:lnTo>
                <a:lnTo>
                  <a:pt x="26514" y="4079"/>
                </a:lnTo>
                <a:lnTo>
                  <a:pt x="31613" y="510"/>
                </a:lnTo>
                <a:lnTo>
                  <a:pt x="36202" y="3824"/>
                </a:lnTo>
              </a:path>
            </a:pathLst>
          </a:custGeom>
          <a:noFill/>
          <a:ln w="2857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64" name="Google Shape;164;p14"/>
          <p:cNvSpPr/>
          <p:nvPr/>
        </p:nvSpPr>
        <p:spPr>
          <a:xfrm>
            <a:off x="11882900" y="1137318"/>
            <a:ext cx="409899" cy="409899"/>
          </a:xfrm>
          <a:custGeom>
            <a:avLst/>
            <a:gdLst/>
            <a:ahLst/>
            <a:cxnLst/>
            <a:rect l="l" t="t" r="r" b="b"/>
            <a:pathLst>
              <a:path w="23325" h="23325" fill="none" extrusionOk="0">
                <a:moveTo>
                  <a:pt x="23325" y="9996"/>
                </a:moveTo>
                <a:cubicBezTo>
                  <a:pt x="23325" y="18882"/>
                  <a:pt x="12588" y="23325"/>
                  <a:pt x="6294" y="17031"/>
                </a:cubicBezTo>
                <a:cubicBezTo>
                  <a:pt x="0" y="10737"/>
                  <a:pt x="4443" y="0"/>
                  <a:pt x="13329" y="0"/>
                </a:cubicBezTo>
                <a:cubicBezTo>
                  <a:pt x="18882" y="0"/>
                  <a:pt x="23325" y="4443"/>
                  <a:pt x="23325" y="9996"/>
                </a:cubicBezTo>
                <a:close/>
              </a:path>
            </a:pathLst>
          </a:custGeom>
          <a:noFill/>
          <a:ln w="28575" cap="flat" cmpd="sng">
            <a:solidFill>
              <a:schemeClr val="lt1"/>
            </a:solidFill>
            <a:prstDash val="solid"/>
            <a:miter lim="370229"/>
            <a:headEnd type="none" w="sm" len="sm"/>
            <a:tailEnd type="none" w="sm" len="sm"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9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5" name="Google Shape;165;p14"/>
          <p:cNvSpPr/>
          <p:nvPr/>
        </p:nvSpPr>
        <p:spPr>
          <a:xfrm>
            <a:off x="464835" y="6066035"/>
            <a:ext cx="1599043" cy="180169"/>
          </a:xfrm>
          <a:custGeom>
            <a:avLst/>
            <a:gdLst/>
            <a:ahLst/>
            <a:cxnLst/>
            <a:rect l="l" t="t" r="r" b="b"/>
            <a:pathLst>
              <a:path w="36202" h="4079" extrusionOk="0">
                <a:moveTo>
                  <a:pt x="0" y="4079"/>
                </a:moveTo>
                <a:lnTo>
                  <a:pt x="4334" y="255"/>
                </a:lnTo>
                <a:lnTo>
                  <a:pt x="8158" y="4079"/>
                </a:lnTo>
                <a:lnTo>
                  <a:pt x="13002" y="510"/>
                </a:lnTo>
                <a:lnTo>
                  <a:pt x="17081" y="4079"/>
                </a:lnTo>
                <a:lnTo>
                  <a:pt x="22435" y="0"/>
                </a:lnTo>
                <a:lnTo>
                  <a:pt x="26514" y="4079"/>
                </a:lnTo>
                <a:lnTo>
                  <a:pt x="31613" y="510"/>
                </a:lnTo>
                <a:lnTo>
                  <a:pt x="36202" y="3824"/>
                </a:lnTo>
              </a:path>
            </a:pathLst>
          </a:custGeom>
          <a:noFill/>
          <a:ln w="2857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66" name="Google Shape;166;p14"/>
          <p:cNvSpPr/>
          <p:nvPr/>
        </p:nvSpPr>
        <p:spPr>
          <a:xfrm>
            <a:off x="-234015" y="6433133"/>
            <a:ext cx="1599043" cy="180169"/>
          </a:xfrm>
          <a:custGeom>
            <a:avLst/>
            <a:gdLst/>
            <a:ahLst/>
            <a:cxnLst/>
            <a:rect l="l" t="t" r="r" b="b"/>
            <a:pathLst>
              <a:path w="36202" h="4079" extrusionOk="0">
                <a:moveTo>
                  <a:pt x="0" y="4079"/>
                </a:moveTo>
                <a:lnTo>
                  <a:pt x="4334" y="255"/>
                </a:lnTo>
                <a:lnTo>
                  <a:pt x="8158" y="4079"/>
                </a:lnTo>
                <a:lnTo>
                  <a:pt x="13002" y="510"/>
                </a:lnTo>
                <a:lnTo>
                  <a:pt x="17081" y="4079"/>
                </a:lnTo>
                <a:lnTo>
                  <a:pt x="22435" y="0"/>
                </a:lnTo>
                <a:lnTo>
                  <a:pt x="26514" y="4079"/>
                </a:lnTo>
                <a:lnTo>
                  <a:pt x="31613" y="510"/>
                </a:lnTo>
                <a:lnTo>
                  <a:pt x="36202" y="3824"/>
                </a:lnTo>
              </a:path>
            </a:pathLst>
          </a:custGeom>
          <a:noFill/>
          <a:ln w="2857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67" name="Google Shape;167;p14"/>
          <p:cNvSpPr/>
          <p:nvPr/>
        </p:nvSpPr>
        <p:spPr>
          <a:xfrm>
            <a:off x="5402968" y="5391469"/>
            <a:ext cx="1599043" cy="180169"/>
          </a:xfrm>
          <a:custGeom>
            <a:avLst/>
            <a:gdLst/>
            <a:ahLst/>
            <a:cxnLst/>
            <a:rect l="l" t="t" r="r" b="b"/>
            <a:pathLst>
              <a:path w="36202" h="4079" extrusionOk="0">
                <a:moveTo>
                  <a:pt x="0" y="4079"/>
                </a:moveTo>
                <a:lnTo>
                  <a:pt x="4334" y="255"/>
                </a:lnTo>
                <a:lnTo>
                  <a:pt x="8158" y="4079"/>
                </a:lnTo>
                <a:lnTo>
                  <a:pt x="13002" y="510"/>
                </a:lnTo>
                <a:lnTo>
                  <a:pt x="17081" y="4079"/>
                </a:lnTo>
                <a:lnTo>
                  <a:pt x="22435" y="0"/>
                </a:lnTo>
                <a:lnTo>
                  <a:pt x="26514" y="4079"/>
                </a:lnTo>
                <a:lnTo>
                  <a:pt x="31613" y="510"/>
                </a:lnTo>
                <a:lnTo>
                  <a:pt x="36202" y="3824"/>
                </a:lnTo>
              </a:path>
            </a:pathLst>
          </a:custGeom>
          <a:noFill/>
          <a:ln w="2857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68" name="Google Shape;168;p14"/>
          <p:cNvSpPr/>
          <p:nvPr/>
        </p:nvSpPr>
        <p:spPr>
          <a:xfrm>
            <a:off x="-233998" y="375535"/>
            <a:ext cx="1599043" cy="180169"/>
          </a:xfrm>
          <a:custGeom>
            <a:avLst/>
            <a:gdLst/>
            <a:ahLst/>
            <a:cxnLst/>
            <a:rect l="l" t="t" r="r" b="b"/>
            <a:pathLst>
              <a:path w="36202" h="4079" extrusionOk="0">
                <a:moveTo>
                  <a:pt x="0" y="4079"/>
                </a:moveTo>
                <a:lnTo>
                  <a:pt x="4334" y="255"/>
                </a:lnTo>
                <a:lnTo>
                  <a:pt x="8158" y="4079"/>
                </a:lnTo>
                <a:lnTo>
                  <a:pt x="13002" y="510"/>
                </a:lnTo>
                <a:lnTo>
                  <a:pt x="17081" y="4079"/>
                </a:lnTo>
                <a:lnTo>
                  <a:pt x="22435" y="0"/>
                </a:lnTo>
                <a:lnTo>
                  <a:pt x="26514" y="4079"/>
                </a:lnTo>
                <a:lnTo>
                  <a:pt x="31613" y="510"/>
                </a:lnTo>
                <a:lnTo>
                  <a:pt x="36202" y="3824"/>
                </a:lnTo>
              </a:path>
            </a:pathLst>
          </a:custGeom>
          <a:noFill/>
          <a:ln w="28575" cap="flat" cmpd="sng">
            <a:solidFill>
              <a:schemeClr val="lt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69" name="Google Shape;169;p14"/>
          <p:cNvSpPr/>
          <p:nvPr/>
        </p:nvSpPr>
        <p:spPr>
          <a:xfrm>
            <a:off x="5402967" y="5876518"/>
            <a:ext cx="409899" cy="409899"/>
          </a:xfrm>
          <a:custGeom>
            <a:avLst/>
            <a:gdLst/>
            <a:ahLst/>
            <a:cxnLst/>
            <a:rect l="l" t="t" r="r" b="b"/>
            <a:pathLst>
              <a:path w="23325" h="23325" fill="none" extrusionOk="0">
                <a:moveTo>
                  <a:pt x="23325" y="9996"/>
                </a:moveTo>
                <a:cubicBezTo>
                  <a:pt x="23325" y="18882"/>
                  <a:pt x="12588" y="23325"/>
                  <a:pt x="6294" y="17031"/>
                </a:cubicBezTo>
                <a:cubicBezTo>
                  <a:pt x="0" y="10737"/>
                  <a:pt x="4443" y="0"/>
                  <a:pt x="13329" y="0"/>
                </a:cubicBezTo>
                <a:cubicBezTo>
                  <a:pt x="18882" y="0"/>
                  <a:pt x="23325" y="4443"/>
                  <a:pt x="23325" y="9996"/>
                </a:cubicBezTo>
                <a:close/>
              </a:path>
            </a:pathLst>
          </a:custGeom>
          <a:noFill/>
          <a:ln w="28575" cap="flat" cmpd="sng">
            <a:solidFill>
              <a:schemeClr val="lt1"/>
            </a:solidFill>
            <a:prstDash val="solid"/>
            <a:miter lim="370229"/>
            <a:headEnd type="none" w="sm" len="sm"/>
            <a:tailEnd type="none" w="sm" len="sm"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9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0" name="Google Shape;170;p14"/>
          <p:cNvSpPr/>
          <p:nvPr/>
        </p:nvSpPr>
        <p:spPr>
          <a:xfrm>
            <a:off x="1321034" y="-125316"/>
            <a:ext cx="409899" cy="409899"/>
          </a:xfrm>
          <a:custGeom>
            <a:avLst/>
            <a:gdLst/>
            <a:ahLst/>
            <a:cxnLst/>
            <a:rect l="l" t="t" r="r" b="b"/>
            <a:pathLst>
              <a:path w="23325" h="23325" fill="none" extrusionOk="0">
                <a:moveTo>
                  <a:pt x="23325" y="9996"/>
                </a:moveTo>
                <a:cubicBezTo>
                  <a:pt x="23325" y="18882"/>
                  <a:pt x="12588" y="23325"/>
                  <a:pt x="6294" y="17031"/>
                </a:cubicBezTo>
                <a:cubicBezTo>
                  <a:pt x="0" y="10737"/>
                  <a:pt x="4443" y="0"/>
                  <a:pt x="13329" y="0"/>
                </a:cubicBezTo>
                <a:cubicBezTo>
                  <a:pt x="18882" y="0"/>
                  <a:pt x="23325" y="4443"/>
                  <a:pt x="23325" y="9996"/>
                </a:cubicBezTo>
                <a:close/>
              </a:path>
            </a:pathLst>
          </a:custGeom>
          <a:noFill/>
          <a:ln w="28575" cap="flat" cmpd="sng">
            <a:solidFill>
              <a:schemeClr val="lt1"/>
            </a:solidFill>
            <a:prstDash val="solid"/>
            <a:miter lim="370229"/>
            <a:headEnd type="none" w="sm" len="sm"/>
            <a:tailEnd type="none" w="sm" len="sm"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9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1" name="Google Shape;171;p14"/>
          <p:cNvSpPr/>
          <p:nvPr/>
        </p:nvSpPr>
        <p:spPr>
          <a:xfrm rot="7641468">
            <a:off x="12079882" y="2655420"/>
            <a:ext cx="345775" cy="302011"/>
          </a:xfrm>
          <a:custGeom>
            <a:avLst/>
            <a:gdLst/>
            <a:ahLst/>
            <a:cxnLst/>
            <a:rect l="l" t="t" r="r" b="b"/>
            <a:pathLst>
              <a:path w="29249" h="25547" fill="none" extrusionOk="0">
                <a:moveTo>
                  <a:pt x="14439" y="0"/>
                </a:moveTo>
                <a:lnTo>
                  <a:pt x="0" y="25546"/>
                </a:lnTo>
                <a:lnTo>
                  <a:pt x="29248" y="25546"/>
                </a:lnTo>
                <a:close/>
              </a:path>
            </a:pathLst>
          </a:custGeom>
          <a:noFill/>
          <a:ln w="28575" cap="rnd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9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2" name="Google Shape;172;p14"/>
          <p:cNvSpPr/>
          <p:nvPr/>
        </p:nvSpPr>
        <p:spPr>
          <a:xfrm rot="7641468">
            <a:off x="-88085" y="5586204"/>
            <a:ext cx="345775" cy="302011"/>
          </a:xfrm>
          <a:custGeom>
            <a:avLst/>
            <a:gdLst/>
            <a:ahLst/>
            <a:cxnLst/>
            <a:rect l="l" t="t" r="r" b="b"/>
            <a:pathLst>
              <a:path w="29249" h="25547" fill="none" extrusionOk="0">
                <a:moveTo>
                  <a:pt x="14439" y="0"/>
                </a:moveTo>
                <a:lnTo>
                  <a:pt x="0" y="25546"/>
                </a:lnTo>
                <a:lnTo>
                  <a:pt x="29248" y="25546"/>
                </a:lnTo>
                <a:close/>
              </a:path>
            </a:pathLst>
          </a:custGeom>
          <a:noFill/>
          <a:ln w="28575" cap="rnd" cmpd="sng">
            <a:solidFill>
              <a:schemeClr val="l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9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73" name="Google Shape;173;p14"/>
          <p:cNvSpPr txBox="1">
            <a:spLocks noGrp="1"/>
          </p:cNvSpPr>
          <p:nvPr>
            <p:ph type="subTitle" idx="1"/>
          </p:nvPr>
        </p:nvSpPr>
        <p:spPr>
          <a:xfrm flipH="1">
            <a:off x="985600" y="911800"/>
            <a:ext cx="5618400" cy="1481200"/>
          </a:xfrm>
          <a:prstGeom prst="rect">
            <a:avLst/>
          </a:prstGeom>
        </p:spPr>
        <p:txBody>
          <a:bodyPr spcFirstLastPara="1" wrap="square" lIns="121705" tIns="121705" rIns="121705" bIns="12170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2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None/>
              <a:defRPr sz="3200"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None/>
              <a:defRPr sz="3200"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None/>
              <a:defRPr sz="3200"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None/>
              <a:defRPr sz="3200"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None/>
              <a:defRPr sz="3200"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None/>
              <a:defRPr sz="3200"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2130"/>
              </a:spcBef>
              <a:spcAft>
                <a:spcPts val="0"/>
              </a:spcAft>
              <a:buNone/>
              <a:defRPr sz="3200"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2130"/>
              </a:spcBef>
              <a:spcAft>
                <a:spcPts val="2130"/>
              </a:spcAft>
              <a:buNone/>
              <a:defRPr sz="32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74" name="Google Shape;174;p14"/>
          <p:cNvSpPr txBox="1">
            <a:spLocks noGrp="1"/>
          </p:cNvSpPr>
          <p:nvPr>
            <p:ph type="subTitle" idx="2"/>
          </p:nvPr>
        </p:nvSpPr>
        <p:spPr>
          <a:xfrm flipH="1">
            <a:off x="914900" y="4436800"/>
            <a:ext cx="3665600" cy="614400"/>
          </a:xfrm>
          <a:prstGeom prst="rect">
            <a:avLst/>
          </a:prstGeom>
        </p:spPr>
        <p:txBody>
          <a:bodyPr spcFirstLastPara="1" wrap="square" lIns="121705" tIns="121705" rIns="121705" bIns="12170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800" b="1">
                <a:solidFill>
                  <a:schemeClr val="accent4"/>
                </a:solidFill>
                <a:latin typeface="Quicksand"/>
                <a:ea typeface="Quicksand"/>
                <a:cs typeface="Quicksand"/>
                <a:sym typeface="Quicksand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800" b="1">
                <a:solidFill>
                  <a:schemeClr val="accent4"/>
                </a:solidFill>
                <a:latin typeface="Quicksand"/>
                <a:ea typeface="Quicksand"/>
                <a:cs typeface="Quicksand"/>
                <a:sym typeface="Quicksand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800" b="1">
                <a:solidFill>
                  <a:schemeClr val="accent4"/>
                </a:solidFill>
                <a:latin typeface="Quicksand"/>
                <a:ea typeface="Quicksand"/>
                <a:cs typeface="Quicksand"/>
                <a:sym typeface="Quicksand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800" b="1">
                <a:solidFill>
                  <a:schemeClr val="accent4"/>
                </a:solidFill>
                <a:latin typeface="Quicksand"/>
                <a:ea typeface="Quicksand"/>
                <a:cs typeface="Quicksand"/>
                <a:sym typeface="Quicksand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800" b="1">
                <a:solidFill>
                  <a:schemeClr val="accent4"/>
                </a:solidFill>
                <a:latin typeface="Quicksand"/>
                <a:ea typeface="Quicksand"/>
                <a:cs typeface="Quicksand"/>
                <a:sym typeface="Quicksand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800" b="1">
                <a:solidFill>
                  <a:schemeClr val="accent4"/>
                </a:solidFill>
                <a:latin typeface="Quicksand"/>
                <a:ea typeface="Quicksand"/>
                <a:cs typeface="Quicksand"/>
                <a:sym typeface="Quicksand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800" b="1">
                <a:solidFill>
                  <a:schemeClr val="accent4"/>
                </a:solidFill>
                <a:latin typeface="Quicksand"/>
                <a:ea typeface="Quicksand"/>
                <a:cs typeface="Quicksand"/>
                <a:sym typeface="Quicksand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800" b="1">
                <a:solidFill>
                  <a:schemeClr val="accent4"/>
                </a:solidFill>
                <a:latin typeface="Quicksand"/>
                <a:ea typeface="Quicksand"/>
                <a:cs typeface="Quicksand"/>
                <a:sym typeface="Quicksand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800" b="1">
                <a:solidFill>
                  <a:schemeClr val="accent4"/>
                </a:solidFill>
                <a:latin typeface="Quicksand"/>
                <a:ea typeface="Quicksand"/>
                <a:cs typeface="Quicksand"/>
                <a:sym typeface="Quicksan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92357431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 ">
  <p:cSld name="Table of contents ">
    <p:spTree>
      <p:nvGrpSpPr>
        <p:cNvPr id="1" name="Shape 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" name="Google Shape;142;p13"/>
          <p:cNvSpPr txBox="1">
            <a:spLocks noGrp="1"/>
          </p:cNvSpPr>
          <p:nvPr>
            <p:ph type="ctrTitle"/>
          </p:nvPr>
        </p:nvSpPr>
        <p:spPr>
          <a:xfrm>
            <a:off x="-96667" y="4948644"/>
            <a:ext cx="3789600" cy="770400"/>
          </a:xfrm>
          <a:prstGeom prst="rect">
            <a:avLst/>
          </a:prstGeom>
        </p:spPr>
        <p:txBody>
          <a:bodyPr spcFirstLastPara="1" wrap="square" lIns="121705" tIns="121705" rIns="121705" bIns="12170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32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143" name="Google Shape;143;p13"/>
          <p:cNvSpPr txBox="1">
            <a:spLocks noGrp="1"/>
          </p:cNvSpPr>
          <p:nvPr>
            <p:ph type="subTitle" idx="1"/>
          </p:nvPr>
        </p:nvSpPr>
        <p:spPr>
          <a:xfrm>
            <a:off x="560669" y="5473167"/>
            <a:ext cx="3132400" cy="763200"/>
          </a:xfrm>
          <a:prstGeom prst="rect">
            <a:avLst/>
          </a:prstGeom>
        </p:spPr>
        <p:txBody>
          <a:bodyPr spcFirstLastPara="1" wrap="square" lIns="121705" tIns="121705" rIns="121705" bIns="12170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9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300">
                <a:solidFill>
                  <a:srgbClr val="000000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300">
                <a:solidFill>
                  <a:srgbClr val="000000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300">
                <a:solidFill>
                  <a:srgbClr val="000000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300">
                <a:solidFill>
                  <a:srgbClr val="000000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300">
                <a:solidFill>
                  <a:srgbClr val="000000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300">
                <a:solidFill>
                  <a:srgbClr val="000000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300">
                <a:solidFill>
                  <a:srgbClr val="000000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3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144" name="Google Shape;144;p13"/>
          <p:cNvSpPr txBox="1">
            <a:spLocks noGrp="1"/>
          </p:cNvSpPr>
          <p:nvPr>
            <p:ph type="title" idx="2" hasCustomPrompt="1"/>
          </p:nvPr>
        </p:nvSpPr>
        <p:spPr>
          <a:xfrm>
            <a:off x="2764643" y="2583513"/>
            <a:ext cx="2338400" cy="770400"/>
          </a:xfrm>
          <a:prstGeom prst="rect">
            <a:avLst/>
          </a:prstGeom>
        </p:spPr>
        <p:txBody>
          <a:bodyPr spcFirstLastPara="1" wrap="square" lIns="121705" tIns="121705" rIns="121705" bIns="12170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80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Fira Sans Extra Condensed Medium"/>
              <a:buNone/>
              <a:defRPr sz="64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Fira Sans Extra Condensed Medium"/>
              <a:buNone/>
              <a:defRPr sz="64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Fira Sans Extra Condensed Medium"/>
              <a:buNone/>
              <a:defRPr sz="64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Fira Sans Extra Condensed Medium"/>
              <a:buNone/>
              <a:defRPr sz="64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Fira Sans Extra Condensed Medium"/>
              <a:buNone/>
              <a:defRPr sz="64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Fira Sans Extra Condensed Medium"/>
              <a:buNone/>
              <a:defRPr sz="64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Fira Sans Extra Condensed Medium"/>
              <a:buNone/>
              <a:defRPr sz="64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Fira Sans Extra Condensed Medium"/>
              <a:buNone/>
              <a:defRPr sz="64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145" name="Google Shape;145;p13"/>
          <p:cNvSpPr txBox="1">
            <a:spLocks noGrp="1"/>
          </p:cNvSpPr>
          <p:nvPr>
            <p:ph type="subTitle" idx="3"/>
          </p:nvPr>
        </p:nvSpPr>
        <p:spPr>
          <a:xfrm>
            <a:off x="8488966" y="5473167"/>
            <a:ext cx="3251200" cy="763200"/>
          </a:xfrm>
          <a:prstGeom prst="rect">
            <a:avLst/>
          </a:prstGeom>
        </p:spPr>
        <p:txBody>
          <a:bodyPr spcFirstLastPara="1" wrap="square" lIns="121705" tIns="121705" rIns="121705" bIns="12170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9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300">
                <a:solidFill>
                  <a:srgbClr val="000000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300">
                <a:solidFill>
                  <a:srgbClr val="000000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300">
                <a:solidFill>
                  <a:srgbClr val="000000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300">
                <a:solidFill>
                  <a:srgbClr val="000000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300">
                <a:solidFill>
                  <a:srgbClr val="000000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300">
                <a:solidFill>
                  <a:srgbClr val="000000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300">
                <a:solidFill>
                  <a:srgbClr val="000000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3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146" name="Google Shape;146;p13"/>
          <p:cNvSpPr txBox="1">
            <a:spLocks noGrp="1"/>
          </p:cNvSpPr>
          <p:nvPr>
            <p:ph type="title" idx="4" hasCustomPrompt="1"/>
          </p:nvPr>
        </p:nvSpPr>
        <p:spPr>
          <a:xfrm>
            <a:off x="7158355" y="2583491"/>
            <a:ext cx="2338400" cy="770400"/>
          </a:xfrm>
          <a:prstGeom prst="rect">
            <a:avLst/>
          </a:prstGeom>
        </p:spPr>
        <p:txBody>
          <a:bodyPr spcFirstLastPara="1" wrap="square" lIns="121705" tIns="121705" rIns="121705" bIns="12170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80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Fira Sans Extra Condensed Medium"/>
              <a:buNone/>
              <a:defRPr sz="64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Fira Sans Extra Condensed Medium"/>
              <a:buNone/>
              <a:defRPr sz="64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Fira Sans Extra Condensed Medium"/>
              <a:buNone/>
              <a:defRPr sz="64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Fira Sans Extra Condensed Medium"/>
              <a:buNone/>
              <a:defRPr sz="64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Fira Sans Extra Condensed Medium"/>
              <a:buNone/>
              <a:defRPr sz="64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Fira Sans Extra Condensed Medium"/>
              <a:buNone/>
              <a:defRPr sz="64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Fira Sans Extra Condensed Medium"/>
              <a:buNone/>
              <a:defRPr sz="64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Fira Sans Extra Condensed Medium"/>
              <a:buNone/>
              <a:defRPr sz="64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147" name="Google Shape;147;p13"/>
          <p:cNvSpPr txBox="1">
            <a:spLocks noGrp="1"/>
          </p:cNvSpPr>
          <p:nvPr>
            <p:ph type="subTitle" idx="5"/>
          </p:nvPr>
        </p:nvSpPr>
        <p:spPr>
          <a:xfrm>
            <a:off x="4508600" y="5473167"/>
            <a:ext cx="3174800" cy="763200"/>
          </a:xfrm>
          <a:prstGeom prst="rect">
            <a:avLst/>
          </a:prstGeom>
        </p:spPr>
        <p:txBody>
          <a:bodyPr spcFirstLastPara="1" wrap="square" lIns="121705" tIns="121705" rIns="121705" bIns="12170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9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300">
                <a:solidFill>
                  <a:srgbClr val="000000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300">
                <a:solidFill>
                  <a:srgbClr val="000000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300">
                <a:solidFill>
                  <a:srgbClr val="000000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300">
                <a:solidFill>
                  <a:srgbClr val="000000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300">
                <a:solidFill>
                  <a:srgbClr val="000000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300">
                <a:solidFill>
                  <a:srgbClr val="000000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300">
                <a:solidFill>
                  <a:srgbClr val="000000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3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148" name="Google Shape;148;p13"/>
          <p:cNvSpPr txBox="1">
            <a:spLocks noGrp="1"/>
          </p:cNvSpPr>
          <p:nvPr>
            <p:ph type="title" idx="6" hasCustomPrompt="1"/>
          </p:nvPr>
        </p:nvSpPr>
        <p:spPr>
          <a:xfrm>
            <a:off x="4926801" y="2229297"/>
            <a:ext cx="2338400" cy="770400"/>
          </a:xfrm>
          <a:prstGeom prst="rect">
            <a:avLst/>
          </a:prstGeom>
        </p:spPr>
        <p:txBody>
          <a:bodyPr spcFirstLastPara="1" wrap="square" lIns="121705" tIns="121705" rIns="121705" bIns="12170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8000" b="1"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Fira Sans Extra Condensed Medium"/>
              <a:buNone/>
              <a:defRPr sz="64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Fira Sans Extra Condensed Medium"/>
              <a:buNone/>
              <a:defRPr sz="64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Fira Sans Extra Condensed Medium"/>
              <a:buNone/>
              <a:defRPr sz="64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Fira Sans Extra Condensed Medium"/>
              <a:buNone/>
              <a:defRPr sz="64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Fira Sans Extra Condensed Medium"/>
              <a:buNone/>
              <a:defRPr sz="64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Fira Sans Extra Condensed Medium"/>
              <a:buNone/>
              <a:defRPr sz="64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Fira Sans Extra Condensed Medium"/>
              <a:buNone/>
              <a:defRPr sz="64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Font typeface="Fira Sans Extra Condensed Medium"/>
              <a:buNone/>
              <a:defRPr sz="6400">
                <a:solidFill>
                  <a:schemeClr val="accen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149" name="Google Shape;149;p13"/>
          <p:cNvSpPr txBox="1">
            <a:spLocks noGrp="1"/>
          </p:cNvSpPr>
          <p:nvPr>
            <p:ph type="ctrTitle" idx="7"/>
          </p:nvPr>
        </p:nvSpPr>
        <p:spPr>
          <a:xfrm>
            <a:off x="4054601" y="4948644"/>
            <a:ext cx="4082800" cy="770400"/>
          </a:xfrm>
          <a:prstGeom prst="rect">
            <a:avLst/>
          </a:prstGeom>
        </p:spPr>
        <p:txBody>
          <a:bodyPr spcFirstLastPara="1" wrap="square" lIns="121705" tIns="121705" rIns="121705" bIns="12170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3200" b="1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150" name="Google Shape;150;p13"/>
          <p:cNvSpPr txBox="1">
            <a:spLocks noGrp="1"/>
          </p:cNvSpPr>
          <p:nvPr>
            <p:ph type="ctrTitle" idx="8"/>
          </p:nvPr>
        </p:nvSpPr>
        <p:spPr>
          <a:xfrm>
            <a:off x="8488967" y="4948644"/>
            <a:ext cx="2278000" cy="770400"/>
          </a:xfrm>
          <a:prstGeom prst="rect">
            <a:avLst/>
          </a:prstGeom>
        </p:spPr>
        <p:txBody>
          <a:bodyPr spcFirstLastPara="1" wrap="square" lIns="121705" tIns="121705" rIns="121705" bIns="12170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3200" b="1">
                <a:solidFill>
                  <a:schemeClr val="accent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151" name="Google Shape;151;p13"/>
          <p:cNvSpPr txBox="1">
            <a:spLocks noGrp="1"/>
          </p:cNvSpPr>
          <p:nvPr>
            <p:ph type="ctrTitle" idx="9"/>
          </p:nvPr>
        </p:nvSpPr>
        <p:spPr>
          <a:xfrm>
            <a:off x="1583400" y="374285"/>
            <a:ext cx="9025200" cy="1261600"/>
          </a:xfrm>
          <a:prstGeom prst="rect">
            <a:avLst/>
          </a:prstGeom>
        </p:spPr>
        <p:txBody>
          <a:bodyPr spcFirstLastPara="1" wrap="square" lIns="121705" tIns="121705" rIns="121705" bIns="12170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800"/>
              <a:buNone/>
              <a:defRPr sz="4800" b="1">
                <a:solidFill>
                  <a:schemeClr val="accent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2400">
                <a:solidFill>
                  <a:srgbClr val="000000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2400">
                <a:solidFill>
                  <a:srgbClr val="000000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2400">
                <a:solidFill>
                  <a:srgbClr val="000000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2400">
                <a:solidFill>
                  <a:srgbClr val="000000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2400">
                <a:solidFill>
                  <a:srgbClr val="000000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2400">
                <a:solidFill>
                  <a:srgbClr val="000000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2400">
                <a:solidFill>
                  <a:srgbClr val="000000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 sz="24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152" name="Google Shape;152;p13"/>
          <p:cNvSpPr/>
          <p:nvPr/>
        </p:nvSpPr>
        <p:spPr>
          <a:xfrm>
            <a:off x="308901" y="2615652"/>
            <a:ext cx="409899" cy="409899"/>
          </a:xfrm>
          <a:custGeom>
            <a:avLst/>
            <a:gdLst/>
            <a:ahLst/>
            <a:cxnLst/>
            <a:rect l="l" t="t" r="r" b="b"/>
            <a:pathLst>
              <a:path w="23325" h="23325" fill="none" extrusionOk="0">
                <a:moveTo>
                  <a:pt x="23325" y="9996"/>
                </a:moveTo>
                <a:cubicBezTo>
                  <a:pt x="23325" y="18882"/>
                  <a:pt x="12588" y="23325"/>
                  <a:pt x="6294" y="17031"/>
                </a:cubicBezTo>
                <a:cubicBezTo>
                  <a:pt x="0" y="10737"/>
                  <a:pt x="4443" y="0"/>
                  <a:pt x="13329" y="0"/>
                </a:cubicBezTo>
                <a:cubicBezTo>
                  <a:pt x="18882" y="0"/>
                  <a:pt x="23325" y="4443"/>
                  <a:pt x="23325" y="9996"/>
                </a:cubicBezTo>
                <a:close/>
              </a:path>
            </a:pathLst>
          </a:custGeom>
          <a:noFill/>
          <a:ln w="28575" cap="flat" cmpd="sng">
            <a:solidFill>
              <a:schemeClr val="accent2"/>
            </a:solidFill>
            <a:prstDash val="solid"/>
            <a:miter lim="370229"/>
            <a:headEnd type="none" w="sm" len="sm"/>
            <a:tailEnd type="none" w="sm" len="sm"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9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3" name="Google Shape;153;p13"/>
          <p:cNvSpPr/>
          <p:nvPr/>
        </p:nvSpPr>
        <p:spPr>
          <a:xfrm rot="7641468">
            <a:off x="10718783" y="1594654"/>
            <a:ext cx="345775" cy="302011"/>
          </a:xfrm>
          <a:custGeom>
            <a:avLst/>
            <a:gdLst/>
            <a:ahLst/>
            <a:cxnLst/>
            <a:rect l="l" t="t" r="r" b="b"/>
            <a:pathLst>
              <a:path w="29249" h="25547" fill="none" extrusionOk="0">
                <a:moveTo>
                  <a:pt x="14439" y="0"/>
                </a:moveTo>
                <a:lnTo>
                  <a:pt x="0" y="25546"/>
                </a:lnTo>
                <a:lnTo>
                  <a:pt x="29248" y="25546"/>
                </a:lnTo>
                <a:close/>
              </a:path>
            </a:pathLst>
          </a:custGeom>
          <a:noFill/>
          <a:ln w="28575" cap="rnd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9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4" name="Google Shape;154;p13"/>
          <p:cNvSpPr/>
          <p:nvPr/>
        </p:nvSpPr>
        <p:spPr>
          <a:xfrm>
            <a:off x="11280185" y="1974686"/>
            <a:ext cx="1599043" cy="180169"/>
          </a:xfrm>
          <a:custGeom>
            <a:avLst/>
            <a:gdLst/>
            <a:ahLst/>
            <a:cxnLst/>
            <a:rect l="l" t="t" r="r" b="b"/>
            <a:pathLst>
              <a:path w="36202" h="4079" extrusionOk="0">
                <a:moveTo>
                  <a:pt x="0" y="4079"/>
                </a:moveTo>
                <a:lnTo>
                  <a:pt x="4334" y="255"/>
                </a:lnTo>
                <a:lnTo>
                  <a:pt x="8158" y="4079"/>
                </a:lnTo>
                <a:lnTo>
                  <a:pt x="13002" y="510"/>
                </a:lnTo>
                <a:lnTo>
                  <a:pt x="17081" y="4079"/>
                </a:lnTo>
                <a:lnTo>
                  <a:pt x="22435" y="0"/>
                </a:lnTo>
                <a:lnTo>
                  <a:pt x="26514" y="4079"/>
                </a:lnTo>
                <a:lnTo>
                  <a:pt x="31613" y="510"/>
                </a:lnTo>
                <a:lnTo>
                  <a:pt x="36202" y="3824"/>
                </a:lnTo>
              </a:path>
            </a:pathLst>
          </a:custGeom>
          <a:noFill/>
          <a:ln w="28575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55" name="Google Shape;155;p13"/>
          <p:cNvSpPr/>
          <p:nvPr/>
        </p:nvSpPr>
        <p:spPr>
          <a:xfrm>
            <a:off x="10728367" y="2341782"/>
            <a:ext cx="1599043" cy="180169"/>
          </a:xfrm>
          <a:custGeom>
            <a:avLst/>
            <a:gdLst/>
            <a:ahLst/>
            <a:cxnLst/>
            <a:rect l="l" t="t" r="r" b="b"/>
            <a:pathLst>
              <a:path w="36202" h="4079" extrusionOk="0">
                <a:moveTo>
                  <a:pt x="0" y="4079"/>
                </a:moveTo>
                <a:lnTo>
                  <a:pt x="4334" y="255"/>
                </a:lnTo>
                <a:lnTo>
                  <a:pt x="8158" y="4079"/>
                </a:lnTo>
                <a:lnTo>
                  <a:pt x="13002" y="510"/>
                </a:lnTo>
                <a:lnTo>
                  <a:pt x="17081" y="4079"/>
                </a:lnTo>
                <a:lnTo>
                  <a:pt x="22435" y="0"/>
                </a:lnTo>
                <a:lnTo>
                  <a:pt x="26514" y="4079"/>
                </a:lnTo>
                <a:lnTo>
                  <a:pt x="31613" y="510"/>
                </a:lnTo>
                <a:lnTo>
                  <a:pt x="36202" y="3824"/>
                </a:lnTo>
              </a:path>
            </a:pathLst>
          </a:cu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56" name="Google Shape;156;p13"/>
          <p:cNvSpPr/>
          <p:nvPr/>
        </p:nvSpPr>
        <p:spPr>
          <a:xfrm>
            <a:off x="37551" y="3122686"/>
            <a:ext cx="1599043" cy="180169"/>
          </a:xfrm>
          <a:custGeom>
            <a:avLst/>
            <a:gdLst/>
            <a:ahLst/>
            <a:cxnLst/>
            <a:rect l="l" t="t" r="r" b="b"/>
            <a:pathLst>
              <a:path w="36202" h="4079" extrusionOk="0">
                <a:moveTo>
                  <a:pt x="0" y="4079"/>
                </a:moveTo>
                <a:lnTo>
                  <a:pt x="4334" y="255"/>
                </a:lnTo>
                <a:lnTo>
                  <a:pt x="8158" y="4079"/>
                </a:lnTo>
                <a:lnTo>
                  <a:pt x="13002" y="510"/>
                </a:lnTo>
                <a:lnTo>
                  <a:pt x="17081" y="4079"/>
                </a:lnTo>
                <a:lnTo>
                  <a:pt x="22435" y="0"/>
                </a:lnTo>
                <a:lnTo>
                  <a:pt x="26514" y="4079"/>
                </a:lnTo>
                <a:lnTo>
                  <a:pt x="31613" y="510"/>
                </a:lnTo>
                <a:lnTo>
                  <a:pt x="36202" y="3824"/>
                </a:lnTo>
              </a:path>
            </a:pathLst>
          </a:custGeom>
          <a:noFill/>
          <a:ln w="28575" cap="flat" cmpd="sng">
            <a:solidFill>
              <a:schemeClr val="accent3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57" name="Google Shape;157;p13"/>
          <p:cNvSpPr/>
          <p:nvPr/>
        </p:nvSpPr>
        <p:spPr>
          <a:xfrm>
            <a:off x="-514267" y="3489782"/>
            <a:ext cx="1599043" cy="180169"/>
          </a:xfrm>
          <a:custGeom>
            <a:avLst/>
            <a:gdLst/>
            <a:ahLst/>
            <a:cxnLst/>
            <a:rect l="l" t="t" r="r" b="b"/>
            <a:pathLst>
              <a:path w="36202" h="4079" extrusionOk="0">
                <a:moveTo>
                  <a:pt x="0" y="4079"/>
                </a:moveTo>
                <a:lnTo>
                  <a:pt x="4334" y="255"/>
                </a:lnTo>
                <a:lnTo>
                  <a:pt x="8158" y="4079"/>
                </a:lnTo>
                <a:lnTo>
                  <a:pt x="13002" y="510"/>
                </a:lnTo>
                <a:lnTo>
                  <a:pt x="17081" y="4079"/>
                </a:lnTo>
                <a:lnTo>
                  <a:pt x="22435" y="0"/>
                </a:lnTo>
                <a:lnTo>
                  <a:pt x="26514" y="4079"/>
                </a:lnTo>
                <a:lnTo>
                  <a:pt x="31613" y="510"/>
                </a:lnTo>
                <a:lnTo>
                  <a:pt x="36202" y="3824"/>
                </a:lnTo>
              </a:path>
            </a:pathLst>
          </a:custGeom>
          <a:noFill/>
          <a:ln w="2857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58" name="Google Shape;158;p13"/>
          <p:cNvSpPr/>
          <p:nvPr/>
        </p:nvSpPr>
        <p:spPr>
          <a:xfrm>
            <a:off x="452651" y="600786"/>
            <a:ext cx="1599043" cy="180169"/>
          </a:xfrm>
          <a:custGeom>
            <a:avLst/>
            <a:gdLst/>
            <a:ahLst/>
            <a:cxnLst/>
            <a:rect l="l" t="t" r="r" b="b"/>
            <a:pathLst>
              <a:path w="36202" h="4079" extrusionOk="0">
                <a:moveTo>
                  <a:pt x="0" y="4079"/>
                </a:moveTo>
                <a:lnTo>
                  <a:pt x="4334" y="255"/>
                </a:lnTo>
                <a:lnTo>
                  <a:pt x="8158" y="4079"/>
                </a:lnTo>
                <a:lnTo>
                  <a:pt x="13002" y="510"/>
                </a:lnTo>
                <a:lnTo>
                  <a:pt x="17081" y="4079"/>
                </a:lnTo>
                <a:lnTo>
                  <a:pt x="22435" y="0"/>
                </a:lnTo>
                <a:lnTo>
                  <a:pt x="26514" y="4079"/>
                </a:lnTo>
                <a:lnTo>
                  <a:pt x="31613" y="510"/>
                </a:lnTo>
                <a:lnTo>
                  <a:pt x="36202" y="3824"/>
                </a:lnTo>
              </a:path>
            </a:pathLst>
          </a:custGeom>
          <a:noFill/>
          <a:ln w="28575" cap="flat" cmpd="sng">
            <a:solidFill>
              <a:schemeClr val="accent2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159" name="Google Shape;159;p13"/>
          <p:cNvSpPr/>
          <p:nvPr/>
        </p:nvSpPr>
        <p:spPr>
          <a:xfrm rot="7641468">
            <a:off x="1185582" y="1012287"/>
            <a:ext cx="345775" cy="302011"/>
          </a:xfrm>
          <a:custGeom>
            <a:avLst/>
            <a:gdLst/>
            <a:ahLst/>
            <a:cxnLst/>
            <a:rect l="l" t="t" r="r" b="b"/>
            <a:pathLst>
              <a:path w="29249" h="25547" fill="none" extrusionOk="0">
                <a:moveTo>
                  <a:pt x="14439" y="0"/>
                </a:moveTo>
                <a:lnTo>
                  <a:pt x="0" y="25546"/>
                </a:lnTo>
                <a:lnTo>
                  <a:pt x="29248" y="25546"/>
                </a:lnTo>
                <a:close/>
              </a:path>
            </a:pathLst>
          </a:custGeom>
          <a:noFill/>
          <a:ln w="28575" cap="rnd" cmpd="sng">
            <a:solidFill>
              <a:schemeClr val="accent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705" tIns="121705" rIns="121705" bIns="12170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9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85877054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 lIns="91438" tIns="45719" rIns="91438" bIns="45719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95D22BC-E4F2-479A-B4C1-9BA12F196DD8}" type="datetimeFigureOut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srgbClr val="10475C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3/23/2024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10475C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 lIns="91438" tIns="45719" rIns="91438" bIns="45719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10475C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 lIns="91438" tIns="45719" rIns="91438" bIns="45719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4697782-F57D-4C8F-A7D2-2FCDDD826C72}" type="slidenum">
              <a:rPr kumimoji="0" lang="en-US" sz="1800" b="0" i="0" u="none" strike="noStrike" kern="1200" cap="none" spc="0" normalizeH="0" baseline="0" noProof="0" smtClean="0">
                <a:ln>
                  <a:noFill/>
                </a:ln>
                <a:solidFill>
                  <a:srgbClr val="10475C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10475C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4004459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B41A501-2D73-2928-F9A9-70D157D7C08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E7E37A7-1FB3-E8F6-CDA1-D1E3E80403D6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49B77EA-C40B-D930-8AF0-609DA534A3A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A94825A-998A-478C-9E65-9ADCFD9C9A89}" type="datetime1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3/23/2024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057BBF8-8D69-E525-9504-2E17FF6E6A3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GVTK: Chu Thị Soa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695B220-7559-5F74-782B-7C716549427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96E19DA-92E0-4635-8627-DEB5FDE3EBA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1951218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37F2847-C059-C18E-1913-34932784073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68861E1-29D4-B208-4916-71D12E1ABB9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84BEEB0-C35C-B898-C2A3-CDEEDE5E286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5EE9816-422E-4B47-9D5E-987F1192C6D4}" type="datetime1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3/23/2024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A145918-0720-336C-EC72-B2985B654AF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GVTK: Chu Thị Soa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6EC9C89-E48F-914A-6C75-21B38ADEFCC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96E19DA-92E0-4635-8627-DEB5FDE3EBA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569231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FFEE2CC-5D17-D410-74C8-F58D06C4AE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6CB7CA3-9C94-6717-FCC6-7CE528B7BA3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B171715-900A-4201-7133-A38C6EF2CDE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B9828CE-AFE9-4CCC-86C8-19E994C4581B}" type="datetime1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3/23/2024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9DD244C-8677-DD34-2C65-645AA653B9C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GVTK: Chu Thị Soa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F985CB4-E7DF-0B9F-CF4B-6EFEA0D9F04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96E19DA-92E0-4635-8627-DEB5FDE3EBA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3910362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E2D41DA-02AF-64E9-943A-BABF6A426DD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8AEFB63-E3F4-1EB5-789B-270AD6F5AE84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8800D6F-8487-0EF8-F648-31AE5BA29E0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5FCC9D2-8D78-ADDA-0610-3D20CAC2B1E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129046B-D53A-4581-9C14-D94C3893C894}" type="datetime1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3/23/2024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75F93B5-9D01-2639-AA3B-C090570C98F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GVTK: Chu Thị Soa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D59D964-35E2-15C8-3590-63A960BD5E4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96E19DA-92E0-4635-8627-DEB5FDE3EBA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11999191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9051210-AE9E-C262-B2FE-2F294476B8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83FF3D0-6603-62BF-B62D-7C7DA2CA8A2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F8EEA91-42D9-D1E8-C588-945438D04AF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EE4EB239-2B9E-8C7E-D4BE-BD5DCC361DFC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6E49152-0BA5-F6FC-A6E2-45A00F424F7E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6F072546-C3DC-5DAA-166F-B8F93302987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D4E1F8D-432D-4A61-B24A-B36DF18F7E20}" type="datetime1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3/23/2024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DB554EF0-EC53-CA78-27C8-7C13CFA494A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GVTK: Chu Thị Soa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8B360030-CBC2-5F6B-0F57-212F0C06A15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96E19DA-92E0-4635-8627-DEB5FDE3EBA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40865640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5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818879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5F07422-0575-C374-8DAD-910829A8B4B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FCA3A4D-1739-4CB8-D748-50926276555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78E145E-BFA3-49B6-A4BF-37A2EF890D94}" type="datetime1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3/23/2024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8EDB12F-802C-A793-D380-22793B0E8CD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GVTK: Chu Thị Soa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E065DDD-4463-8803-D007-3305FFF8CD9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96E19DA-92E0-4635-8627-DEB5FDE3EBA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26802290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FA513C8D-F2D7-5E29-6004-D4C01F5E1BA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0CB2686-DE41-4F01-A7D6-24723920F398}" type="datetime1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3/23/2024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CFB3842-44B0-B15D-BE7F-5DA99B630DA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GVTK: Chu Thị Soa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0017745-23A2-5976-4D29-A8C5C28A1A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96E19DA-92E0-4635-8627-DEB5FDE3EBA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42310249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EB98630-EF21-6C30-150C-15E10415C3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3E95EDB-1646-A583-6528-5AA0ADC2D5E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C33997B8-96CC-A95E-665B-8F0C5C86608C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BAFF8FCE-DBCB-CD83-32E1-5513C468E7E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D299751-9681-432F-B162-3396CEEA4A63}" type="datetime1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3/23/2024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6FAA5DE-6223-4DBA-072D-90B2FCF301E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GVTK: Chu Thị Soa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6678DED-F90F-CCE5-268C-1D941E12F24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96E19DA-92E0-4635-8627-DEB5FDE3EBA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0842542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8676720-8856-C9CE-FD35-9EA67E6F8CE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3906ACB3-58A2-FF71-9BD4-046E6E00469E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2E43B86D-E33B-55B0-87F1-A9245AC5AE99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9FFFE8E-D180-E4E7-7756-752C22D696C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F5AAB60-62FF-4900-8E4B-C1601A0AA967}" type="datetime1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3/23/2024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1A2ECB1A-2ABA-0272-8AE1-80455ABB4D2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GVTK: Chu Thị Soa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4E929C4-661A-D41C-3CD3-EDF0D7F0C5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96E19DA-92E0-4635-8627-DEB5FDE3EBA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77537610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4CED4F0-2514-1984-EB72-F573D67585B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DB0FB33F-F837-14CF-9094-EB8D1BB9C9EC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EBC9AD7-50CD-83F5-3E8A-2387B29A066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4497EFB-7310-4504-9A36-82BDDA247DE6}" type="datetime1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3/23/2024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58A9DB4-4877-2648-6723-EE2C482146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GVTK: Chu Thị Soa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98B69AB-0CF6-36D9-806C-97C36EEC53D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96E19DA-92E0-4635-8627-DEB5FDE3EBA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00322317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0E1F0C69-1201-60F2-8EF4-B8763BD2C51E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5B2E7B21-C471-D288-BFEB-346FEF7CBA6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5F566A9-6AB9-E9C3-5D40-0371A547D2C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BD7165D-A558-4D66-985E-D3C2C785DE33}" type="datetime1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3/23/2024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D713AF7-9908-9432-D2F1-57AF370B45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GVTK: Chu Thị Soa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11F651C-94AE-6EA9-136A-877CBC5B2BC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96E19DA-92E0-4635-8627-DEB5FDE3EBA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36178326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2_Title and Content">
  <p:cSld name="12_Title and Content">
    <p:bg>
      <p:bgPr>
        <a:solidFill>
          <a:srgbClr val="E36C09"/>
        </a:solidFill>
        <a:effectLst/>
      </p:bgPr>
    </p:bg>
    <p:spTree>
      <p:nvGrpSpPr>
        <p:cNvPr id="1" name="Shape 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6" name="Google Shape;666;p27"/>
          <p:cNvGrpSpPr/>
          <p:nvPr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667" name="Google Shape;667;p27"/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68" name="Google Shape;668;p27"/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669" name="Google Shape;669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0" name="Google Shape;670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71" name="Google Shape;671;p27"/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72" name="Google Shape;672;p27"/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673" name="Google Shape;673;p27"/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4" name="Google Shape;674;p27"/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75" name="Google Shape;675;p27"/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676" name="Google Shape;676;p27"/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7" name="Google Shape;677;p27"/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78" name="Google Shape;678;p27"/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679" name="Google Shape;679;p27"/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0" name="Google Shape;680;p27"/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81" name="Google Shape;681;p27"/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682" name="Google Shape;682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3" name="Google Shape;683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84" name="Google Shape;684;p27"/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685" name="Google Shape;685;p27"/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6" name="Google Shape;686;p27"/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800"/>
                  <a:buFont typeface="Arial"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87" name="Google Shape;687;p27"/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27"/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800"/>
                <a:buFont typeface="Arial"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89" name="Google Shape;689;p27"/>
          <p:cNvSpPr/>
          <p:nvPr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0" name="Google Shape;690;p27"/>
          <p:cNvSpPr/>
          <p:nvPr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1" name="Google Shape;691;p27"/>
          <p:cNvSpPr/>
          <p:nvPr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2" name="Google Shape;692;p27"/>
          <p:cNvSpPr/>
          <p:nvPr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3" name="Google Shape;693;p27"/>
          <p:cNvSpPr/>
          <p:nvPr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4" name="Google Shape;694;p27"/>
          <p:cNvSpPr/>
          <p:nvPr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5" name="Google Shape;695;p27"/>
          <p:cNvSpPr/>
          <p:nvPr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6" name="Google Shape;696;p27"/>
          <p:cNvSpPr/>
          <p:nvPr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7" name="Google Shape;697;p27"/>
          <p:cNvSpPr/>
          <p:nvPr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8" name="Google Shape;698;p27"/>
          <p:cNvSpPr/>
          <p:nvPr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9" name="Google Shape;699;p27"/>
          <p:cNvSpPr/>
          <p:nvPr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0" name="Google Shape;700;p27"/>
          <p:cNvSpPr/>
          <p:nvPr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1" name="Google Shape;701;p27"/>
          <p:cNvSpPr/>
          <p:nvPr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2" name="Google Shape;702;p27"/>
          <p:cNvSpPr/>
          <p:nvPr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3" name="Google Shape;703;p27"/>
          <p:cNvSpPr/>
          <p:nvPr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4" name="Google Shape;704;p27"/>
          <p:cNvSpPr/>
          <p:nvPr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5" name="Google Shape;705;p27"/>
          <p:cNvSpPr/>
          <p:nvPr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6" name="Google Shape;706;p27"/>
          <p:cNvSpPr/>
          <p:nvPr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7" name="Google Shape;707;p27"/>
          <p:cNvSpPr/>
          <p:nvPr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8" name="Google Shape;708;p27"/>
          <p:cNvSpPr/>
          <p:nvPr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9" name="Google Shape;709;p27"/>
          <p:cNvSpPr/>
          <p:nvPr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0" name="Google Shape;710;p27"/>
          <p:cNvSpPr/>
          <p:nvPr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1" name="Google Shape;711;p27"/>
          <p:cNvSpPr/>
          <p:nvPr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2" name="Google Shape;712;p27"/>
          <p:cNvSpPr/>
          <p:nvPr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3" name="Google Shape;713;p27"/>
          <p:cNvSpPr/>
          <p:nvPr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4" name="Google Shape;714;p27"/>
          <p:cNvSpPr/>
          <p:nvPr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5" name="Google Shape;715;p27"/>
          <p:cNvSpPr/>
          <p:nvPr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6" name="Google Shape;716;p27"/>
          <p:cNvSpPr/>
          <p:nvPr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7" name="Google Shape;717;p27"/>
          <p:cNvSpPr/>
          <p:nvPr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8" name="Google Shape;718;p27"/>
          <p:cNvSpPr/>
          <p:nvPr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9" name="Google Shape;719;p27"/>
          <p:cNvSpPr/>
          <p:nvPr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0" name="Google Shape;720;p27"/>
          <p:cNvSpPr/>
          <p:nvPr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1" name="Google Shape;721;p27"/>
          <p:cNvSpPr/>
          <p:nvPr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2" name="Google Shape;722;p27"/>
          <p:cNvSpPr/>
          <p:nvPr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3" name="Google Shape;723;p27"/>
          <p:cNvSpPr/>
          <p:nvPr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4" name="Google Shape;724;p27"/>
          <p:cNvSpPr/>
          <p:nvPr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5" name="Google Shape;725;p27"/>
          <p:cNvSpPr/>
          <p:nvPr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6" name="Google Shape;726;p27"/>
          <p:cNvSpPr/>
          <p:nvPr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7" name="Google Shape;727;p27"/>
          <p:cNvSpPr/>
          <p:nvPr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8" name="Google Shape;728;p27"/>
          <p:cNvSpPr/>
          <p:nvPr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9" name="Google Shape;729;p27"/>
          <p:cNvSpPr/>
          <p:nvPr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0" name="Google Shape;730;p27"/>
          <p:cNvSpPr/>
          <p:nvPr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1" name="Google Shape;731;p27"/>
          <p:cNvSpPr/>
          <p:nvPr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2" name="Google Shape;732;p27"/>
          <p:cNvSpPr/>
          <p:nvPr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3" name="Google Shape;733;p27"/>
          <p:cNvSpPr/>
          <p:nvPr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Font typeface="Arial"/>
              <a:buNone/>
              <a:tabLst/>
              <a:defRPr/>
            </a:pPr>
            <a:endParaRPr kumimoji="0" sz="18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10028808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576834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3861685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179441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4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689765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529240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83668668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" name="Google Shape;995;p14">
              <a:extLst>
                <a:ext uri="{FF2B5EF4-FFF2-40B4-BE49-F238E27FC236}">
                  <a16:creationId xmlns:a16="http://schemas.microsoft.com/office/drawing/2014/main" id="{D06F31EF-754A-4F9F-A77D-7C1C58F47361}"/>
                </a:ext>
              </a:extLst>
            </p:cNvPr>
            <p:cNvSpPr/>
            <p:nvPr/>
          </p:nvSpPr>
          <p:spPr>
            <a:xfrm>
              <a:off x="8341543" y="236178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" name="Google Shape;999;p14">
              <a:extLst>
                <a:ext uri="{FF2B5EF4-FFF2-40B4-BE49-F238E27FC236}">
                  <a16:creationId xmlns:a16="http://schemas.microsoft.com/office/drawing/2014/main" id="{B5709D43-3D83-463A-9E8C-6FA8BF6FE3F4}"/>
                </a:ext>
              </a:extLst>
            </p:cNvPr>
            <p:cNvSpPr/>
            <p:nvPr/>
          </p:nvSpPr>
          <p:spPr>
            <a:xfrm>
              <a:off x="8341543" y="180086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0"/>
                  </a:moveTo>
                  <a:lnTo>
                    <a:pt x="0" y="9225"/>
                  </a:lnTo>
                  <a:lnTo>
                    <a:pt x="18186" y="9225"/>
                  </a:lnTo>
                  <a:lnTo>
                    <a:pt x="16824" y="4462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" name="Google Shape;1002;p14">
              <a:extLst>
                <a:ext uri="{FF2B5EF4-FFF2-40B4-BE49-F238E27FC236}">
                  <a16:creationId xmlns:a16="http://schemas.microsoft.com/office/drawing/2014/main" id="{7E2F91D5-68DF-48A6-8869-7FD6B10D5313}"/>
                </a:ext>
              </a:extLst>
            </p:cNvPr>
            <p:cNvSpPr/>
            <p:nvPr/>
          </p:nvSpPr>
          <p:spPr>
            <a:xfrm>
              <a:off x="8346273" y="1263367"/>
              <a:ext cx="568486" cy="308239"/>
            </a:xfrm>
            <a:custGeom>
              <a:avLst/>
              <a:gdLst/>
              <a:ahLst/>
              <a:cxnLst/>
              <a:rect l="l" t="t" r="r" b="b"/>
              <a:pathLst>
                <a:path w="18148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48" y="9452"/>
                  </a:lnTo>
                  <a:lnTo>
                    <a:pt x="16787" y="4688"/>
                  </a:lnTo>
                  <a:lnTo>
                    <a:pt x="18148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" name="Google Shape;1005;p14">
              <a:extLst>
                <a:ext uri="{FF2B5EF4-FFF2-40B4-BE49-F238E27FC236}">
                  <a16:creationId xmlns:a16="http://schemas.microsoft.com/office/drawing/2014/main" id="{18466ED5-E416-4DE1-A4F7-CD23EAA77B79}"/>
                </a:ext>
              </a:extLst>
            </p:cNvPr>
            <p:cNvSpPr/>
            <p:nvPr/>
          </p:nvSpPr>
          <p:spPr>
            <a:xfrm>
              <a:off x="8341543" y="686410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" name="Google Shape;1008;p14">
              <a:extLst>
                <a:ext uri="{FF2B5EF4-FFF2-40B4-BE49-F238E27FC236}">
                  <a16:creationId xmlns:a16="http://schemas.microsoft.com/office/drawing/2014/main" id="{11848AC2-1101-45B6-ABB6-4FD06AA8642A}"/>
                </a:ext>
              </a:extLst>
            </p:cNvPr>
            <p:cNvSpPr/>
            <p:nvPr/>
          </p:nvSpPr>
          <p:spPr>
            <a:xfrm>
              <a:off x="8341543" y="2922709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" name="Google Shape;1011;p14">
              <a:extLst>
                <a:ext uri="{FF2B5EF4-FFF2-40B4-BE49-F238E27FC236}">
                  <a16:creationId xmlns:a16="http://schemas.microsoft.com/office/drawing/2014/main" id="{87C36489-2782-4D32-8AFF-590446FE6759}"/>
                </a:ext>
              </a:extLst>
            </p:cNvPr>
            <p:cNvSpPr/>
            <p:nvPr/>
          </p:nvSpPr>
          <p:spPr>
            <a:xfrm>
              <a:off x="8341543" y="3483633"/>
              <a:ext cx="569676" cy="300837"/>
            </a:xfrm>
            <a:custGeom>
              <a:avLst/>
              <a:gdLst/>
              <a:ahLst/>
              <a:cxnLst/>
              <a:rect l="l" t="t" r="r" b="b"/>
              <a:pathLst>
                <a:path w="18186" h="9226" extrusionOk="0">
                  <a:moveTo>
                    <a:pt x="0" y="1"/>
                  </a:moveTo>
                  <a:lnTo>
                    <a:pt x="0" y="9226"/>
                  </a:lnTo>
                  <a:lnTo>
                    <a:pt x="18186" y="9226"/>
                  </a:lnTo>
                  <a:lnTo>
                    <a:pt x="16673" y="4462"/>
                  </a:lnTo>
                  <a:lnTo>
                    <a:pt x="18186" y="1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515326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53714421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793248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2676569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993016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9125845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92171678"/>
      </p:ext>
    </p:extLst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605074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9623747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3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650053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3073970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609673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58196335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065827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91337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7123322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547635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58042681"/>
      </p:ext>
    </p:extLst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912652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4838883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873366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3240444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5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500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UTM Cookies"/>
                <a:ea typeface="+mn-ea"/>
                <a:cs typeface="+mn-cs"/>
              </a:rPr>
              <a:t>LUYỆN TẬP</a:t>
            </a:r>
            <a:endParaRPr kumimoji="0" lang="vi-VN" sz="115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UTM Cookies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051087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93250029"/>
      </p:ext>
    </p:extLst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0426"/>
            <a:ext cx="103632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vi-VN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vi-VN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9D6D3FA-0864-4C32-9F86-D23395F0396E}" type="datetimeFigureOut">
              <a:rPr kumimoji="0" lang="vi-VN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23/03/2024</a:t>
            </a:fld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8F90DDF-D91C-4031-8018-45D3B798D405}" type="slidenum">
              <a:rPr kumimoji="0" lang="vi-VN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5774228"/>
      </p:ext>
    </p:extLst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9D6D3FA-0864-4C32-9F86-D23395F0396E}" type="datetimeFigureOut">
              <a:rPr kumimoji="0" lang="vi-VN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23/03/2024</a:t>
            </a:fld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8F90DDF-D91C-4031-8018-45D3B798D405}" type="slidenum">
              <a:rPr kumimoji="0" lang="vi-VN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0613170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9D6D3FA-0864-4C32-9F86-D23395F0396E}" type="datetimeFigureOut">
              <a:rPr kumimoji="0" lang="vi-VN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23/03/2024</a:t>
            </a:fld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8F90DDF-D91C-4031-8018-45D3B798D405}" type="slidenum">
              <a:rPr kumimoji="0" lang="vi-VN" sz="18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3462684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034058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7208207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9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9332479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8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3915859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7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9460800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>
            <a:grpSpLocks/>
          </p:cNvGrpSpPr>
          <p:nvPr userDrawn="1"/>
        </p:nvGrpSpPr>
        <p:grpSpPr>
          <a:xfrm>
            <a:off x="835394" y="5512046"/>
            <a:ext cx="922784" cy="803307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>
            <a:grpSpLocks/>
          </p:cNvGrpSpPr>
          <p:nvPr userDrawn="1"/>
        </p:nvGrpSpPr>
        <p:grpSpPr>
          <a:xfrm>
            <a:off x="10076954" y="333157"/>
            <a:ext cx="605202" cy="567168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>
            <a:grpSpLocks/>
          </p:cNvGrpSpPr>
          <p:nvPr userDrawn="1"/>
        </p:nvGrpSpPr>
        <p:grpSpPr>
          <a:xfrm>
            <a:off x="10946372" y="986740"/>
            <a:ext cx="346194" cy="339797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>
            <a:spLocks/>
          </p:cNvSpPr>
          <p:nvPr userDrawn="1"/>
        </p:nvSpPr>
        <p:spPr>
          <a:xfrm>
            <a:off x="2013373" y="6237403"/>
            <a:ext cx="247430" cy="163676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700"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>
            <a:spLocks/>
          </p:cNvSpPr>
          <p:nvPr userDrawn="1"/>
        </p:nvSpPr>
        <p:spPr>
          <a:xfrm>
            <a:off x="10965403" y="6160664"/>
            <a:ext cx="180704" cy="124823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700"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>
            <a:grpSpLocks/>
          </p:cNvGrpSpPr>
          <p:nvPr userDrawn="1"/>
        </p:nvGrpSpPr>
        <p:grpSpPr>
          <a:xfrm>
            <a:off x="759660" y="5135698"/>
            <a:ext cx="346194" cy="339797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700"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445460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6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4697083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5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3312937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4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3457412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3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4311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4709944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434693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2411079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9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1795674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6765200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386564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3421715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0375196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0785414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304108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8909797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3715586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1687794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124801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8623112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187676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42720" y="1503378"/>
            <a:ext cx="472820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002060"/>
                </a:solidFill>
                <a:latin typeface="+mj-lt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3718299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859917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32382912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761993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813587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757633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04226" y="15964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983785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30506577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452322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8215644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4948522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05562" y="1647225"/>
            <a:ext cx="44848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808660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15997" y="1557579"/>
            <a:ext cx="475208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970915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7" grpId="1" animBg="1"/>
      <p:bldP spid="97" grpId="2" animBg="1"/>
      <p:bldP spid="98" grpId="0" animBg="1"/>
      <p:bldP spid="98" grpId="1" animBg="1"/>
      <p:bldP spid="98" grpId="2" animBg="1"/>
      <p:bldP spid="99" grpId="0" animBg="1"/>
      <p:bldP spid="99" grpId="1" animBg="1"/>
      <p:bldP spid="99" grpId="2" animBg="1"/>
      <p:bldP spid="235" grpId="0"/>
      <p:bldP spid="235" grpId="1"/>
      <p:bldP spid="235" grpId="2"/>
      <p:bldP spid="219" grpId="0" animBg="1"/>
      <p:bldP spid="219" grpId="1" animBg="1"/>
      <p:bldP spid="219" grpId="2" animBg="1"/>
      <p:bldP spid="220" grpId="0" animBg="1"/>
      <p:bldP spid="220" grpId="1" animBg="1"/>
      <p:bldP spid="220" grpId="2" animBg="1"/>
    </p:bldLst>
  </p:timing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76682175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1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3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2" y="6264683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1" y="6181468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1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5412" y="1491606"/>
            <a:ext cx="9867486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89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1" y="6418000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1" y="5626805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40386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8289" y="3588080"/>
            <a:ext cx="2599446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34110" y="1572168"/>
            <a:ext cx="372544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chemeClr val="accent6">
                    <a:lumMod val="50000"/>
                  </a:schemeClr>
                </a:solidFill>
                <a:latin typeface="+mj-lt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679353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0895377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/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204474" y="3950454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81444" y="1468551"/>
            <a:ext cx="45148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>
                <a:solidFill>
                  <a:srgbClr val="002060"/>
                </a:solidFill>
                <a:latin typeface="+mj-lt"/>
              </a:rPr>
              <a:t>LUYỆN TẬP</a:t>
            </a:r>
            <a:endParaRPr lang="vi-VN" sz="11500" dirty="0">
              <a:solidFill>
                <a:srgbClr val="00206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236671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074440088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66372714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C687BD1-FDC1-442A-A1B4-FB657DB0B7A1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3/23/2024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AD3F0BB-BC91-429F-8E62-20C2249717A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0847883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C687BD1-FDC1-442A-A1B4-FB657DB0B7A1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3/23/2024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AD3F0BB-BC91-429F-8E62-20C2249717A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5254897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C687BD1-FDC1-442A-A1B4-FB657DB0B7A1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3/23/2024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AD3F0BB-BC91-429F-8E62-20C2249717A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58828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91462" y="1090110"/>
            <a:ext cx="555003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11048" y="772938"/>
            <a:ext cx="1284031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40070" y="1029487"/>
            <a:ext cx="1546974" cy="1109544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500" dirty="0"/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8840" y="1522374"/>
            <a:ext cx="451803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11500" dirty="0">
                <a:solidFill>
                  <a:srgbClr val="C00000"/>
                </a:solidFill>
                <a:latin typeface="+mj-lt"/>
              </a:rPr>
              <a:t>TRÒ CHƠI</a:t>
            </a:r>
          </a:p>
        </p:txBody>
      </p: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30175" y="1581350"/>
            <a:ext cx="444275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61107" y="5038641"/>
            <a:ext cx="291375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78557" y="714860"/>
            <a:ext cx="166675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7019" y="3597776"/>
            <a:ext cx="119125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46753" y="3888529"/>
            <a:ext cx="87000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4794" y="5541495"/>
            <a:ext cx="166675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DD75D50-C8A9-46A9-A6B8-FF16B2FC7E80}"/>
              </a:ext>
            </a:extLst>
          </p:cNvPr>
          <p:cNvGrpSpPr/>
          <p:nvPr userDrawn="1"/>
        </p:nvGrpSpPr>
        <p:grpSpPr>
          <a:xfrm>
            <a:off x="2204474" y="3886315"/>
            <a:ext cx="1973864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296E8662-8EA3-4C8B-820E-4BF6DFD80CD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6C1A066B-AB0B-4489-8545-9A6C22C6D5CE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04FCC8BC-CDB6-4AD2-B06D-F0687FB90ABD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5383075D-EADF-4C11-840F-91164E34321C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A53E41FA-10BF-4870-BF2C-1C3E32928AA0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58800010-9A82-4E81-8E5B-0DFD2052E66C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B158E422-1902-4E29-A4CE-7AE300619172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6F9DE660-430D-4DC0-BDE0-D53AAF560A94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28443C46-AE51-4F8F-8DD4-1A2441132300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BDEE59E5-3E6B-47A6-A192-9E1CA173F702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1FCBE1A0-9104-49DF-86CE-4788FB463DF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50BEE43F-134E-41CE-9B7E-A5A812180F42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D21F54E6-8881-45B0-97D8-002CB72A1A90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AF7CA650-6488-4917-A81F-8B0E6245BDD8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3B4FFC92-6173-4A77-89EA-8DC117444B3A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77194712-7B2E-4F2D-AEF8-32FE8CB2AE33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EDB48CD4-455C-4B48-8CE7-66878C257A28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120BF107-E018-4DF4-B743-36924AEDAF6F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E47F8288-E77F-4C1B-A081-C85AF58E6D17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A7522094-7202-437A-928E-3DBD12EA380E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E646C7AF-5DFF-4D0A-BFCF-2B1953187AEF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1E341F08-FEC4-4E8C-93EA-134416B65ABD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37049977-2AF7-45DB-BE8D-26185630A595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5968E01A-D720-42F5-BACC-1CE94E670FAC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EFFB5181-4B7C-4DBC-9557-5604624D9814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BCDC0EFE-0ED6-48B1-9443-EF43A18AE1CD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0E0E28D6-59A1-4969-9133-5864882D79E2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17954B1A-55A0-4A56-8890-C6AE57C0687D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6C9624CB-AD7F-4119-BE35-31158A1249F3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C8C675A8-440C-4C62-9652-0D5635B1FE27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C9753C64-8E01-49C3-8CD9-17060FBE5618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F6CFEFFE-DF0E-47EE-9824-FAFD0FE7F6CD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C9A24EF2-0346-433C-A241-CA68F005651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FE9E4DA9-41B4-4901-8393-0F903CDE5936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20F273AC-86B8-4F5B-B6EB-14BCD9CBF2E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864D3505-7993-4AB0-947A-79419454B1D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230F51EA-E5B6-446E-AD13-D4101D564099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05F86326-3805-4FE4-95B0-258EC64E9E02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4A0FF057-5F69-498A-A2D3-04106984B60F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48556D-DDA5-40A1-A560-4ECD6C995026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0BA7DF30-D72A-4FC8-A0ED-E1F3FE8BA66C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04899CAB-A0A6-4D8E-BC98-224D47303F87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2494363C-74F9-459A-9222-63CD703C82A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7A17EA9B-D19F-4B6F-A468-C6A1A3F301B7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F48BA30-5499-4B2F-AFF4-79B992FF4822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5BB2DB8F-F279-43E3-98F8-309FC92782AE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046558E1-5AFE-4C58-98E0-7A8C467E3738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F24D903E-495C-4D31-942F-2F426BEB355E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9567D77-1C1D-4D16-A64F-119FE4762BE4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B5B4C8A3-4C37-457B-9DC3-881006E8E4CD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AE95CD98-7F86-40E0-BE34-64B6BB9D144E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04C370B4-7E44-4790-B2A9-7FF96DD0180C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0F8BA807-E34B-400B-8B0F-B5A0A6BEB92C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6D74C190-2720-4FB3-989A-DE5914D97966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AC826749-7293-498A-9378-07BD103E8C84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57F940B0-74CF-4BEF-A8E7-C17BA1101B9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84DFCA67-3788-430C-B58B-FFC0F634FC4D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397D4BF7-76F0-4E99-BFCD-43C81B8B138A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C9C3A80C-9B2E-460F-9C36-A0CFA83E050D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19A60A5-7DFE-4AE5-BE9A-BBE66161FFE8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C622E568-4F65-414A-98A7-5690D52ECFB5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D70CB92B-15DA-49CA-BCEE-D5FA7A4AD008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66F74D55-7445-4C90-B936-BA5BB634E999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grpSp>
        <p:nvGrpSpPr>
          <p:cNvPr id="202" name="Google Shape;631;p30">
            <a:extLst>
              <a:ext uri="{FF2B5EF4-FFF2-40B4-BE49-F238E27FC236}">
                <a16:creationId xmlns:a16="http://schemas.microsoft.com/office/drawing/2014/main" id="{68384AAF-B7B5-447C-A808-82D0AFB6AC77}"/>
              </a:ext>
            </a:extLst>
          </p:cNvPr>
          <p:cNvGrpSpPr/>
          <p:nvPr userDrawn="1"/>
        </p:nvGrpSpPr>
        <p:grpSpPr>
          <a:xfrm>
            <a:off x="7672546" y="3622312"/>
            <a:ext cx="1309691" cy="2486166"/>
            <a:chOff x="961250" y="234750"/>
            <a:chExt cx="1222525" cy="2320700"/>
          </a:xfrm>
        </p:grpSpPr>
        <p:sp>
          <p:nvSpPr>
            <p:cNvPr id="203" name="Google Shape;632;p30">
              <a:extLst>
                <a:ext uri="{FF2B5EF4-FFF2-40B4-BE49-F238E27FC236}">
                  <a16:creationId xmlns:a16="http://schemas.microsoft.com/office/drawing/2014/main" id="{C8119E67-0B6B-4353-9F10-DB0F7D2FFDC2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4" name="Google Shape;633;p30">
              <a:extLst>
                <a:ext uri="{FF2B5EF4-FFF2-40B4-BE49-F238E27FC236}">
                  <a16:creationId xmlns:a16="http://schemas.microsoft.com/office/drawing/2014/main" id="{91702C4B-81BE-4D3A-B731-611758AFD442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5" name="Google Shape;634;p30">
              <a:extLst>
                <a:ext uri="{FF2B5EF4-FFF2-40B4-BE49-F238E27FC236}">
                  <a16:creationId xmlns:a16="http://schemas.microsoft.com/office/drawing/2014/main" id="{37C6E89E-E0C2-4EDE-B21C-928CA6FBF21B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6" name="Google Shape;635;p30">
              <a:extLst>
                <a:ext uri="{FF2B5EF4-FFF2-40B4-BE49-F238E27FC236}">
                  <a16:creationId xmlns:a16="http://schemas.microsoft.com/office/drawing/2014/main" id="{16E95490-5F86-43A3-BEDD-2967D5036D48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7" name="Google Shape;636;p30">
              <a:extLst>
                <a:ext uri="{FF2B5EF4-FFF2-40B4-BE49-F238E27FC236}">
                  <a16:creationId xmlns:a16="http://schemas.microsoft.com/office/drawing/2014/main" id="{F5861418-6D4E-4F3C-9ABD-4DCF91D0220A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8" name="Google Shape;637;p30">
              <a:extLst>
                <a:ext uri="{FF2B5EF4-FFF2-40B4-BE49-F238E27FC236}">
                  <a16:creationId xmlns:a16="http://schemas.microsoft.com/office/drawing/2014/main" id="{E852FCE3-C2C0-4D04-B168-357F8275842F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09" name="Google Shape;638;p30">
              <a:extLst>
                <a:ext uri="{FF2B5EF4-FFF2-40B4-BE49-F238E27FC236}">
                  <a16:creationId xmlns:a16="http://schemas.microsoft.com/office/drawing/2014/main" id="{5AE9FE46-679C-4FEA-8DCE-BE2F7FAF1946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0" name="Google Shape;639;p30">
              <a:extLst>
                <a:ext uri="{FF2B5EF4-FFF2-40B4-BE49-F238E27FC236}">
                  <a16:creationId xmlns:a16="http://schemas.microsoft.com/office/drawing/2014/main" id="{3D3D3ACC-4C06-42BE-9E79-FC88ADB68340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1" name="Google Shape;640;p30">
              <a:extLst>
                <a:ext uri="{FF2B5EF4-FFF2-40B4-BE49-F238E27FC236}">
                  <a16:creationId xmlns:a16="http://schemas.microsoft.com/office/drawing/2014/main" id="{C957BCC4-29D1-47EC-B1F7-73AEACDA49E0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2" name="Google Shape;641;p30">
              <a:extLst>
                <a:ext uri="{FF2B5EF4-FFF2-40B4-BE49-F238E27FC236}">
                  <a16:creationId xmlns:a16="http://schemas.microsoft.com/office/drawing/2014/main" id="{8C71BB02-EA7E-4A8A-A3C6-98D02317F5D9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3" name="Google Shape;642;p30">
              <a:extLst>
                <a:ext uri="{FF2B5EF4-FFF2-40B4-BE49-F238E27FC236}">
                  <a16:creationId xmlns:a16="http://schemas.microsoft.com/office/drawing/2014/main" id="{00AB493D-AF54-4CD3-B14C-B3F00B4FB2FF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4" name="Google Shape;643;p30">
              <a:extLst>
                <a:ext uri="{FF2B5EF4-FFF2-40B4-BE49-F238E27FC236}">
                  <a16:creationId xmlns:a16="http://schemas.microsoft.com/office/drawing/2014/main" id="{2DF8DF2D-C3A5-49F3-B510-02A1898F2777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5" name="Google Shape;644;p30">
              <a:extLst>
                <a:ext uri="{FF2B5EF4-FFF2-40B4-BE49-F238E27FC236}">
                  <a16:creationId xmlns:a16="http://schemas.microsoft.com/office/drawing/2014/main" id="{BC833655-5634-4240-9899-FD9224B9CC10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6" name="Google Shape;645;p30">
              <a:extLst>
                <a:ext uri="{FF2B5EF4-FFF2-40B4-BE49-F238E27FC236}">
                  <a16:creationId xmlns:a16="http://schemas.microsoft.com/office/drawing/2014/main" id="{FC412254-AB1A-4B56-9D34-43CDD9A006F5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7" name="Google Shape;646;p30">
              <a:extLst>
                <a:ext uri="{FF2B5EF4-FFF2-40B4-BE49-F238E27FC236}">
                  <a16:creationId xmlns:a16="http://schemas.microsoft.com/office/drawing/2014/main" id="{418836FC-F298-4B7A-83CA-FB6D988BE6CE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8" name="Google Shape;647;p30">
              <a:extLst>
                <a:ext uri="{FF2B5EF4-FFF2-40B4-BE49-F238E27FC236}">
                  <a16:creationId xmlns:a16="http://schemas.microsoft.com/office/drawing/2014/main" id="{52B85772-2E22-435E-9B8E-11AEBE3D05EC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19" name="Google Shape;648;p30">
              <a:extLst>
                <a:ext uri="{FF2B5EF4-FFF2-40B4-BE49-F238E27FC236}">
                  <a16:creationId xmlns:a16="http://schemas.microsoft.com/office/drawing/2014/main" id="{073E355F-591A-4F8F-ADE2-CD68B69DAFB9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0" name="Google Shape;649;p30">
              <a:extLst>
                <a:ext uri="{FF2B5EF4-FFF2-40B4-BE49-F238E27FC236}">
                  <a16:creationId xmlns:a16="http://schemas.microsoft.com/office/drawing/2014/main" id="{1592EFBB-BD34-4DC6-A753-9DF710D68B62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1" name="Google Shape;650;p30">
              <a:extLst>
                <a:ext uri="{FF2B5EF4-FFF2-40B4-BE49-F238E27FC236}">
                  <a16:creationId xmlns:a16="http://schemas.microsoft.com/office/drawing/2014/main" id="{D1763DA2-E91A-4647-9F88-CBAC0C1FF7C8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2" name="Google Shape;651;p30">
              <a:extLst>
                <a:ext uri="{FF2B5EF4-FFF2-40B4-BE49-F238E27FC236}">
                  <a16:creationId xmlns:a16="http://schemas.microsoft.com/office/drawing/2014/main" id="{A37B7A95-0D42-462E-ACB6-DF5E68B47F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3" name="Google Shape;652;p30">
              <a:extLst>
                <a:ext uri="{FF2B5EF4-FFF2-40B4-BE49-F238E27FC236}">
                  <a16:creationId xmlns:a16="http://schemas.microsoft.com/office/drawing/2014/main" id="{035B4059-F804-4F0A-A687-0578164FC201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4" name="Google Shape;653;p30">
              <a:extLst>
                <a:ext uri="{FF2B5EF4-FFF2-40B4-BE49-F238E27FC236}">
                  <a16:creationId xmlns:a16="http://schemas.microsoft.com/office/drawing/2014/main" id="{AC3F8667-F8EB-44D5-8E7C-F146BC3114FB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5" name="Google Shape;654;p30">
              <a:extLst>
                <a:ext uri="{FF2B5EF4-FFF2-40B4-BE49-F238E27FC236}">
                  <a16:creationId xmlns:a16="http://schemas.microsoft.com/office/drawing/2014/main" id="{5FAC0A30-3BED-4B9D-AAE7-EF7C7E0EE1E7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6" name="Google Shape;655;p30">
              <a:extLst>
                <a:ext uri="{FF2B5EF4-FFF2-40B4-BE49-F238E27FC236}">
                  <a16:creationId xmlns:a16="http://schemas.microsoft.com/office/drawing/2014/main" id="{3FD2F0B1-4C74-428D-B499-F24C02C809CA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7" name="Google Shape;656;p30">
              <a:extLst>
                <a:ext uri="{FF2B5EF4-FFF2-40B4-BE49-F238E27FC236}">
                  <a16:creationId xmlns:a16="http://schemas.microsoft.com/office/drawing/2014/main" id="{2A16750A-BA6E-4B19-8A8F-841516B81B55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8" name="Google Shape;657;p30">
              <a:extLst>
                <a:ext uri="{FF2B5EF4-FFF2-40B4-BE49-F238E27FC236}">
                  <a16:creationId xmlns:a16="http://schemas.microsoft.com/office/drawing/2014/main" id="{0ACCDDEA-6700-4981-96FD-F69C08E17911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29" name="Google Shape;658;p30">
              <a:extLst>
                <a:ext uri="{FF2B5EF4-FFF2-40B4-BE49-F238E27FC236}">
                  <a16:creationId xmlns:a16="http://schemas.microsoft.com/office/drawing/2014/main" id="{A186D19B-D827-45D7-8241-51DAE20706AF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0" name="Google Shape;659;p30">
              <a:extLst>
                <a:ext uri="{FF2B5EF4-FFF2-40B4-BE49-F238E27FC236}">
                  <a16:creationId xmlns:a16="http://schemas.microsoft.com/office/drawing/2014/main" id="{0F9E9CC8-7BF5-4B07-82B6-65F2EDB31903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1" name="Google Shape;660;p30">
              <a:extLst>
                <a:ext uri="{FF2B5EF4-FFF2-40B4-BE49-F238E27FC236}">
                  <a16:creationId xmlns:a16="http://schemas.microsoft.com/office/drawing/2014/main" id="{E89840E0-2312-4109-9B8E-27042911B01E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2" name="Google Shape;661;p30">
              <a:extLst>
                <a:ext uri="{FF2B5EF4-FFF2-40B4-BE49-F238E27FC236}">
                  <a16:creationId xmlns:a16="http://schemas.microsoft.com/office/drawing/2014/main" id="{ABDDA8C6-86B1-4D13-8477-26BFF49FE82A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3" name="Google Shape;662;p30">
              <a:extLst>
                <a:ext uri="{FF2B5EF4-FFF2-40B4-BE49-F238E27FC236}">
                  <a16:creationId xmlns:a16="http://schemas.microsoft.com/office/drawing/2014/main" id="{F4320CEA-EED6-4E76-A829-D7C121CC54BD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234" name="Google Shape;663;p30">
              <a:extLst>
                <a:ext uri="{FF2B5EF4-FFF2-40B4-BE49-F238E27FC236}">
                  <a16:creationId xmlns:a16="http://schemas.microsoft.com/office/drawing/2014/main" id="{EAB61CDD-5EC4-4093-8C2F-8464B40B6242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0" name="Google Shape;664;p30">
              <a:extLst>
                <a:ext uri="{FF2B5EF4-FFF2-40B4-BE49-F238E27FC236}">
                  <a16:creationId xmlns:a16="http://schemas.microsoft.com/office/drawing/2014/main" id="{EF0AE066-94D1-4496-B873-6D37A4E8134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1" name="Google Shape;665;p30">
              <a:extLst>
                <a:ext uri="{FF2B5EF4-FFF2-40B4-BE49-F238E27FC236}">
                  <a16:creationId xmlns:a16="http://schemas.microsoft.com/office/drawing/2014/main" id="{42E21A7A-649B-451B-84CD-5B5E5210975A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2" name="Google Shape;666;p30">
              <a:extLst>
                <a:ext uri="{FF2B5EF4-FFF2-40B4-BE49-F238E27FC236}">
                  <a16:creationId xmlns:a16="http://schemas.microsoft.com/office/drawing/2014/main" id="{EFC63EFC-4985-4181-B268-BBE86AFEB9C5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3" name="Google Shape;667;p30">
              <a:extLst>
                <a:ext uri="{FF2B5EF4-FFF2-40B4-BE49-F238E27FC236}">
                  <a16:creationId xmlns:a16="http://schemas.microsoft.com/office/drawing/2014/main" id="{300F47C0-B7A0-440B-89C5-D425A98B829E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4" name="Google Shape;668;p30">
              <a:extLst>
                <a:ext uri="{FF2B5EF4-FFF2-40B4-BE49-F238E27FC236}">
                  <a16:creationId xmlns:a16="http://schemas.microsoft.com/office/drawing/2014/main" id="{C85A5A99-D403-4672-BF93-AAE1C98744FA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5" name="Google Shape;669;p30">
              <a:extLst>
                <a:ext uri="{FF2B5EF4-FFF2-40B4-BE49-F238E27FC236}">
                  <a16:creationId xmlns:a16="http://schemas.microsoft.com/office/drawing/2014/main" id="{CCDC3E1D-A4C6-480F-9648-58AF27DBC5F0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6" name="Google Shape;670;p30">
              <a:extLst>
                <a:ext uri="{FF2B5EF4-FFF2-40B4-BE49-F238E27FC236}">
                  <a16:creationId xmlns:a16="http://schemas.microsoft.com/office/drawing/2014/main" id="{4A6FFDD3-23DB-4E57-B21E-BB3086F18452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7" name="Google Shape;671;p30">
              <a:extLst>
                <a:ext uri="{FF2B5EF4-FFF2-40B4-BE49-F238E27FC236}">
                  <a16:creationId xmlns:a16="http://schemas.microsoft.com/office/drawing/2014/main" id="{0A863DF9-6C68-4CD3-A6D3-B635474FD1C1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08" name="Google Shape;672;p30">
              <a:extLst>
                <a:ext uri="{FF2B5EF4-FFF2-40B4-BE49-F238E27FC236}">
                  <a16:creationId xmlns:a16="http://schemas.microsoft.com/office/drawing/2014/main" id="{071D6E0A-9424-4050-8F03-C9F0079004E9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</p:spTree>
    <p:extLst>
      <p:ext uri="{BB962C8B-B14F-4D97-AF65-F5344CB8AC3E}">
        <p14:creationId xmlns:p14="http://schemas.microsoft.com/office/powerpoint/2010/main" val="22516635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C687BD1-FDC1-442A-A1B4-FB657DB0B7A1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3/23/2024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AD3F0BB-BC91-429F-8E62-20C2249717A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3685948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C687BD1-FDC1-442A-A1B4-FB657DB0B7A1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3/23/2024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AD3F0BB-BC91-429F-8E62-20C2249717A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401171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C687BD1-FDC1-442A-A1B4-FB657DB0B7A1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3/23/2024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AD3F0BB-BC91-429F-8E62-20C2249717A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2664405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C687BD1-FDC1-442A-A1B4-FB657DB0B7A1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3/23/2024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AD3F0BB-BC91-429F-8E62-20C2249717A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2558045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C687BD1-FDC1-442A-A1B4-FB657DB0B7A1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3/23/2024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AD3F0BB-BC91-429F-8E62-20C2249717A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6191447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C687BD1-FDC1-442A-A1B4-FB657DB0B7A1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3/23/2024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AD3F0BB-BC91-429F-8E62-20C2249717A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772636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C687BD1-FDC1-442A-A1B4-FB657DB0B7A1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3/23/2024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AD3F0BB-BC91-429F-8E62-20C2249717A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913317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C687BD1-FDC1-442A-A1B4-FB657DB0B7A1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3/23/2024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AD3F0BB-BC91-429F-8E62-20C2249717A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0487509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C687BD1-FDC1-442A-A1B4-FB657DB0B7A1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3/23/2024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AD3F0BB-BC91-429F-8E62-20C2249717A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86578337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C687BD1-FDC1-442A-A1B4-FB657DB0B7A1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3/23/2024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AD3F0BB-BC91-429F-8E62-20C2249717A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8006918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6886703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C687BD1-FDC1-442A-A1B4-FB657DB0B7A1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3/23/2024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AD3F0BB-BC91-429F-8E62-20C2249717A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29528212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C687BD1-FDC1-442A-A1B4-FB657DB0B7A1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3/23/2024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AD3F0BB-BC91-429F-8E62-20C2249717A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1617342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C687BD1-FDC1-442A-A1B4-FB657DB0B7A1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3/23/2024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AD3F0BB-BC91-429F-8E62-20C2249717A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82943879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C687BD1-FDC1-442A-A1B4-FB657DB0B7A1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3/23/2024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AD3F0BB-BC91-429F-8E62-20C2249717A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38281137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C687BD1-FDC1-442A-A1B4-FB657DB0B7A1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3/23/2024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AD3F0BB-BC91-429F-8E62-20C2249717A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38247522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C687BD1-FDC1-442A-A1B4-FB657DB0B7A1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3/23/2024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AD3F0BB-BC91-429F-8E62-20C2249717A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2173532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C687BD1-FDC1-442A-A1B4-FB657DB0B7A1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3/23/2024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AD3F0BB-BC91-429F-8E62-20C2249717A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610000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974608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597338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3084" y="4406902"/>
            <a:ext cx="10363200" cy="1362075"/>
          </a:xfrm>
          <a:prstGeom prst="rect">
            <a:avLst/>
          </a:prstGeom>
        </p:spPr>
        <p:txBody>
          <a:bodyPr anchor="t"/>
          <a:lstStyle>
            <a:lvl1pPr algn="l">
              <a:defRPr sz="5320" b="1" cap="all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660">
                <a:solidFill>
                  <a:schemeClr val="tx1">
                    <a:tint val="75000"/>
                  </a:schemeClr>
                </a:solidFill>
              </a:defRPr>
            </a:lvl1pPr>
            <a:lvl2pPr marL="608076" indent="0">
              <a:buNone/>
              <a:defRPr sz="2394">
                <a:solidFill>
                  <a:schemeClr val="tx1">
                    <a:tint val="75000"/>
                  </a:schemeClr>
                </a:solidFill>
              </a:defRPr>
            </a:lvl2pPr>
            <a:lvl3pPr marL="1216152" indent="0">
              <a:buNone/>
              <a:defRPr sz="2128">
                <a:solidFill>
                  <a:schemeClr val="tx1">
                    <a:tint val="75000"/>
                  </a:schemeClr>
                </a:solidFill>
              </a:defRPr>
            </a:lvl3pPr>
            <a:lvl4pPr marL="1824228" indent="0">
              <a:buNone/>
              <a:defRPr sz="1862">
                <a:solidFill>
                  <a:schemeClr val="tx1">
                    <a:tint val="75000"/>
                  </a:schemeClr>
                </a:solidFill>
              </a:defRPr>
            </a:lvl4pPr>
            <a:lvl5pPr marL="2432304" indent="0">
              <a:buNone/>
              <a:defRPr sz="1862">
                <a:solidFill>
                  <a:schemeClr val="tx1">
                    <a:tint val="75000"/>
                  </a:schemeClr>
                </a:solidFill>
              </a:defRPr>
            </a:lvl5pPr>
            <a:lvl6pPr marL="3040380" indent="0">
              <a:buNone/>
              <a:defRPr sz="1862">
                <a:solidFill>
                  <a:schemeClr val="tx1">
                    <a:tint val="75000"/>
                  </a:schemeClr>
                </a:solidFill>
              </a:defRPr>
            </a:lvl6pPr>
            <a:lvl7pPr marL="3648456" indent="0">
              <a:buNone/>
              <a:defRPr sz="1862">
                <a:solidFill>
                  <a:schemeClr val="tx1">
                    <a:tint val="75000"/>
                  </a:schemeClr>
                </a:solidFill>
              </a:defRPr>
            </a:lvl7pPr>
            <a:lvl8pPr marL="4256532" indent="0">
              <a:buNone/>
              <a:defRPr sz="1862">
                <a:solidFill>
                  <a:schemeClr val="tx1">
                    <a:tint val="75000"/>
                  </a:schemeClr>
                </a:solidFill>
              </a:defRPr>
            </a:lvl8pPr>
            <a:lvl9pPr marL="4864608" indent="0">
              <a:buNone/>
              <a:defRPr sz="1862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3"/>
            <a:ext cx="284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D34A37-F7C6-4CD6-B1EF-B622F1DA6BBD}" type="datetimeFigureOut">
              <a:rPr kumimoji="0" lang="zh-CN" altLang="en-US" sz="2394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Arial"/>
                <a:sym typeface="Arial"/>
              </a:rPr>
              <a:pPr marL="0" marR="0" lvl="0" indent="0" algn="l" defTabSz="121615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2024/3/23</a:t>
            </a:fld>
            <a:endParaRPr kumimoji="0" lang="zh-CN" alt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Arial"/>
              <a:sym typeface="Arial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1" y="6356353"/>
            <a:ext cx="3860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Arial"/>
              <a:sym typeface="Arial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3"/>
            <a:ext cx="284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32ED739-09CA-4559-B218-CEE8A5F10ABE}" type="slidenum">
              <a:rPr kumimoji="0" lang="zh-CN" altLang="en-US" sz="2394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Arial"/>
                <a:sym typeface="Arial"/>
              </a:rPr>
              <a:pPr marL="0" marR="0" lvl="0" indent="0" algn="l" defTabSz="121615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430514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7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5894" y="219519"/>
            <a:ext cx="1161323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200402" y="906827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4083" y="9894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4898" y="94752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593" y="917945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4502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9211" y="1520706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892" y="160330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3707" y="156140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200402" y="1531824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3311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8020" y="2134585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701" y="221718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2516" y="217527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9211" y="2145703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2120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829" y="2748464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20510" y="283105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1325" y="278915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8020" y="2759582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638" y="3362343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9319" y="344493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20134" y="340303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829" y="3373461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9738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4447" y="3976222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8128" y="405881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8943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638" y="3987340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8547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3256" y="4590101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937" y="467269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7752" y="463079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4447" y="4601219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7356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2065" y="5203980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746" y="528657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6561" y="524467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3256" y="5215098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874" y="5817859"/>
            <a:ext cx="449374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555" y="590045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5370" y="585855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2065" y="5828977"/>
            <a:ext cx="447726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32429856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609600" y="1200152"/>
            <a:ext cx="5384800" cy="3394075"/>
          </a:xfrm>
          <a:prstGeom prst="rect">
            <a:avLst/>
          </a:prstGeom>
        </p:spPr>
        <p:txBody>
          <a:bodyPr/>
          <a:lstStyle>
            <a:lvl1pPr>
              <a:defRPr sz="3724"/>
            </a:lvl1pPr>
            <a:lvl2pPr>
              <a:defRPr sz="3192"/>
            </a:lvl2pPr>
            <a:lvl3pPr>
              <a:defRPr sz="2660"/>
            </a:lvl3pPr>
            <a:lvl4pPr>
              <a:defRPr sz="2394"/>
            </a:lvl4pPr>
            <a:lvl5pPr>
              <a:defRPr sz="2394"/>
            </a:lvl5pPr>
            <a:lvl6pPr>
              <a:defRPr sz="2394"/>
            </a:lvl6pPr>
            <a:lvl7pPr>
              <a:defRPr sz="2394"/>
            </a:lvl7pPr>
            <a:lvl8pPr>
              <a:defRPr sz="2394"/>
            </a:lvl8pPr>
            <a:lvl9pPr>
              <a:defRPr sz="2394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97600" y="1200152"/>
            <a:ext cx="5384800" cy="3394075"/>
          </a:xfrm>
          <a:prstGeom prst="rect">
            <a:avLst/>
          </a:prstGeom>
        </p:spPr>
        <p:txBody>
          <a:bodyPr/>
          <a:lstStyle>
            <a:lvl1pPr>
              <a:defRPr sz="3724"/>
            </a:lvl1pPr>
            <a:lvl2pPr>
              <a:defRPr sz="3192"/>
            </a:lvl2pPr>
            <a:lvl3pPr>
              <a:defRPr sz="2660"/>
            </a:lvl3pPr>
            <a:lvl4pPr>
              <a:defRPr sz="2394"/>
            </a:lvl4pPr>
            <a:lvl5pPr>
              <a:defRPr sz="2394"/>
            </a:lvl5pPr>
            <a:lvl6pPr>
              <a:defRPr sz="2394"/>
            </a:lvl6pPr>
            <a:lvl7pPr>
              <a:defRPr sz="2394"/>
            </a:lvl7pPr>
            <a:lvl8pPr>
              <a:defRPr sz="2394"/>
            </a:lvl8pPr>
            <a:lvl9pPr>
              <a:defRPr sz="2394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609600" y="6356353"/>
            <a:ext cx="284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D34A37-F7C6-4CD6-B1EF-B622F1DA6BBD}" type="datetimeFigureOut">
              <a:rPr kumimoji="0" lang="zh-CN" altLang="en-US" sz="2394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Arial"/>
                <a:sym typeface="Arial"/>
              </a:rPr>
              <a:pPr marL="0" marR="0" lvl="0" indent="0" algn="l" defTabSz="121615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2024/3/23</a:t>
            </a:fld>
            <a:endParaRPr kumimoji="0" lang="zh-CN" alt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Arial"/>
              <a:sym typeface="Arial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165601" y="6356353"/>
            <a:ext cx="3860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Arial"/>
              <a:sym typeface="Arial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737600" y="6356353"/>
            <a:ext cx="284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32ED739-09CA-4559-B218-CEE8A5F10ABE}" type="slidenum">
              <a:rPr kumimoji="0" lang="zh-CN" altLang="en-US" sz="2394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Arial"/>
                <a:sym typeface="Arial"/>
              </a:rPr>
              <a:pPr marL="0" marR="0" lvl="0" indent="0" algn="l" defTabSz="121615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893134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09600" y="1535114"/>
            <a:ext cx="5386918" cy="639763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3192" b="1"/>
            </a:lvl1pPr>
            <a:lvl2pPr marL="608076" indent="0">
              <a:buNone/>
              <a:defRPr sz="2660" b="1"/>
            </a:lvl2pPr>
            <a:lvl3pPr marL="1216152" indent="0">
              <a:buNone/>
              <a:defRPr sz="2394" b="1"/>
            </a:lvl3pPr>
            <a:lvl4pPr marL="1824228" indent="0">
              <a:buNone/>
              <a:defRPr sz="2128" b="1"/>
            </a:lvl4pPr>
            <a:lvl5pPr marL="2432304" indent="0">
              <a:buNone/>
              <a:defRPr sz="2128" b="1"/>
            </a:lvl5pPr>
            <a:lvl6pPr marL="3040380" indent="0">
              <a:buNone/>
              <a:defRPr sz="2128" b="1"/>
            </a:lvl6pPr>
            <a:lvl7pPr marL="3648456" indent="0">
              <a:buNone/>
              <a:defRPr sz="2128" b="1"/>
            </a:lvl7pPr>
            <a:lvl8pPr marL="4256532" indent="0">
              <a:buNone/>
              <a:defRPr sz="2128" b="1"/>
            </a:lvl8pPr>
            <a:lvl9pPr marL="4864608" indent="0">
              <a:buNone/>
              <a:defRPr sz="2128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918" cy="3951288"/>
          </a:xfrm>
          <a:prstGeom prst="rect">
            <a:avLst/>
          </a:prstGeom>
        </p:spPr>
        <p:txBody>
          <a:bodyPr/>
          <a:lstStyle>
            <a:lvl1pPr>
              <a:defRPr sz="3192"/>
            </a:lvl1pPr>
            <a:lvl2pPr>
              <a:defRPr sz="2660"/>
            </a:lvl2pPr>
            <a:lvl3pPr>
              <a:defRPr sz="2394"/>
            </a:lvl3pPr>
            <a:lvl4pPr>
              <a:defRPr sz="2128"/>
            </a:lvl4pPr>
            <a:lvl5pPr>
              <a:defRPr sz="2128"/>
            </a:lvl5pPr>
            <a:lvl6pPr>
              <a:defRPr sz="2128"/>
            </a:lvl6pPr>
            <a:lvl7pPr>
              <a:defRPr sz="2128"/>
            </a:lvl7pPr>
            <a:lvl8pPr>
              <a:defRPr sz="2128"/>
            </a:lvl8pPr>
            <a:lvl9pPr>
              <a:defRPr sz="2128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93374" y="1535114"/>
            <a:ext cx="5389033" cy="639763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3192" b="1"/>
            </a:lvl1pPr>
            <a:lvl2pPr marL="608076" indent="0">
              <a:buNone/>
              <a:defRPr sz="2660" b="1"/>
            </a:lvl2pPr>
            <a:lvl3pPr marL="1216152" indent="0">
              <a:buNone/>
              <a:defRPr sz="2394" b="1"/>
            </a:lvl3pPr>
            <a:lvl4pPr marL="1824228" indent="0">
              <a:buNone/>
              <a:defRPr sz="2128" b="1"/>
            </a:lvl4pPr>
            <a:lvl5pPr marL="2432304" indent="0">
              <a:buNone/>
              <a:defRPr sz="2128" b="1"/>
            </a:lvl5pPr>
            <a:lvl6pPr marL="3040380" indent="0">
              <a:buNone/>
              <a:defRPr sz="2128" b="1"/>
            </a:lvl6pPr>
            <a:lvl7pPr marL="3648456" indent="0">
              <a:buNone/>
              <a:defRPr sz="2128" b="1"/>
            </a:lvl7pPr>
            <a:lvl8pPr marL="4256532" indent="0">
              <a:buNone/>
              <a:defRPr sz="2128" b="1"/>
            </a:lvl8pPr>
            <a:lvl9pPr marL="4864608" indent="0">
              <a:buNone/>
              <a:defRPr sz="2128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93374" y="2174875"/>
            <a:ext cx="5389033" cy="3951288"/>
          </a:xfrm>
          <a:prstGeom prst="rect">
            <a:avLst/>
          </a:prstGeom>
        </p:spPr>
        <p:txBody>
          <a:bodyPr/>
          <a:lstStyle>
            <a:lvl1pPr>
              <a:defRPr sz="3192"/>
            </a:lvl1pPr>
            <a:lvl2pPr>
              <a:defRPr sz="2660"/>
            </a:lvl2pPr>
            <a:lvl3pPr>
              <a:defRPr sz="2394"/>
            </a:lvl3pPr>
            <a:lvl4pPr>
              <a:defRPr sz="2128"/>
            </a:lvl4pPr>
            <a:lvl5pPr>
              <a:defRPr sz="2128"/>
            </a:lvl5pPr>
            <a:lvl6pPr>
              <a:defRPr sz="2128"/>
            </a:lvl6pPr>
            <a:lvl7pPr>
              <a:defRPr sz="2128"/>
            </a:lvl7pPr>
            <a:lvl8pPr>
              <a:defRPr sz="2128"/>
            </a:lvl8pPr>
            <a:lvl9pPr>
              <a:defRPr sz="2128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609600" y="6356353"/>
            <a:ext cx="284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D34A37-F7C6-4CD6-B1EF-B622F1DA6BBD}" type="datetimeFigureOut">
              <a:rPr kumimoji="0" lang="zh-CN" altLang="en-US" sz="2394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Arial"/>
                <a:sym typeface="Arial"/>
              </a:rPr>
              <a:pPr marL="0" marR="0" lvl="0" indent="0" algn="l" defTabSz="121615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2024/3/23</a:t>
            </a:fld>
            <a:endParaRPr kumimoji="0" lang="zh-CN" alt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Arial"/>
              <a:sym typeface="Arial"/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4165601" y="6356353"/>
            <a:ext cx="3860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Arial"/>
              <a:sym typeface="Arial"/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8737600" y="6356353"/>
            <a:ext cx="284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32ED739-09CA-4559-B218-CEE8A5F10ABE}" type="slidenum">
              <a:rPr kumimoji="0" lang="zh-CN" altLang="en-US" sz="2394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Arial"/>
                <a:sym typeface="Arial"/>
              </a:rPr>
              <a:pPr marL="0" marR="0" lvl="0" indent="0" algn="l" defTabSz="121615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47252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609600" y="6356353"/>
            <a:ext cx="284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D34A37-F7C6-4CD6-B1EF-B622F1DA6BBD}" type="datetimeFigureOut">
              <a:rPr kumimoji="0" lang="zh-CN" altLang="en-US" sz="2394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Arial"/>
                <a:sym typeface="Arial"/>
              </a:rPr>
              <a:pPr marL="0" marR="0" lvl="0" indent="0" algn="l" defTabSz="121615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2024/3/23</a:t>
            </a:fld>
            <a:endParaRPr kumimoji="0" lang="zh-CN" alt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Arial"/>
              <a:sym typeface="Arial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165601" y="6356353"/>
            <a:ext cx="3860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Arial"/>
              <a:sym typeface="Arial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737600" y="6356353"/>
            <a:ext cx="284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32ED739-09CA-4559-B218-CEE8A5F10ABE}" type="slidenum">
              <a:rPr kumimoji="0" lang="zh-CN" altLang="en-US" sz="2394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Arial"/>
                <a:sym typeface="Arial"/>
              </a:rPr>
              <a:pPr marL="0" marR="0" lvl="0" indent="0" algn="l" defTabSz="121615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783952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609600" y="6356353"/>
            <a:ext cx="284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D34A37-F7C6-4CD6-B1EF-B622F1DA6BBD}" type="datetimeFigureOut">
              <a:rPr kumimoji="0" lang="zh-CN" altLang="en-US" sz="2394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Arial"/>
                <a:sym typeface="Arial"/>
              </a:rPr>
              <a:pPr marL="0" marR="0" lvl="0" indent="0" algn="l" defTabSz="121615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2024/3/23</a:t>
            </a:fld>
            <a:endParaRPr kumimoji="0" lang="zh-CN" alt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Arial"/>
              <a:sym typeface="Arial"/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165601" y="6356353"/>
            <a:ext cx="3860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Arial"/>
              <a:sym typeface="Arial"/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737600" y="6356353"/>
            <a:ext cx="284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32ED739-09CA-4559-B218-CEE8A5F10ABE}" type="slidenum">
              <a:rPr kumimoji="0" lang="zh-CN" altLang="en-US" sz="2394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Arial"/>
                <a:sym typeface="Arial"/>
              </a:rPr>
              <a:pPr marL="0" marR="0" lvl="0" indent="0" algn="l" defTabSz="121615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092055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8" y="273050"/>
            <a:ext cx="4011084" cy="1162051"/>
          </a:xfrm>
          <a:prstGeom prst="rect">
            <a:avLst/>
          </a:prstGeom>
        </p:spPr>
        <p:txBody>
          <a:bodyPr anchor="b"/>
          <a:lstStyle>
            <a:lvl1pPr algn="l">
              <a:defRPr sz="2660" b="1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4766734" y="273054"/>
            <a:ext cx="6815666" cy="5853113"/>
          </a:xfrm>
          <a:prstGeom prst="rect">
            <a:avLst/>
          </a:prstGeom>
        </p:spPr>
        <p:txBody>
          <a:bodyPr/>
          <a:lstStyle>
            <a:lvl1pPr>
              <a:defRPr sz="4256"/>
            </a:lvl1pPr>
            <a:lvl2pPr>
              <a:defRPr sz="3724"/>
            </a:lvl2pPr>
            <a:lvl3pPr>
              <a:defRPr sz="3192"/>
            </a:lvl3pPr>
            <a:lvl4pPr>
              <a:defRPr sz="2660"/>
            </a:lvl4pPr>
            <a:lvl5pPr>
              <a:defRPr sz="2660"/>
            </a:lvl5pPr>
            <a:lvl6pPr>
              <a:defRPr sz="2660"/>
            </a:lvl6pPr>
            <a:lvl7pPr>
              <a:defRPr sz="2660"/>
            </a:lvl7pPr>
            <a:lvl8pPr>
              <a:defRPr sz="2660"/>
            </a:lvl8pPr>
            <a:lvl9pPr>
              <a:defRPr sz="266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09608" y="1435104"/>
            <a:ext cx="4011084" cy="46910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862"/>
            </a:lvl1pPr>
            <a:lvl2pPr marL="608076" indent="0">
              <a:buNone/>
              <a:defRPr sz="1596"/>
            </a:lvl2pPr>
            <a:lvl3pPr marL="1216152" indent="0">
              <a:buNone/>
              <a:defRPr sz="1330"/>
            </a:lvl3pPr>
            <a:lvl4pPr marL="1824228" indent="0">
              <a:buNone/>
              <a:defRPr sz="1197"/>
            </a:lvl4pPr>
            <a:lvl5pPr marL="2432304" indent="0">
              <a:buNone/>
              <a:defRPr sz="1197"/>
            </a:lvl5pPr>
            <a:lvl6pPr marL="3040380" indent="0">
              <a:buNone/>
              <a:defRPr sz="1197"/>
            </a:lvl6pPr>
            <a:lvl7pPr marL="3648456" indent="0">
              <a:buNone/>
              <a:defRPr sz="1197"/>
            </a:lvl7pPr>
            <a:lvl8pPr marL="4256532" indent="0">
              <a:buNone/>
              <a:defRPr sz="1197"/>
            </a:lvl8pPr>
            <a:lvl9pPr marL="4864608" indent="0">
              <a:buNone/>
              <a:defRPr sz="1197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609600" y="6356353"/>
            <a:ext cx="284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D34A37-F7C6-4CD6-B1EF-B622F1DA6BBD}" type="datetimeFigureOut">
              <a:rPr kumimoji="0" lang="zh-CN" altLang="en-US" sz="2394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Arial"/>
                <a:sym typeface="Arial"/>
              </a:rPr>
              <a:pPr marL="0" marR="0" lvl="0" indent="0" algn="l" defTabSz="121615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2024/3/23</a:t>
            </a:fld>
            <a:endParaRPr kumimoji="0" lang="zh-CN" alt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Arial"/>
              <a:sym typeface="Arial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165601" y="6356353"/>
            <a:ext cx="3860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Arial"/>
              <a:sym typeface="Arial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737600" y="6356353"/>
            <a:ext cx="284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32ED739-09CA-4559-B218-CEE8A5F10ABE}" type="slidenum">
              <a:rPr kumimoji="0" lang="zh-CN" altLang="en-US" sz="2394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Arial"/>
                <a:sym typeface="Arial"/>
              </a:rPr>
              <a:pPr marL="0" marR="0" lvl="0" indent="0" algn="l" defTabSz="121615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236018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2389718" y="4800601"/>
            <a:ext cx="7315200" cy="566739"/>
          </a:xfrm>
          <a:prstGeom prst="rect">
            <a:avLst/>
          </a:prstGeom>
        </p:spPr>
        <p:txBody>
          <a:bodyPr anchor="b"/>
          <a:lstStyle>
            <a:lvl1pPr algn="l">
              <a:defRPr sz="2660" b="1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2389718" y="612775"/>
            <a:ext cx="7315200" cy="4114800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4256"/>
            </a:lvl1pPr>
            <a:lvl2pPr marL="608076" indent="0">
              <a:buNone/>
              <a:defRPr sz="3724"/>
            </a:lvl2pPr>
            <a:lvl3pPr marL="1216152" indent="0">
              <a:buNone/>
              <a:defRPr sz="3192"/>
            </a:lvl3pPr>
            <a:lvl4pPr marL="1824228" indent="0">
              <a:buNone/>
              <a:defRPr sz="2660"/>
            </a:lvl4pPr>
            <a:lvl5pPr marL="2432304" indent="0">
              <a:buNone/>
              <a:defRPr sz="2660"/>
            </a:lvl5pPr>
            <a:lvl6pPr marL="3040380" indent="0">
              <a:buNone/>
              <a:defRPr sz="2660"/>
            </a:lvl6pPr>
            <a:lvl7pPr marL="3648456" indent="0">
              <a:buNone/>
              <a:defRPr sz="2660"/>
            </a:lvl7pPr>
            <a:lvl8pPr marL="4256532" indent="0">
              <a:buNone/>
              <a:defRPr sz="2660"/>
            </a:lvl8pPr>
            <a:lvl9pPr marL="4864608" indent="0">
              <a:buNone/>
              <a:defRPr sz="266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2389718" y="5367342"/>
            <a:ext cx="7315200" cy="80486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862"/>
            </a:lvl1pPr>
            <a:lvl2pPr marL="608076" indent="0">
              <a:buNone/>
              <a:defRPr sz="1596"/>
            </a:lvl2pPr>
            <a:lvl3pPr marL="1216152" indent="0">
              <a:buNone/>
              <a:defRPr sz="1330"/>
            </a:lvl3pPr>
            <a:lvl4pPr marL="1824228" indent="0">
              <a:buNone/>
              <a:defRPr sz="1197"/>
            </a:lvl4pPr>
            <a:lvl5pPr marL="2432304" indent="0">
              <a:buNone/>
              <a:defRPr sz="1197"/>
            </a:lvl5pPr>
            <a:lvl6pPr marL="3040380" indent="0">
              <a:buNone/>
              <a:defRPr sz="1197"/>
            </a:lvl6pPr>
            <a:lvl7pPr marL="3648456" indent="0">
              <a:buNone/>
              <a:defRPr sz="1197"/>
            </a:lvl7pPr>
            <a:lvl8pPr marL="4256532" indent="0">
              <a:buNone/>
              <a:defRPr sz="1197"/>
            </a:lvl8pPr>
            <a:lvl9pPr marL="4864608" indent="0">
              <a:buNone/>
              <a:defRPr sz="1197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609600" y="6356353"/>
            <a:ext cx="284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D34A37-F7C6-4CD6-B1EF-B622F1DA6BBD}" type="datetimeFigureOut">
              <a:rPr kumimoji="0" lang="zh-CN" altLang="en-US" sz="2394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Arial"/>
                <a:sym typeface="Arial"/>
              </a:rPr>
              <a:pPr marL="0" marR="0" lvl="0" indent="0" algn="l" defTabSz="121615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2024/3/23</a:t>
            </a:fld>
            <a:endParaRPr kumimoji="0" lang="zh-CN" alt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Arial"/>
              <a:sym typeface="Arial"/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165601" y="6356353"/>
            <a:ext cx="3860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Arial"/>
              <a:sym typeface="Arial"/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737600" y="6356353"/>
            <a:ext cx="284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32ED739-09CA-4559-B218-CEE8A5F10ABE}" type="slidenum">
              <a:rPr kumimoji="0" lang="zh-CN" altLang="en-US" sz="2394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Arial"/>
                <a:sym typeface="Arial"/>
              </a:rPr>
              <a:pPr marL="0" marR="0" lvl="0" indent="0" algn="l" defTabSz="121615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399857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9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1600202"/>
            <a:ext cx="109728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3"/>
            <a:ext cx="284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D34A37-F7C6-4CD6-B1EF-B622F1DA6BBD}" type="datetimeFigureOut">
              <a:rPr kumimoji="0" lang="zh-CN" altLang="en-US" sz="2394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Arial"/>
                <a:sym typeface="Arial"/>
              </a:rPr>
              <a:pPr marL="0" marR="0" lvl="0" indent="0" algn="l" defTabSz="121615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2024/3/23</a:t>
            </a:fld>
            <a:endParaRPr kumimoji="0" lang="zh-CN" alt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Arial"/>
              <a:sym typeface="Arial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1" y="6356353"/>
            <a:ext cx="3860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Arial"/>
              <a:sym typeface="Arial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3"/>
            <a:ext cx="284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32ED739-09CA-4559-B218-CEE8A5F10ABE}" type="slidenum">
              <a:rPr kumimoji="0" lang="zh-CN" altLang="en-US" sz="2394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Arial"/>
                <a:sym typeface="Arial"/>
              </a:rPr>
              <a:pPr marL="0" marR="0" lvl="0" indent="0" algn="l" defTabSz="121615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477228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839200" y="206376"/>
            <a:ext cx="2743200" cy="4387851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206376"/>
            <a:ext cx="8026400" cy="4387851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3"/>
            <a:ext cx="284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83D34A37-F7C6-4CD6-B1EF-B622F1DA6BBD}" type="datetimeFigureOut">
              <a:rPr kumimoji="0" lang="zh-CN" altLang="en-US" sz="2394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Arial"/>
                <a:sym typeface="Arial"/>
              </a:rPr>
              <a:pPr marL="0" marR="0" lvl="0" indent="0" algn="l" defTabSz="121615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2024/3/23</a:t>
            </a:fld>
            <a:endParaRPr kumimoji="0" lang="zh-CN" alt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Arial"/>
              <a:sym typeface="Arial"/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1" y="6356353"/>
            <a:ext cx="3860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Arial"/>
              <a:sym typeface="Arial"/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3"/>
            <a:ext cx="2844800" cy="365125"/>
          </a:xfrm>
          <a:prstGeom prst="rect">
            <a:avLst/>
          </a:prstGeom>
        </p:spPr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32ED739-09CA-4559-B218-CEE8A5F10ABE}" type="slidenum">
              <a:rPr kumimoji="0" lang="zh-CN" altLang="en-US" sz="2394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Arial"/>
                <a:sym typeface="Arial"/>
              </a:rPr>
              <a:pPr marL="0" marR="0" lvl="0" indent="0" algn="l" defTabSz="121615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zh-CN" alt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562425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AE21A5-F20C-432A-90B7-131250A6F26E}" type="datetimeFigureOut">
              <a:rPr kumimoji="0" lang="en-US" sz="2394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rPr>
              <a:pPr marL="0" marR="0" lvl="0" indent="0" algn="l" defTabSz="121615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3/23/2024</a:t>
            </a:fld>
            <a:endParaRPr kumimoji="0" 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FBD5509-DCB5-4261-B64A-0656A6C717F0}" type="slidenum">
              <a:rPr kumimoji="0" lang="en-US" sz="2394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rPr>
              <a:pPr marL="0" marR="0" lvl="0" indent="0" algn="l" defTabSz="121615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134564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DAE21A5-F20C-432A-90B7-131250A6F26E}" type="datetimeFigureOut">
              <a:rPr kumimoji="0" lang="en-US" sz="2394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rPr>
              <a:pPr marL="0" marR="0" lvl="0" indent="0" algn="l" defTabSz="121615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3/23/2024</a:t>
            </a:fld>
            <a:endParaRPr kumimoji="0" 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l" defTabSz="1216152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FBD5509-DCB5-4261-B64A-0656A6C717F0}" type="slidenum">
              <a:rPr kumimoji="0" lang="en-US" sz="2394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rPr>
              <a:pPr marL="0" marR="0" lvl="0" indent="0" algn="l" defTabSz="1216152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2394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640402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26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50" Type="http://schemas.openxmlformats.org/officeDocument/2006/relationships/slideLayout" Target="../slideLayouts/slideLayout50.xml"/><Relationship Id="rId55" Type="http://schemas.openxmlformats.org/officeDocument/2006/relationships/slideLayout" Target="../slideLayouts/slideLayout55.xml"/><Relationship Id="rId63" Type="http://schemas.openxmlformats.org/officeDocument/2006/relationships/slideLayout" Target="../slideLayouts/slideLayout6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9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3" Type="http://schemas.openxmlformats.org/officeDocument/2006/relationships/slideLayout" Target="../slideLayouts/slideLayout53.xml"/><Relationship Id="rId58" Type="http://schemas.openxmlformats.org/officeDocument/2006/relationships/slideLayout" Target="../slideLayouts/slideLayout58.xml"/><Relationship Id="rId66" Type="http://schemas.openxmlformats.org/officeDocument/2006/relationships/slideLayout" Target="../slideLayouts/slideLayout66.xml"/><Relationship Id="rId5" Type="http://schemas.openxmlformats.org/officeDocument/2006/relationships/slideLayout" Target="../slideLayouts/slideLayout5.xml"/><Relationship Id="rId61" Type="http://schemas.openxmlformats.org/officeDocument/2006/relationships/slideLayout" Target="../slideLayouts/slideLayout61.xml"/><Relationship Id="rId19" Type="http://schemas.openxmlformats.org/officeDocument/2006/relationships/slideLayout" Target="../slideLayouts/slideLayout1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56" Type="http://schemas.openxmlformats.org/officeDocument/2006/relationships/slideLayout" Target="../slideLayouts/slideLayout56.xml"/><Relationship Id="rId64" Type="http://schemas.openxmlformats.org/officeDocument/2006/relationships/slideLayout" Target="../slideLayouts/slideLayout64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46.xml"/><Relationship Id="rId59" Type="http://schemas.openxmlformats.org/officeDocument/2006/relationships/slideLayout" Target="../slideLayouts/slideLayout59.xml"/><Relationship Id="rId67" Type="http://schemas.openxmlformats.org/officeDocument/2006/relationships/theme" Target="../theme/theme1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54" Type="http://schemas.openxmlformats.org/officeDocument/2006/relationships/slideLayout" Target="../slideLayouts/slideLayout54.xml"/><Relationship Id="rId62" Type="http://schemas.openxmlformats.org/officeDocument/2006/relationships/slideLayout" Target="../slideLayouts/slideLayout6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slideLayout" Target="../slideLayouts/slideLayout49.xml"/><Relationship Id="rId57" Type="http://schemas.openxmlformats.org/officeDocument/2006/relationships/slideLayout" Target="../slideLayouts/slideLayout57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52" Type="http://schemas.openxmlformats.org/officeDocument/2006/relationships/slideLayout" Target="../slideLayouts/slideLayout52.xml"/><Relationship Id="rId60" Type="http://schemas.openxmlformats.org/officeDocument/2006/relationships/slideLayout" Target="../slideLayouts/slideLayout60.xml"/><Relationship Id="rId65" Type="http://schemas.openxmlformats.org/officeDocument/2006/relationships/slideLayout" Target="../slideLayouts/slideLayout65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9" Type="http://schemas.openxmlformats.org/officeDocument/2006/relationships/slideLayout" Target="../slideLayouts/slideLayout3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4.xml"/><Relationship Id="rId13" Type="http://schemas.openxmlformats.org/officeDocument/2006/relationships/slideLayout" Target="../slideLayouts/slideLayout79.xml"/><Relationship Id="rId18" Type="http://schemas.openxmlformats.org/officeDocument/2006/relationships/slideLayout" Target="../slideLayouts/slideLayout84.xml"/><Relationship Id="rId3" Type="http://schemas.openxmlformats.org/officeDocument/2006/relationships/slideLayout" Target="../slideLayouts/slideLayout69.xml"/><Relationship Id="rId21" Type="http://schemas.openxmlformats.org/officeDocument/2006/relationships/theme" Target="../theme/theme2.xml"/><Relationship Id="rId7" Type="http://schemas.openxmlformats.org/officeDocument/2006/relationships/slideLayout" Target="../slideLayouts/slideLayout73.xml"/><Relationship Id="rId12" Type="http://schemas.openxmlformats.org/officeDocument/2006/relationships/slideLayout" Target="../slideLayouts/slideLayout78.xml"/><Relationship Id="rId17" Type="http://schemas.openxmlformats.org/officeDocument/2006/relationships/slideLayout" Target="../slideLayouts/slideLayout83.xml"/><Relationship Id="rId2" Type="http://schemas.openxmlformats.org/officeDocument/2006/relationships/slideLayout" Target="../slideLayouts/slideLayout68.xml"/><Relationship Id="rId16" Type="http://schemas.openxmlformats.org/officeDocument/2006/relationships/slideLayout" Target="../slideLayouts/slideLayout82.xml"/><Relationship Id="rId20" Type="http://schemas.openxmlformats.org/officeDocument/2006/relationships/slideLayout" Target="../slideLayouts/slideLayout86.xml"/><Relationship Id="rId1" Type="http://schemas.openxmlformats.org/officeDocument/2006/relationships/slideLayout" Target="../slideLayouts/slideLayout67.xml"/><Relationship Id="rId6" Type="http://schemas.openxmlformats.org/officeDocument/2006/relationships/slideLayout" Target="../slideLayouts/slideLayout72.xml"/><Relationship Id="rId11" Type="http://schemas.openxmlformats.org/officeDocument/2006/relationships/slideLayout" Target="../slideLayouts/slideLayout77.xml"/><Relationship Id="rId5" Type="http://schemas.openxmlformats.org/officeDocument/2006/relationships/slideLayout" Target="../slideLayouts/slideLayout71.xml"/><Relationship Id="rId15" Type="http://schemas.openxmlformats.org/officeDocument/2006/relationships/slideLayout" Target="../slideLayouts/slideLayout81.xml"/><Relationship Id="rId10" Type="http://schemas.openxmlformats.org/officeDocument/2006/relationships/slideLayout" Target="../slideLayouts/slideLayout76.xml"/><Relationship Id="rId19" Type="http://schemas.openxmlformats.org/officeDocument/2006/relationships/slideLayout" Target="../slideLayouts/slideLayout85.xml"/><Relationship Id="rId4" Type="http://schemas.openxmlformats.org/officeDocument/2006/relationships/slideLayout" Target="../slideLayouts/slideLayout70.xml"/><Relationship Id="rId9" Type="http://schemas.openxmlformats.org/officeDocument/2006/relationships/slideLayout" Target="../slideLayouts/slideLayout75.xml"/><Relationship Id="rId14" Type="http://schemas.openxmlformats.org/officeDocument/2006/relationships/slideLayout" Target="../slideLayouts/slideLayout80.xml"/></Relationships>
</file>

<file path=ppt/slideMasters/_rels/slideMaster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99.xml"/><Relationship Id="rId18" Type="http://schemas.openxmlformats.org/officeDocument/2006/relationships/slideLayout" Target="../slideLayouts/slideLayout104.xml"/><Relationship Id="rId26" Type="http://schemas.openxmlformats.org/officeDocument/2006/relationships/slideLayout" Target="../slideLayouts/slideLayout112.xml"/><Relationship Id="rId3" Type="http://schemas.openxmlformats.org/officeDocument/2006/relationships/slideLayout" Target="../slideLayouts/slideLayout89.xml"/><Relationship Id="rId21" Type="http://schemas.openxmlformats.org/officeDocument/2006/relationships/slideLayout" Target="../slideLayouts/slideLayout107.xml"/><Relationship Id="rId34" Type="http://schemas.openxmlformats.org/officeDocument/2006/relationships/theme" Target="../theme/theme3.xml"/><Relationship Id="rId7" Type="http://schemas.openxmlformats.org/officeDocument/2006/relationships/slideLayout" Target="../slideLayouts/slideLayout93.xml"/><Relationship Id="rId12" Type="http://schemas.openxmlformats.org/officeDocument/2006/relationships/slideLayout" Target="../slideLayouts/slideLayout98.xml"/><Relationship Id="rId17" Type="http://schemas.openxmlformats.org/officeDocument/2006/relationships/slideLayout" Target="../slideLayouts/slideLayout103.xml"/><Relationship Id="rId25" Type="http://schemas.openxmlformats.org/officeDocument/2006/relationships/slideLayout" Target="../slideLayouts/slideLayout111.xml"/><Relationship Id="rId33" Type="http://schemas.openxmlformats.org/officeDocument/2006/relationships/slideLayout" Target="../slideLayouts/slideLayout119.xml"/><Relationship Id="rId2" Type="http://schemas.openxmlformats.org/officeDocument/2006/relationships/slideLayout" Target="../slideLayouts/slideLayout88.xml"/><Relationship Id="rId16" Type="http://schemas.openxmlformats.org/officeDocument/2006/relationships/slideLayout" Target="../slideLayouts/slideLayout102.xml"/><Relationship Id="rId20" Type="http://schemas.openxmlformats.org/officeDocument/2006/relationships/slideLayout" Target="../slideLayouts/slideLayout106.xml"/><Relationship Id="rId29" Type="http://schemas.openxmlformats.org/officeDocument/2006/relationships/slideLayout" Target="../slideLayouts/slideLayout115.xml"/><Relationship Id="rId1" Type="http://schemas.openxmlformats.org/officeDocument/2006/relationships/slideLayout" Target="../slideLayouts/slideLayout87.xml"/><Relationship Id="rId6" Type="http://schemas.openxmlformats.org/officeDocument/2006/relationships/slideLayout" Target="../slideLayouts/slideLayout92.xml"/><Relationship Id="rId11" Type="http://schemas.openxmlformats.org/officeDocument/2006/relationships/slideLayout" Target="../slideLayouts/slideLayout97.xml"/><Relationship Id="rId24" Type="http://schemas.openxmlformats.org/officeDocument/2006/relationships/slideLayout" Target="../slideLayouts/slideLayout110.xml"/><Relationship Id="rId32" Type="http://schemas.openxmlformats.org/officeDocument/2006/relationships/slideLayout" Target="../slideLayouts/slideLayout118.xml"/><Relationship Id="rId5" Type="http://schemas.openxmlformats.org/officeDocument/2006/relationships/slideLayout" Target="../slideLayouts/slideLayout91.xml"/><Relationship Id="rId15" Type="http://schemas.openxmlformats.org/officeDocument/2006/relationships/slideLayout" Target="../slideLayouts/slideLayout101.xml"/><Relationship Id="rId23" Type="http://schemas.openxmlformats.org/officeDocument/2006/relationships/slideLayout" Target="../slideLayouts/slideLayout109.xml"/><Relationship Id="rId28" Type="http://schemas.openxmlformats.org/officeDocument/2006/relationships/slideLayout" Target="../slideLayouts/slideLayout114.xml"/><Relationship Id="rId10" Type="http://schemas.openxmlformats.org/officeDocument/2006/relationships/slideLayout" Target="../slideLayouts/slideLayout96.xml"/><Relationship Id="rId19" Type="http://schemas.openxmlformats.org/officeDocument/2006/relationships/slideLayout" Target="../slideLayouts/slideLayout105.xml"/><Relationship Id="rId31" Type="http://schemas.openxmlformats.org/officeDocument/2006/relationships/slideLayout" Target="../slideLayouts/slideLayout117.xml"/><Relationship Id="rId4" Type="http://schemas.openxmlformats.org/officeDocument/2006/relationships/slideLayout" Target="../slideLayouts/slideLayout90.xml"/><Relationship Id="rId9" Type="http://schemas.openxmlformats.org/officeDocument/2006/relationships/slideLayout" Target="../slideLayouts/slideLayout95.xml"/><Relationship Id="rId14" Type="http://schemas.openxmlformats.org/officeDocument/2006/relationships/slideLayout" Target="../slideLayouts/slideLayout100.xml"/><Relationship Id="rId22" Type="http://schemas.openxmlformats.org/officeDocument/2006/relationships/slideLayout" Target="../slideLayouts/slideLayout108.xml"/><Relationship Id="rId27" Type="http://schemas.openxmlformats.org/officeDocument/2006/relationships/slideLayout" Target="../slideLayouts/slideLayout113.xml"/><Relationship Id="rId30" Type="http://schemas.openxmlformats.org/officeDocument/2006/relationships/slideLayout" Target="../slideLayouts/slideLayout116.xml"/><Relationship Id="rId8" Type="http://schemas.openxmlformats.org/officeDocument/2006/relationships/slideLayout" Target="../slideLayouts/slideLayout94.xml"/></Relationships>
</file>

<file path=ppt/slideMasters/_rels/slideMaster4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145.xml"/><Relationship Id="rId21" Type="http://schemas.openxmlformats.org/officeDocument/2006/relationships/slideLayout" Target="../slideLayouts/slideLayout140.xml"/><Relationship Id="rId42" Type="http://schemas.openxmlformats.org/officeDocument/2006/relationships/slideLayout" Target="../slideLayouts/slideLayout161.xml"/><Relationship Id="rId47" Type="http://schemas.openxmlformats.org/officeDocument/2006/relationships/slideLayout" Target="../slideLayouts/slideLayout166.xml"/><Relationship Id="rId63" Type="http://schemas.openxmlformats.org/officeDocument/2006/relationships/slideLayout" Target="../slideLayouts/slideLayout182.xml"/><Relationship Id="rId68" Type="http://schemas.openxmlformats.org/officeDocument/2006/relationships/slideLayout" Target="../slideLayouts/slideLayout187.xml"/><Relationship Id="rId2" Type="http://schemas.openxmlformats.org/officeDocument/2006/relationships/slideLayout" Target="../slideLayouts/slideLayout121.xml"/><Relationship Id="rId16" Type="http://schemas.openxmlformats.org/officeDocument/2006/relationships/slideLayout" Target="../slideLayouts/slideLayout135.xml"/><Relationship Id="rId29" Type="http://schemas.openxmlformats.org/officeDocument/2006/relationships/slideLayout" Target="../slideLayouts/slideLayout148.xml"/><Relationship Id="rId11" Type="http://schemas.openxmlformats.org/officeDocument/2006/relationships/slideLayout" Target="../slideLayouts/slideLayout130.xml"/><Relationship Id="rId24" Type="http://schemas.openxmlformats.org/officeDocument/2006/relationships/slideLayout" Target="../slideLayouts/slideLayout143.xml"/><Relationship Id="rId32" Type="http://schemas.openxmlformats.org/officeDocument/2006/relationships/slideLayout" Target="../slideLayouts/slideLayout151.xml"/><Relationship Id="rId37" Type="http://schemas.openxmlformats.org/officeDocument/2006/relationships/slideLayout" Target="../slideLayouts/slideLayout156.xml"/><Relationship Id="rId40" Type="http://schemas.openxmlformats.org/officeDocument/2006/relationships/slideLayout" Target="../slideLayouts/slideLayout159.xml"/><Relationship Id="rId45" Type="http://schemas.openxmlformats.org/officeDocument/2006/relationships/slideLayout" Target="../slideLayouts/slideLayout164.xml"/><Relationship Id="rId53" Type="http://schemas.openxmlformats.org/officeDocument/2006/relationships/slideLayout" Target="../slideLayouts/slideLayout172.xml"/><Relationship Id="rId58" Type="http://schemas.openxmlformats.org/officeDocument/2006/relationships/slideLayout" Target="../slideLayouts/slideLayout177.xml"/><Relationship Id="rId66" Type="http://schemas.openxmlformats.org/officeDocument/2006/relationships/slideLayout" Target="../slideLayouts/slideLayout185.xml"/><Relationship Id="rId74" Type="http://schemas.openxmlformats.org/officeDocument/2006/relationships/slideLayout" Target="../slideLayouts/slideLayout193.xml"/><Relationship Id="rId5" Type="http://schemas.openxmlformats.org/officeDocument/2006/relationships/slideLayout" Target="../slideLayouts/slideLayout124.xml"/><Relationship Id="rId61" Type="http://schemas.openxmlformats.org/officeDocument/2006/relationships/slideLayout" Target="../slideLayouts/slideLayout180.xml"/><Relationship Id="rId19" Type="http://schemas.openxmlformats.org/officeDocument/2006/relationships/slideLayout" Target="../slideLayouts/slideLayout138.xml"/><Relationship Id="rId14" Type="http://schemas.openxmlformats.org/officeDocument/2006/relationships/slideLayout" Target="../slideLayouts/slideLayout133.xml"/><Relationship Id="rId22" Type="http://schemas.openxmlformats.org/officeDocument/2006/relationships/slideLayout" Target="../slideLayouts/slideLayout141.xml"/><Relationship Id="rId27" Type="http://schemas.openxmlformats.org/officeDocument/2006/relationships/slideLayout" Target="../slideLayouts/slideLayout146.xml"/><Relationship Id="rId30" Type="http://schemas.openxmlformats.org/officeDocument/2006/relationships/slideLayout" Target="../slideLayouts/slideLayout149.xml"/><Relationship Id="rId35" Type="http://schemas.openxmlformats.org/officeDocument/2006/relationships/slideLayout" Target="../slideLayouts/slideLayout154.xml"/><Relationship Id="rId43" Type="http://schemas.openxmlformats.org/officeDocument/2006/relationships/slideLayout" Target="../slideLayouts/slideLayout162.xml"/><Relationship Id="rId48" Type="http://schemas.openxmlformats.org/officeDocument/2006/relationships/slideLayout" Target="../slideLayouts/slideLayout167.xml"/><Relationship Id="rId56" Type="http://schemas.openxmlformats.org/officeDocument/2006/relationships/slideLayout" Target="../slideLayouts/slideLayout175.xml"/><Relationship Id="rId64" Type="http://schemas.openxmlformats.org/officeDocument/2006/relationships/slideLayout" Target="../slideLayouts/slideLayout183.xml"/><Relationship Id="rId69" Type="http://schemas.openxmlformats.org/officeDocument/2006/relationships/slideLayout" Target="../slideLayouts/slideLayout188.xml"/><Relationship Id="rId8" Type="http://schemas.openxmlformats.org/officeDocument/2006/relationships/slideLayout" Target="../slideLayouts/slideLayout127.xml"/><Relationship Id="rId51" Type="http://schemas.openxmlformats.org/officeDocument/2006/relationships/slideLayout" Target="../slideLayouts/slideLayout170.xml"/><Relationship Id="rId72" Type="http://schemas.openxmlformats.org/officeDocument/2006/relationships/slideLayout" Target="../slideLayouts/slideLayout191.xml"/><Relationship Id="rId3" Type="http://schemas.openxmlformats.org/officeDocument/2006/relationships/slideLayout" Target="../slideLayouts/slideLayout122.xml"/><Relationship Id="rId12" Type="http://schemas.openxmlformats.org/officeDocument/2006/relationships/slideLayout" Target="../slideLayouts/slideLayout131.xml"/><Relationship Id="rId17" Type="http://schemas.openxmlformats.org/officeDocument/2006/relationships/slideLayout" Target="../slideLayouts/slideLayout136.xml"/><Relationship Id="rId25" Type="http://schemas.openxmlformats.org/officeDocument/2006/relationships/slideLayout" Target="../slideLayouts/slideLayout144.xml"/><Relationship Id="rId33" Type="http://schemas.openxmlformats.org/officeDocument/2006/relationships/slideLayout" Target="../slideLayouts/slideLayout152.xml"/><Relationship Id="rId38" Type="http://schemas.openxmlformats.org/officeDocument/2006/relationships/slideLayout" Target="../slideLayouts/slideLayout157.xml"/><Relationship Id="rId46" Type="http://schemas.openxmlformats.org/officeDocument/2006/relationships/slideLayout" Target="../slideLayouts/slideLayout165.xml"/><Relationship Id="rId59" Type="http://schemas.openxmlformats.org/officeDocument/2006/relationships/slideLayout" Target="../slideLayouts/slideLayout178.xml"/><Relationship Id="rId67" Type="http://schemas.openxmlformats.org/officeDocument/2006/relationships/slideLayout" Target="../slideLayouts/slideLayout186.xml"/><Relationship Id="rId20" Type="http://schemas.openxmlformats.org/officeDocument/2006/relationships/slideLayout" Target="../slideLayouts/slideLayout139.xml"/><Relationship Id="rId41" Type="http://schemas.openxmlformats.org/officeDocument/2006/relationships/slideLayout" Target="../slideLayouts/slideLayout160.xml"/><Relationship Id="rId54" Type="http://schemas.openxmlformats.org/officeDocument/2006/relationships/slideLayout" Target="../slideLayouts/slideLayout173.xml"/><Relationship Id="rId62" Type="http://schemas.openxmlformats.org/officeDocument/2006/relationships/slideLayout" Target="../slideLayouts/slideLayout181.xml"/><Relationship Id="rId70" Type="http://schemas.openxmlformats.org/officeDocument/2006/relationships/slideLayout" Target="../slideLayouts/slideLayout189.xml"/><Relationship Id="rId75" Type="http://schemas.openxmlformats.org/officeDocument/2006/relationships/slideLayout" Target="../slideLayouts/slideLayout194.xml"/><Relationship Id="rId1" Type="http://schemas.openxmlformats.org/officeDocument/2006/relationships/slideLayout" Target="../slideLayouts/slideLayout120.xml"/><Relationship Id="rId6" Type="http://schemas.openxmlformats.org/officeDocument/2006/relationships/slideLayout" Target="../slideLayouts/slideLayout125.xml"/><Relationship Id="rId15" Type="http://schemas.openxmlformats.org/officeDocument/2006/relationships/slideLayout" Target="../slideLayouts/slideLayout134.xml"/><Relationship Id="rId23" Type="http://schemas.openxmlformats.org/officeDocument/2006/relationships/slideLayout" Target="../slideLayouts/slideLayout142.xml"/><Relationship Id="rId28" Type="http://schemas.openxmlformats.org/officeDocument/2006/relationships/slideLayout" Target="../slideLayouts/slideLayout147.xml"/><Relationship Id="rId36" Type="http://schemas.openxmlformats.org/officeDocument/2006/relationships/slideLayout" Target="../slideLayouts/slideLayout155.xml"/><Relationship Id="rId49" Type="http://schemas.openxmlformats.org/officeDocument/2006/relationships/slideLayout" Target="../slideLayouts/slideLayout168.xml"/><Relationship Id="rId57" Type="http://schemas.openxmlformats.org/officeDocument/2006/relationships/slideLayout" Target="../slideLayouts/slideLayout176.xml"/><Relationship Id="rId10" Type="http://schemas.openxmlformats.org/officeDocument/2006/relationships/slideLayout" Target="../slideLayouts/slideLayout129.xml"/><Relationship Id="rId31" Type="http://schemas.openxmlformats.org/officeDocument/2006/relationships/slideLayout" Target="../slideLayouts/slideLayout150.xml"/><Relationship Id="rId44" Type="http://schemas.openxmlformats.org/officeDocument/2006/relationships/slideLayout" Target="../slideLayouts/slideLayout163.xml"/><Relationship Id="rId52" Type="http://schemas.openxmlformats.org/officeDocument/2006/relationships/slideLayout" Target="../slideLayouts/slideLayout171.xml"/><Relationship Id="rId60" Type="http://schemas.openxmlformats.org/officeDocument/2006/relationships/slideLayout" Target="../slideLayouts/slideLayout179.xml"/><Relationship Id="rId65" Type="http://schemas.openxmlformats.org/officeDocument/2006/relationships/slideLayout" Target="../slideLayouts/slideLayout184.xml"/><Relationship Id="rId73" Type="http://schemas.openxmlformats.org/officeDocument/2006/relationships/slideLayout" Target="../slideLayouts/slideLayout192.xml"/><Relationship Id="rId4" Type="http://schemas.openxmlformats.org/officeDocument/2006/relationships/slideLayout" Target="../slideLayouts/slideLayout123.xml"/><Relationship Id="rId9" Type="http://schemas.openxmlformats.org/officeDocument/2006/relationships/slideLayout" Target="../slideLayouts/slideLayout128.xml"/><Relationship Id="rId13" Type="http://schemas.openxmlformats.org/officeDocument/2006/relationships/slideLayout" Target="../slideLayouts/slideLayout132.xml"/><Relationship Id="rId18" Type="http://schemas.openxmlformats.org/officeDocument/2006/relationships/slideLayout" Target="../slideLayouts/slideLayout137.xml"/><Relationship Id="rId39" Type="http://schemas.openxmlformats.org/officeDocument/2006/relationships/slideLayout" Target="../slideLayouts/slideLayout158.xml"/><Relationship Id="rId34" Type="http://schemas.openxmlformats.org/officeDocument/2006/relationships/slideLayout" Target="../slideLayouts/slideLayout153.xml"/><Relationship Id="rId50" Type="http://schemas.openxmlformats.org/officeDocument/2006/relationships/slideLayout" Target="../slideLayouts/slideLayout169.xml"/><Relationship Id="rId55" Type="http://schemas.openxmlformats.org/officeDocument/2006/relationships/slideLayout" Target="../slideLayouts/slideLayout174.xml"/><Relationship Id="rId76" Type="http://schemas.openxmlformats.org/officeDocument/2006/relationships/theme" Target="../theme/theme4.xml"/><Relationship Id="rId7" Type="http://schemas.openxmlformats.org/officeDocument/2006/relationships/slideLayout" Target="../slideLayouts/slideLayout126.xml"/><Relationship Id="rId71" Type="http://schemas.openxmlformats.org/officeDocument/2006/relationships/slideLayout" Target="../slideLayouts/slideLayout190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2.xml"/><Relationship Id="rId3" Type="http://schemas.openxmlformats.org/officeDocument/2006/relationships/slideLayout" Target="../slideLayouts/slideLayout197.xml"/><Relationship Id="rId7" Type="http://schemas.openxmlformats.org/officeDocument/2006/relationships/slideLayout" Target="../slideLayouts/slideLayout201.xml"/><Relationship Id="rId2" Type="http://schemas.openxmlformats.org/officeDocument/2006/relationships/slideLayout" Target="../slideLayouts/slideLayout196.xml"/><Relationship Id="rId1" Type="http://schemas.openxmlformats.org/officeDocument/2006/relationships/slideLayout" Target="../slideLayouts/slideLayout195.xml"/><Relationship Id="rId6" Type="http://schemas.openxmlformats.org/officeDocument/2006/relationships/slideLayout" Target="../slideLayouts/slideLayout200.xml"/><Relationship Id="rId11" Type="http://schemas.openxmlformats.org/officeDocument/2006/relationships/theme" Target="../theme/theme5.xml"/><Relationship Id="rId5" Type="http://schemas.openxmlformats.org/officeDocument/2006/relationships/slideLayout" Target="../slideLayouts/slideLayout199.xml"/><Relationship Id="rId10" Type="http://schemas.openxmlformats.org/officeDocument/2006/relationships/slideLayout" Target="../slideLayouts/slideLayout204.xml"/><Relationship Id="rId4" Type="http://schemas.openxmlformats.org/officeDocument/2006/relationships/slideLayout" Target="../slideLayouts/slideLayout198.xml"/><Relationship Id="rId9" Type="http://schemas.openxmlformats.org/officeDocument/2006/relationships/slideLayout" Target="../slideLayouts/slideLayout20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2.xml"/><Relationship Id="rId13" Type="http://schemas.openxmlformats.org/officeDocument/2006/relationships/theme" Target="../theme/theme6.xml"/><Relationship Id="rId3" Type="http://schemas.openxmlformats.org/officeDocument/2006/relationships/slideLayout" Target="../slideLayouts/slideLayout207.xml"/><Relationship Id="rId7" Type="http://schemas.openxmlformats.org/officeDocument/2006/relationships/slideLayout" Target="../slideLayouts/slideLayout211.xml"/><Relationship Id="rId12" Type="http://schemas.openxmlformats.org/officeDocument/2006/relationships/slideLayout" Target="../slideLayouts/slideLayout216.xml"/><Relationship Id="rId2" Type="http://schemas.openxmlformats.org/officeDocument/2006/relationships/slideLayout" Target="../slideLayouts/slideLayout206.xml"/><Relationship Id="rId1" Type="http://schemas.openxmlformats.org/officeDocument/2006/relationships/slideLayout" Target="../slideLayouts/slideLayout205.xml"/><Relationship Id="rId6" Type="http://schemas.openxmlformats.org/officeDocument/2006/relationships/slideLayout" Target="../slideLayouts/slideLayout210.xml"/><Relationship Id="rId11" Type="http://schemas.openxmlformats.org/officeDocument/2006/relationships/slideLayout" Target="../slideLayouts/slideLayout215.xml"/><Relationship Id="rId5" Type="http://schemas.openxmlformats.org/officeDocument/2006/relationships/slideLayout" Target="../slideLayouts/slideLayout209.xml"/><Relationship Id="rId10" Type="http://schemas.openxmlformats.org/officeDocument/2006/relationships/slideLayout" Target="../slideLayouts/slideLayout214.xml"/><Relationship Id="rId4" Type="http://schemas.openxmlformats.org/officeDocument/2006/relationships/slideLayout" Target="../slideLayouts/slideLayout208.xml"/><Relationship Id="rId9" Type="http://schemas.openxmlformats.org/officeDocument/2006/relationships/slideLayout" Target="../slideLayouts/slideLayout213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4.xml"/><Relationship Id="rId13" Type="http://schemas.openxmlformats.org/officeDocument/2006/relationships/slideLayout" Target="../slideLayouts/slideLayout229.xml"/><Relationship Id="rId18" Type="http://schemas.openxmlformats.org/officeDocument/2006/relationships/slideLayout" Target="../slideLayouts/slideLayout234.xml"/><Relationship Id="rId26" Type="http://schemas.openxmlformats.org/officeDocument/2006/relationships/slideLayout" Target="../slideLayouts/slideLayout242.xml"/><Relationship Id="rId3" Type="http://schemas.openxmlformats.org/officeDocument/2006/relationships/slideLayout" Target="../slideLayouts/slideLayout219.xml"/><Relationship Id="rId21" Type="http://schemas.openxmlformats.org/officeDocument/2006/relationships/slideLayout" Target="../slideLayouts/slideLayout237.xml"/><Relationship Id="rId7" Type="http://schemas.openxmlformats.org/officeDocument/2006/relationships/slideLayout" Target="../slideLayouts/slideLayout223.xml"/><Relationship Id="rId12" Type="http://schemas.openxmlformats.org/officeDocument/2006/relationships/slideLayout" Target="../slideLayouts/slideLayout228.xml"/><Relationship Id="rId17" Type="http://schemas.openxmlformats.org/officeDocument/2006/relationships/slideLayout" Target="../slideLayouts/slideLayout233.xml"/><Relationship Id="rId25" Type="http://schemas.openxmlformats.org/officeDocument/2006/relationships/slideLayout" Target="../slideLayouts/slideLayout241.xml"/><Relationship Id="rId2" Type="http://schemas.openxmlformats.org/officeDocument/2006/relationships/slideLayout" Target="../slideLayouts/slideLayout218.xml"/><Relationship Id="rId16" Type="http://schemas.openxmlformats.org/officeDocument/2006/relationships/slideLayout" Target="../slideLayouts/slideLayout232.xml"/><Relationship Id="rId20" Type="http://schemas.openxmlformats.org/officeDocument/2006/relationships/slideLayout" Target="../slideLayouts/slideLayout236.xml"/><Relationship Id="rId29" Type="http://schemas.openxmlformats.org/officeDocument/2006/relationships/slideLayout" Target="../slideLayouts/slideLayout245.xml"/><Relationship Id="rId1" Type="http://schemas.openxmlformats.org/officeDocument/2006/relationships/slideLayout" Target="../slideLayouts/slideLayout217.xml"/><Relationship Id="rId6" Type="http://schemas.openxmlformats.org/officeDocument/2006/relationships/slideLayout" Target="../slideLayouts/slideLayout222.xml"/><Relationship Id="rId11" Type="http://schemas.openxmlformats.org/officeDocument/2006/relationships/slideLayout" Target="../slideLayouts/slideLayout227.xml"/><Relationship Id="rId24" Type="http://schemas.openxmlformats.org/officeDocument/2006/relationships/slideLayout" Target="../slideLayouts/slideLayout240.xml"/><Relationship Id="rId5" Type="http://schemas.openxmlformats.org/officeDocument/2006/relationships/slideLayout" Target="../slideLayouts/slideLayout221.xml"/><Relationship Id="rId15" Type="http://schemas.openxmlformats.org/officeDocument/2006/relationships/slideLayout" Target="../slideLayouts/slideLayout231.xml"/><Relationship Id="rId23" Type="http://schemas.openxmlformats.org/officeDocument/2006/relationships/slideLayout" Target="../slideLayouts/slideLayout239.xml"/><Relationship Id="rId28" Type="http://schemas.openxmlformats.org/officeDocument/2006/relationships/slideLayout" Target="../slideLayouts/slideLayout244.xml"/><Relationship Id="rId10" Type="http://schemas.openxmlformats.org/officeDocument/2006/relationships/slideLayout" Target="../slideLayouts/slideLayout226.xml"/><Relationship Id="rId19" Type="http://schemas.openxmlformats.org/officeDocument/2006/relationships/slideLayout" Target="../slideLayouts/slideLayout235.xml"/><Relationship Id="rId4" Type="http://schemas.openxmlformats.org/officeDocument/2006/relationships/slideLayout" Target="../slideLayouts/slideLayout220.xml"/><Relationship Id="rId9" Type="http://schemas.openxmlformats.org/officeDocument/2006/relationships/slideLayout" Target="../slideLayouts/slideLayout225.xml"/><Relationship Id="rId14" Type="http://schemas.openxmlformats.org/officeDocument/2006/relationships/slideLayout" Target="../slideLayouts/slideLayout230.xml"/><Relationship Id="rId22" Type="http://schemas.openxmlformats.org/officeDocument/2006/relationships/slideLayout" Target="../slideLayouts/slideLayout238.xml"/><Relationship Id="rId27" Type="http://schemas.openxmlformats.org/officeDocument/2006/relationships/slideLayout" Target="../slideLayouts/slideLayout243.xml"/><Relationship Id="rId30" Type="http://schemas.openxmlformats.org/officeDocument/2006/relationships/theme" Target="../theme/theme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vi-VN" sz="800" b="0" i="0" dirty="0">
                <a:solidFill>
                  <a:srgbClr val="000000"/>
                </a:solidFill>
                <a:effectLst/>
                <a:latin typeface="+mn-lt"/>
              </a:rPr>
              <a:t>FeistyForwarders_0968120672</a:t>
            </a:r>
            <a:endParaRPr lang="vi-VN" sz="800" dirty="0">
              <a:solidFill>
                <a:srgbClr val="000000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4483555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727" r:id="rId2"/>
    <p:sldLayoutId id="2147483692" r:id="rId3"/>
    <p:sldLayoutId id="2147483650" r:id="rId4"/>
    <p:sldLayoutId id="2147483660" r:id="rId5"/>
    <p:sldLayoutId id="2147483661" r:id="rId6"/>
    <p:sldLayoutId id="2147483691" r:id="rId7"/>
    <p:sldLayoutId id="2147483674" r:id="rId8"/>
    <p:sldLayoutId id="2147483925" r:id="rId9"/>
    <p:sldLayoutId id="2147483917" r:id="rId10"/>
    <p:sldLayoutId id="2147483914" r:id="rId11"/>
    <p:sldLayoutId id="2147483908" r:id="rId12"/>
    <p:sldLayoutId id="2147483901" r:id="rId13"/>
    <p:sldLayoutId id="2147483900" r:id="rId14"/>
    <p:sldLayoutId id="2147483899" r:id="rId15"/>
    <p:sldLayoutId id="2147483898" r:id="rId16"/>
    <p:sldLayoutId id="2147483886" r:id="rId17"/>
    <p:sldLayoutId id="2147483884" r:id="rId18"/>
    <p:sldLayoutId id="2147483883" r:id="rId19"/>
    <p:sldLayoutId id="2147483880" r:id="rId20"/>
    <p:sldLayoutId id="2147483879" r:id="rId21"/>
    <p:sldLayoutId id="2147483878" r:id="rId22"/>
    <p:sldLayoutId id="2147483877" r:id="rId23"/>
    <p:sldLayoutId id="2147483734" r:id="rId24"/>
    <p:sldLayoutId id="2147483733" r:id="rId25"/>
    <p:sldLayoutId id="2147483732" r:id="rId26"/>
    <p:sldLayoutId id="2147483730" r:id="rId27"/>
    <p:sldLayoutId id="2147483729" r:id="rId28"/>
    <p:sldLayoutId id="2147483728" r:id="rId29"/>
    <p:sldLayoutId id="2147483726" r:id="rId30"/>
    <p:sldLayoutId id="2147483725" r:id="rId31"/>
    <p:sldLayoutId id="2147483724" r:id="rId32"/>
    <p:sldLayoutId id="2147483723" r:id="rId33"/>
    <p:sldLayoutId id="2147483722" r:id="rId34"/>
    <p:sldLayoutId id="2147483721" r:id="rId35"/>
    <p:sldLayoutId id="2147483720" r:id="rId36"/>
    <p:sldLayoutId id="2147483719" r:id="rId37"/>
    <p:sldLayoutId id="2147483718" r:id="rId38"/>
    <p:sldLayoutId id="2147483700" r:id="rId39"/>
    <p:sldLayoutId id="2147483699" r:id="rId40"/>
    <p:sldLayoutId id="2147483698" r:id="rId41"/>
    <p:sldLayoutId id="2147483696" r:id="rId42"/>
    <p:sldLayoutId id="2147483695" r:id="rId43"/>
    <p:sldLayoutId id="2147483694" r:id="rId44"/>
    <p:sldLayoutId id="2147483693" r:id="rId45"/>
    <p:sldLayoutId id="2147483662" r:id="rId46"/>
    <p:sldLayoutId id="2147483663" r:id="rId47"/>
    <p:sldLayoutId id="2147483664" r:id="rId48"/>
    <p:sldLayoutId id="2147483665" r:id="rId49"/>
    <p:sldLayoutId id="2147483675" r:id="rId50"/>
    <p:sldLayoutId id="2147483676" r:id="rId51"/>
    <p:sldLayoutId id="2147483677" r:id="rId52"/>
    <p:sldLayoutId id="2147483678" r:id="rId53"/>
    <p:sldLayoutId id="2147483679" r:id="rId54"/>
    <p:sldLayoutId id="2147483680" r:id="rId55"/>
    <p:sldLayoutId id="2147483681" r:id="rId56"/>
    <p:sldLayoutId id="2147483682" r:id="rId57"/>
    <p:sldLayoutId id="2147483683" r:id="rId58"/>
    <p:sldLayoutId id="2147483684" r:id="rId59"/>
    <p:sldLayoutId id="2147483685" r:id="rId60"/>
    <p:sldLayoutId id="2147483686" r:id="rId61"/>
    <p:sldLayoutId id="2147483687" r:id="rId62"/>
    <p:sldLayoutId id="2147483688" r:id="rId63"/>
    <p:sldLayoutId id="2147483689" r:id="rId64"/>
    <p:sldLayoutId id="2147483690" r:id="rId65"/>
    <p:sldLayoutId id="2147483697" r:id="rId6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C687BD1-FDC1-442A-A1B4-FB657DB0B7A1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3/23/2024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AD3F0BB-BC91-429F-8E62-20C2249717A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 smtClean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8678121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2" r:id="rId1"/>
    <p:sldLayoutId id="2147483922" r:id="rId2"/>
    <p:sldLayoutId id="2147483907" r:id="rId3"/>
    <p:sldLayoutId id="2147483882" r:id="rId4"/>
    <p:sldLayoutId id="2147483731" r:id="rId5"/>
    <p:sldLayoutId id="2147483717" r:id="rId6"/>
    <p:sldLayoutId id="2147483716" r:id="rId7"/>
    <p:sldLayoutId id="2147483715" r:id="rId8"/>
    <p:sldLayoutId id="2147483714" r:id="rId9"/>
    <p:sldLayoutId id="2147483713" r:id="rId10"/>
    <p:sldLayoutId id="2147483703" r:id="rId11"/>
    <p:sldLayoutId id="2147483704" r:id="rId12"/>
    <p:sldLayoutId id="2147483705" r:id="rId13"/>
    <p:sldLayoutId id="2147483706" r:id="rId14"/>
    <p:sldLayoutId id="2147483707" r:id="rId15"/>
    <p:sldLayoutId id="2147483708" r:id="rId16"/>
    <p:sldLayoutId id="2147483709" r:id="rId17"/>
    <p:sldLayoutId id="2147483710" r:id="rId18"/>
    <p:sldLayoutId id="2147483711" r:id="rId19"/>
    <p:sldLayoutId id="2147483712" r:id="rId2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4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381964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6" r:id="rId1"/>
    <p:sldLayoutId id="2147483737" r:id="rId2"/>
    <p:sldLayoutId id="2147483738" r:id="rId3"/>
    <p:sldLayoutId id="2147483739" r:id="rId4"/>
    <p:sldLayoutId id="2147483740" r:id="rId5"/>
    <p:sldLayoutId id="2147483741" r:id="rId6"/>
    <p:sldLayoutId id="2147483742" r:id="rId7"/>
    <p:sldLayoutId id="2147483743" r:id="rId8"/>
    <p:sldLayoutId id="2147483744" r:id="rId9"/>
    <p:sldLayoutId id="2147483745" r:id="rId10"/>
    <p:sldLayoutId id="2147483746" r:id="rId11"/>
    <p:sldLayoutId id="2147483747" r:id="rId12"/>
    <p:sldLayoutId id="2147483926" r:id="rId13"/>
    <p:sldLayoutId id="2147483923" r:id="rId14"/>
    <p:sldLayoutId id="2147483920" r:id="rId15"/>
    <p:sldLayoutId id="2147483918" r:id="rId16"/>
    <p:sldLayoutId id="2147483915" r:id="rId17"/>
    <p:sldLayoutId id="2147483913" r:id="rId18"/>
    <p:sldLayoutId id="2147483909" r:id="rId19"/>
    <p:sldLayoutId id="2147483904" r:id="rId20"/>
    <p:sldLayoutId id="2147483902" r:id="rId21"/>
    <p:sldLayoutId id="2147483881" r:id="rId22"/>
    <p:sldLayoutId id="2147483846" r:id="rId23"/>
    <p:sldLayoutId id="2147483844" r:id="rId24"/>
    <p:sldLayoutId id="2147483841" r:id="rId25"/>
    <p:sldLayoutId id="2147483840" r:id="rId26"/>
    <p:sldLayoutId id="2147483839" r:id="rId27"/>
    <p:sldLayoutId id="2147483837" r:id="rId28"/>
    <p:sldLayoutId id="2147483836" r:id="rId29"/>
    <p:sldLayoutId id="2147483748" r:id="rId30"/>
    <p:sldLayoutId id="2147483749" r:id="rId31"/>
    <p:sldLayoutId id="2147483750" r:id="rId32"/>
    <p:sldLayoutId id="2147483751" r:id="rId33"/>
  </p:sldLayoutIdLst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xStyles>
    <p:titleStyle>
      <a:lvl1pPr algn="ctr" defTabSz="1216152" rtl="0" eaLnBrk="1" latinLnBrk="0" hangingPunct="1">
        <a:spcBef>
          <a:spcPct val="0"/>
        </a:spcBef>
        <a:buNone/>
        <a:defRPr sz="5852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6057" indent="-456057" algn="l" defTabSz="1216152" rtl="0" eaLnBrk="1" latinLnBrk="0" hangingPunct="1">
        <a:spcBef>
          <a:spcPct val="20000"/>
        </a:spcBef>
        <a:buFont typeface="Arial" panose="020B0604020202020204" pitchFamily="34" charset="0"/>
        <a:buChar char="•"/>
        <a:defRPr sz="4256" kern="1200">
          <a:solidFill>
            <a:schemeClr val="tx1"/>
          </a:solidFill>
          <a:latin typeface="+mn-lt"/>
          <a:ea typeface="+mn-ea"/>
          <a:cs typeface="+mn-cs"/>
        </a:defRPr>
      </a:lvl1pPr>
      <a:lvl2pPr marL="988124" indent="-380048" algn="l" defTabSz="1216152" rtl="0" eaLnBrk="1" latinLnBrk="0" hangingPunct="1">
        <a:spcBef>
          <a:spcPct val="20000"/>
        </a:spcBef>
        <a:buFont typeface="Arial" panose="020B0604020202020204" pitchFamily="34" charset="0"/>
        <a:buChar char="–"/>
        <a:defRPr sz="3724" kern="1200">
          <a:solidFill>
            <a:schemeClr val="tx1"/>
          </a:solidFill>
          <a:latin typeface="+mn-lt"/>
          <a:ea typeface="+mn-ea"/>
          <a:cs typeface="+mn-cs"/>
        </a:defRPr>
      </a:lvl2pPr>
      <a:lvl3pPr marL="1520190" indent="-304038" algn="l" defTabSz="1216152" rtl="0" eaLnBrk="1" latinLnBrk="0" hangingPunct="1">
        <a:spcBef>
          <a:spcPct val="20000"/>
        </a:spcBef>
        <a:buFont typeface="Arial" panose="020B0604020202020204" pitchFamily="34" charset="0"/>
        <a:buChar char="•"/>
        <a:defRPr sz="3192" kern="1200">
          <a:solidFill>
            <a:schemeClr val="tx1"/>
          </a:solidFill>
          <a:latin typeface="+mn-lt"/>
          <a:ea typeface="+mn-ea"/>
          <a:cs typeface="+mn-cs"/>
        </a:defRPr>
      </a:lvl3pPr>
      <a:lvl4pPr marL="2128266" indent="-304038" algn="l" defTabSz="1216152" rtl="0" eaLnBrk="1" latinLnBrk="0" hangingPunct="1">
        <a:spcBef>
          <a:spcPct val="20000"/>
        </a:spcBef>
        <a:buFont typeface="Arial" panose="020B0604020202020204" pitchFamily="34" charset="0"/>
        <a:buChar char="–"/>
        <a:defRPr sz="2660" kern="1200">
          <a:solidFill>
            <a:schemeClr val="tx1"/>
          </a:solidFill>
          <a:latin typeface="+mn-lt"/>
          <a:ea typeface="+mn-ea"/>
          <a:cs typeface="+mn-cs"/>
        </a:defRPr>
      </a:lvl4pPr>
      <a:lvl5pPr marL="2736342" indent="-304038" algn="l" defTabSz="1216152" rtl="0" eaLnBrk="1" latinLnBrk="0" hangingPunct="1">
        <a:spcBef>
          <a:spcPct val="20000"/>
        </a:spcBef>
        <a:buFont typeface="Arial" panose="020B0604020202020204" pitchFamily="34" charset="0"/>
        <a:buChar char="»"/>
        <a:defRPr sz="2660" kern="1200">
          <a:solidFill>
            <a:schemeClr val="tx1"/>
          </a:solidFill>
          <a:latin typeface="+mn-lt"/>
          <a:ea typeface="+mn-ea"/>
          <a:cs typeface="+mn-cs"/>
        </a:defRPr>
      </a:lvl5pPr>
      <a:lvl6pPr marL="3344418" indent="-304038" algn="l" defTabSz="1216152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0" kern="1200">
          <a:solidFill>
            <a:schemeClr val="tx1"/>
          </a:solidFill>
          <a:latin typeface="+mn-lt"/>
          <a:ea typeface="+mn-ea"/>
          <a:cs typeface="+mn-cs"/>
        </a:defRPr>
      </a:lvl6pPr>
      <a:lvl7pPr marL="3952494" indent="-304038" algn="l" defTabSz="1216152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0" kern="1200">
          <a:solidFill>
            <a:schemeClr val="tx1"/>
          </a:solidFill>
          <a:latin typeface="+mn-lt"/>
          <a:ea typeface="+mn-ea"/>
          <a:cs typeface="+mn-cs"/>
        </a:defRPr>
      </a:lvl7pPr>
      <a:lvl8pPr marL="4560570" indent="-304038" algn="l" defTabSz="1216152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0" kern="1200">
          <a:solidFill>
            <a:schemeClr val="tx1"/>
          </a:solidFill>
          <a:latin typeface="+mn-lt"/>
          <a:ea typeface="+mn-ea"/>
          <a:cs typeface="+mn-cs"/>
        </a:defRPr>
      </a:lvl8pPr>
      <a:lvl9pPr marL="5168646" indent="-304038" algn="l" defTabSz="1216152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1216152" rtl="0" eaLnBrk="1" latinLnBrk="0" hangingPunct="1">
        <a:defRPr sz="2394" kern="1200">
          <a:solidFill>
            <a:schemeClr val="tx1"/>
          </a:solidFill>
          <a:latin typeface="+mn-lt"/>
          <a:ea typeface="+mn-ea"/>
          <a:cs typeface="+mn-cs"/>
        </a:defRPr>
      </a:lvl1pPr>
      <a:lvl2pPr marL="608076" algn="l" defTabSz="1216152" rtl="0" eaLnBrk="1" latinLnBrk="0" hangingPunct="1">
        <a:defRPr sz="2394" kern="1200">
          <a:solidFill>
            <a:schemeClr val="tx1"/>
          </a:solidFill>
          <a:latin typeface="+mn-lt"/>
          <a:ea typeface="+mn-ea"/>
          <a:cs typeface="+mn-cs"/>
        </a:defRPr>
      </a:lvl2pPr>
      <a:lvl3pPr marL="1216152" algn="l" defTabSz="1216152" rtl="0" eaLnBrk="1" latinLnBrk="0" hangingPunct="1">
        <a:defRPr sz="2394" kern="1200">
          <a:solidFill>
            <a:schemeClr val="tx1"/>
          </a:solidFill>
          <a:latin typeface="+mn-lt"/>
          <a:ea typeface="+mn-ea"/>
          <a:cs typeface="+mn-cs"/>
        </a:defRPr>
      </a:lvl3pPr>
      <a:lvl4pPr marL="1824228" algn="l" defTabSz="1216152" rtl="0" eaLnBrk="1" latinLnBrk="0" hangingPunct="1">
        <a:defRPr sz="2394" kern="1200">
          <a:solidFill>
            <a:schemeClr val="tx1"/>
          </a:solidFill>
          <a:latin typeface="+mn-lt"/>
          <a:ea typeface="+mn-ea"/>
          <a:cs typeface="+mn-cs"/>
        </a:defRPr>
      </a:lvl4pPr>
      <a:lvl5pPr marL="2432304" algn="l" defTabSz="1216152" rtl="0" eaLnBrk="1" latinLnBrk="0" hangingPunct="1">
        <a:defRPr sz="2394" kern="1200">
          <a:solidFill>
            <a:schemeClr val="tx1"/>
          </a:solidFill>
          <a:latin typeface="+mn-lt"/>
          <a:ea typeface="+mn-ea"/>
          <a:cs typeface="+mn-cs"/>
        </a:defRPr>
      </a:lvl5pPr>
      <a:lvl6pPr marL="3040380" algn="l" defTabSz="1216152" rtl="0" eaLnBrk="1" latinLnBrk="0" hangingPunct="1">
        <a:defRPr sz="2394" kern="1200">
          <a:solidFill>
            <a:schemeClr val="tx1"/>
          </a:solidFill>
          <a:latin typeface="+mn-lt"/>
          <a:ea typeface="+mn-ea"/>
          <a:cs typeface="+mn-cs"/>
        </a:defRPr>
      </a:lvl6pPr>
      <a:lvl7pPr marL="3648456" algn="l" defTabSz="1216152" rtl="0" eaLnBrk="1" latinLnBrk="0" hangingPunct="1">
        <a:defRPr sz="2394" kern="1200">
          <a:solidFill>
            <a:schemeClr val="tx1"/>
          </a:solidFill>
          <a:latin typeface="+mn-lt"/>
          <a:ea typeface="+mn-ea"/>
          <a:cs typeface="+mn-cs"/>
        </a:defRPr>
      </a:lvl7pPr>
      <a:lvl8pPr marL="4256532" algn="l" defTabSz="1216152" rtl="0" eaLnBrk="1" latinLnBrk="0" hangingPunct="1">
        <a:defRPr sz="2394" kern="1200">
          <a:solidFill>
            <a:schemeClr val="tx1"/>
          </a:solidFill>
          <a:latin typeface="+mn-lt"/>
          <a:ea typeface="+mn-ea"/>
          <a:cs typeface="+mn-cs"/>
        </a:defRPr>
      </a:lvl8pPr>
      <a:lvl9pPr marL="4864608" algn="l" defTabSz="1216152" rtl="0" eaLnBrk="1" latinLnBrk="0" hangingPunct="1">
        <a:defRPr sz="2394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271027869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3" r:id="rId1"/>
    <p:sldLayoutId id="2147483754" r:id="rId2"/>
    <p:sldLayoutId id="2147483755" r:id="rId3"/>
    <p:sldLayoutId id="2147483756" r:id="rId4"/>
    <p:sldLayoutId id="2147483757" r:id="rId5"/>
    <p:sldLayoutId id="2147483758" r:id="rId6"/>
    <p:sldLayoutId id="2147483759" r:id="rId7"/>
    <p:sldLayoutId id="2147483760" r:id="rId8"/>
    <p:sldLayoutId id="2147483927" r:id="rId9"/>
    <p:sldLayoutId id="2147483924" r:id="rId10"/>
    <p:sldLayoutId id="2147483921" r:id="rId11"/>
    <p:sldLayoutId id="2147483919" r:id="rId12"/>
    <p:sldLayoutId id="2147483916" r:id="rId13"/>
    <p:sldLayoutId id="2147483912" r:id="rId14"/>
    <p:sldLayoutId id="2147483911" r:id="rId15"/>
    <p:sldLayoutId id="2147483910" r:id="rId16"/>
    <p:sldLayoutId id="2147483906" r:id="rId17"/>
    <p:sldLayoutId id="2147483905" r:id="rId18"/>
    <p:sldLayoutId id="2147483903" r:id="rId19"/>
    <p:sldLayoutId id="2147483847" r:id="rId20"/>
    <p:sldLayoutId id="2147483845" r:id="rId21"/>
    <p:sldLayoutId id="2147483843" r:id="rId22"/>
    <p:sldLayoutId id="2147483842" r:id="rId23"/>
    <p:sldLayoutId id="2147483838" r:id="rId24"/>
    <p:sldLayoutId id="2147483835" r:id="rId25"/>
    <p:sldLayoutId id="2147483761" r:id="rId26"/>
    <p:sldLayoutId id="2147483762" r:id="rId27"/>
    <p:sldLayoutId id="2147483763" r:id="rId28"/>
    <p:sldLayoutId id="2147483764" r:id="rId29"/>
    <p:sldLayoutId id="2147483765" r:id="rId30"/>
    <p:sldLayoutId id="2147483766" r:id="rId31"/>
    <p:sldLayoutId id="2147483767" r:id="rId32"/>
    <p:sldLayoutId id="2147483768" r:id="rId33"/>
    <p:sldLayoutId id="2147483769" r:id="rId34"/>
    <p:sldLayoutId id="2147483770" r:id="rId35"/>
    <p:sldLayoutId id="2147483771" r:id="rId36"/>
    <p:sldLayoutId id="2147483772" r:id="rId37"/>
    <p:sldLayoutId id="2147483773" r:id="rId38"/>
    <p:sldLayoutId id="2147483774" r:id="rId39"/>
    <p:sldLayoutId id="2147483775" r:id="rId40"/>
    <p:sldLayoutId id="2147483776" r:id="rId41"/>
    <p:sldLayoutId id="2147483777" r:id="rId42"/>
    <p:sldLayoutId id="2147483778" r:id="rId43"/>
    <p:sldLayoutId id="2147483779" r:id="rId44"/>
    <p:sldLayoutId id="2147483780" r:id="rId45"/>
    <p:sldLayoutId id="2147483781" r:id="rId46"/>
    <p:sldLayoutId id="2147483782" r:id="rId47"/>
    <p:sldLayoutId id="2147483783" r:id="rId48"/>
    <p:sldLayoutId id="2147483784" r:id="rId49"/>
    <p:sldLayoutId id="2147483785" r:id="rId50"/>
    <p:sldLayoutId id="2147483786" r:id="rId51"/>
    <p:sldLayoutId id="2147483787" r:id="rId52"/>
    <p:sldLayoutId id="2147483788" r:id="rId53"/>
    <p:sldLayoutId id="2147483789" r:id="rId54"/>
    <p:sldLayoutId id="2147483790" r:id="rId55"/>
    <p:sldLayoutId id="2147483791" r:id="rId56"/>
    <p:sldLayoutId id="2147483792" r:id="rId57"/>
    <p:sldLayoutId id="2147483793" r:id="rId58"/>
    <p:sldLayoutId id="2147483794" r:id="rId59"/>
    <p:sldLayoutId id="2147483795" r:id="rId60"/>
    <p:sldLayoutId id="2147483796" r:id="rId61"/>
    <p:sldLayoutId id="2147483797" r:id="rId62"/>
    <p:sldLayoutId id="2147483798" r:id="rId63"/>
    <p:sldLayoutId id="2147483799" r:id="rId64"/>
    <p:sldLayoutId id="2147483800" r:id="rId65"/>
    <p:sldLayoutId id="2147483801" r:id="rId66"/>
    <p:sldLayoutId id="2147483802" r:id="rId67"/>
    <p:sldLayoutId id="2147483803" r:id="rId68"/>
    <p:sldLayoutId id="2147483804" r:id="rId69"/>
    <p:sldLayoutId id="2147483805" r:id="rId70"/>
    <p:sldLayoutId id="2147483806" r:id="rId71"/>
    <p:sldLayoutId id="2147483807" r:id="rId72"/>
    <p:sldLayoutId id="2147483808" r:id="rId73"/>
    <p:sldLayoutId id="2147483809" r:id="rId74"/>
    <p:sldLayoutId id="2147483810" r:id="rId7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800" y="719200"/>
            <a:ext cx="10290400" cy="82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705" tIns="121705" rIns="121705" bIns="12170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Titan One"/>
              <a:buNone/>
              <a:defRPr sz="3600">
                <a:solidFill>
                  <a:schemeClr val="dk1"/>
                </a:solidFill>
                <a:latin typeface="Titan One"/>
                <a:ea typeface="Titan One"/>
                <a:cs typeface="Titan One"/>
                <a:sym typeface="Titan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800" y="1648939"/>
            <a:ext cx="10290400" cy="4489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705" tIns="121705" rIns="121705" bIns="12170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Source Sans Pro"/>
              <a:buChar char="●"/>
              <a:defRPr>
                <a:solidFill>
                  <a:schemeClr val="dk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Source Sans Pro"/>
              <a:buChar char="○"/>
              <a:defRPr>
                <a:solidFill>
                  <a:schemeClr val="dk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Source Sans Pro"/>
              <a:buChar char="■"/>
              <a:defRPr>
                <a:solidFill>
                  <a:schemeClr val="dk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Source Sans Pro"/>
              <a:buChar char="●"/>
              <a:defRPr>
                <a:solidFill>
                  <a:schemeClr val="dk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Source Sans Pro"/>
              <a:buChar char="○"/>
              <a:defRPr>
                <a:solidFill>
                  <a:schemeClr val="dk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Source Sans Pro"/>
              <a:buChar char="■"/>
              <a:defRPr>
                <a:solidFill>
                  <a:schemeClr val="dk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Source Sans Pro"/>
              <a:buChar char="●"/>
              <a:defRPr>
                <a:solidFill>
                  <a:schemeClr val="dk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Source Sans Pro"/>
              <a:buChar char="○"/>
              <a:defRPr>
                <a:solidFill>
                  <a:schemeClr val="dk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Source Sans Pro"/>
              <a:buChar char="■"/>
              <a:defRPr>
                <a:solidFill>
                  <a:schemeClr val="dk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1623400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12" r:id="rId1"/>
    <p:sldLayoutId id="2147483813" r:id="rId2"/>
    <p:sldLayoutId id="2147483814" r:id="rId3"/>
    <p:sldLayoutId id="2147483815" r:id="rId4"/>
    <p:sldLayoutId id="2147483816" r:id="rId5"/>
    <p:sldLayoutId id="2147483817" r:id="rId6"/>
    <p:sldLayoutId id="2147483818" r:id="rId7"/>
    <p:sldLayoutId id="2147483819" r:id="rId8"/>
    <p:sldLayoutId id="2147483820" r:id="rId9"/>
    <p:sldLayoutId id="2147483821" r:id="rId10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9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E1548C86-5DFE-62DC-114D-A658780256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8F9A69A-EAF3-91C7-14CB-5304523D61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29A5ACC-3177-A01D-FD01-AB14CACCD652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ACD6E8C-0778-4F42-955A-8A12E8C578EB}" type="datetime1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3/23/2024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AE1EE90-EC51-DA3F-3457-99E15EAAA92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GVTK: Chu Thị Soa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6B3B67F-FF96-FE65-7CB1-177CA71DF80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96E19DA-92E0-4635-8627-DEB5FDE3EBA8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8364779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23" r:id="rId1"/>
    <p:sldLayoutId id="2147483824" r:id="rId2"/>
    <p:sldLayoutId id="2147483825" r:id="rId3"/>
    <p:sldLayoutId id="2147483826" r:id="rId4"/>
    <p:sldLayoutId id="2147483827" r:id="rId5"/>
    <p:sldLayoutId id="2147483828" r:id="rId6"/>
    <p:sldLayoutId id="2147483829" r:id="rId7"/>
    <p:sldLayoutId id="2147483830" r:id="rId8"/>
    <p:sldLayoutId id="2147483831" r:id="rId9"/>
    <p:sldLayoutId id="2147483832" r:id="rId10"/>
    <p:sldLayoutId id="2147483833" r:id="rId11"/>
    <p:sldLayoutId id="2147483834" r:id="rId12"/>
  </p:sldLayoutIdLst>
  <p:hf sldNum="0" hd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62629" y="6492875"/>
            <a:ext cx="161294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26889429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9" r:id="rId1"/>
    <p:sldLayoutId id="2147483850" r:id="rId2"/>
    <p:sldLayoutId id="2147483851" r:id="rId3"/>
    <p:sldLayoutId id="2147483852" r:id="rId4"/>
    <p:sldLayoutId id="2147483853" r:id="rId5"/>
    <p:sldLayoutId id="2147483854" r:id="rId6"/>
    <p:sldLayoutId id="2147483855" r:id="rId7"/>
    <p:sldLayoutId id="2147483856" r:id="rId8"/>
    <p:sldLayoutId id="2147483857" r:id="rId9"/>
    <p:sldLayoutId id="2147483858" r:id="rId10"/>
    <p:sldLayoutId id="2147483859" r:id="rId11"/>
    <p:sldLayoutId id="2147483860" r:id="rId12"/>
    <p:sldLayoutId id="2147483861" r:id="rId13"/>
    <p:sldLayoutId id="2147483862" r:id="rId14"/>
    <p:sldLayoutId id="2147483863" r:id="rId15"/>
    <p:sldLayoutId id="2147483864" r:id="rId16"/>
    <p:sldLayoutId id="2147483865" r:id="rId17"/>
    <p:sldLayoutId id="2147483866" r:id="rId18"/>
    <p:sldLayoutId id="2147483867" r:id="rId19"/>
    <p:sldLayoutId id="2147483868" r:id="rId20"/>
    <p:sldLayoutId id="2147483869" r:id="rId21"/>
    <p:sldLayoutId id="2147483870" r:id="rId22"/>
    <p:sldLayoutId id="2147483871" r:id="rId23"/>
    <p:sldLayoutId id="2147483872" r:id="rId24"/>
    <p:sldLayoutId id="2147483873" r:id="rId25"/>
    <p:sldLayoutId id="2147483874" r:id="rId26"/>
    <p:sldLayoutId id="2147483875" r:id="rId27"/>
    <p:sldLayoutId id="2147483876" r:id="rId28"/>
    <p:sldLayoutId id="2147483885" r:id="rId2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04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67.xml"/><Relationship Id="rId5" Type="http://schemas.microsoft.com/office/2007/relationships/hdphoto" Target="../media/hdphoto5.wdp"/><Relationship Id="rId4" Type="http://schemas.openxmlformats.org/officeDocument/2006/relationships/image" Target="../media/image18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87.xml"/><Relationship Id="rId4" Type="http://schemas.openxmlformats.org/officeDocument/2006/relationships/image" Target="../media/image11.jpeg"/></Relationships>
</file>

<file path=ppt/slides/_rels/slide12.xml.rels><?xml version="1.0" encoding="UTF-8" standalone="yes"?>
<Relationships xmlns="http://schemas.openxmlformats.org/package/2006/relationships"><Relationship Id="rId8" Type="http://schemas.microsoft.com/office/2007/relationships/hdphoto" Target="../media/hdphoto8.wdp"/><Relationship Id="rId3" Type="http://schemas.microsoft.com/office/2007/relationships/hdphoto" Target="../media/hdphoto6.wdp"/><Relationship Id="rId7" Type="http://schemas.openxmlformats.org/officeDocument/2006/relationships/image" Target="../media/image21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8.xml"/><Relationship Id="rId6" Type="http://schemas.microsoft.com/office/2007/relationships/hdphoto" Target="../media/hdphoto7.wdp"/><Relationship Id="rId5" Type="http://schemas.openxmlformats.org/officeDocument/2006/relationships/image" Target="../media/image20.png"/><Relationship Id="rId4" Type="http://schemas.openxmlformats.org/officeDocument/2006/relationships/image" Target="../media/image3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24.wmf"/><Relationship Id="rId3" Type="http://schemas.openxmlformats.org/officeDocument/2006/relationships/control" Target="../activeX/activeX2.xml"/><Relationship Id="rId7" Type="http://schemas.openxmlformats.org/officeDocument/2006/relationships/control" Target="../activeX/activeX6.xml"/><Relationship Id="rId12" Type="http://schemas.openxmlformats.org/officeDocument/2006/relationships/image" Target="../media/image23.wmf"/><Relationship Id="rId2" Type="http://schemas.openxmlformats.org/officeDocument/2006/relationships/control" Target="../activeX/activeX1.xml"/><Relationship Id="rId16" Type="http://schemas.openxmlformats.org/officeDocument/2006/relationships/image" Target="../media/image27.wmf"/><Relationship Id="rId1" Type="http://schemas.openxmlformats.org/officeDocument/2006/relationships/vmlDrawing" Target="../drawings/vmlDrawing1.vml"/><Relationship Id="rId6" Type="http://schemas.openxmlformats.org/officeDocument/2006/relationships/control" Target="../activeX/activeX5.xml"/><Relationship Id="rId11" Type="http://schemas.openxmlformats.org/officeDocument/2006/relationships/image" Target="../media/image22.wmf"/><Relationship Id="rId5" Type="http://schemas.openxmlformats.org/officeDocument/2006/relationships/control" Target="../activeX/activeX4.xml"/><Relationship Id="rId15" Type="http://schemas.openxmlformats.org/officeDocument/2006/relationships/image" Target="../media/image26.wmf"/><Relationship Id="rId10" Type="http://schemas.openxmlformats.org/officeDocument/2006/relationships/image" Target="../media/image28.png"/><Relationship Id="rId4" Type="http://schemas.openxmlformats.org/officeDocument/2006/relationships/control" Target="../activeX/activeX3.xml"/><Relationship Id="rId9" Type="http://schemas.openxmlformats.org/officeDocument/2006/relationships/image" Target="../media/image3.png"/><Relationship Id="rId14" Type="http://schemas.openxmlformats.org/officeDocument/2006/relationships/image" Target="../media/image25.wmf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87.xml"/><Relationship Id="rId4" Type="http://schemas.openxmlformats.org/officeDocument/2006/relationships/image" Target="../media/image11.jpe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png"/><Relationship Id="rId13" Type="http://schemas.openxmlformats.org/officeDocument/2006/relationships/image" Target="../media/image39.png"/><Relationship Id="rId18" Type="http://schemas.openxmlformats.org/officeDocument/2006/relationships/image" Target="../media/image44.png"/><Relationship Id="rId3" Type="http://schemas.openxmlformats.org/officeDocument/2006/relationships/image" Target="../media/image29.png"/><Relationship Id="rId7" Type="http://schemas.openxmlformats.org/officeDocument/2006/relationships/image" Target="../media/image33.png"/><Relationship Id="rId12" Type="http://schemas.openxmlformats.org/officeDocument/2006/relationships/image" Target="../media/image38.png"/><Relationship Id="rId17" Type="http://schemas.openxmlformats.org/officeDocument/2006/relationships/image" Target="../media/image43.png"/><Relationship Id="rId2" Type="http://schemas.openxmlformats.org/officeDocument/2006/relationships/notesSlide" Target="../notesSlides/notesSlide1.xml"/><Relationship Id="rId16" Type="http://schemas.openxmlformats.org/officeDocument/2006/relationships/image" Target="../media/image42.png"/><Relationship Id="rId20" Type="http://schemas.openxmlformats.org/officeDocument/2006/relationships/image" Target="../media/image46.png"/><Relationship Id="rId1" Type="http://schemas.openxmlformats.org/officeDocument/2006/relationships/slideLayout" Target="../slideLayouts/slideLayout244.xml"/><Relationship Id="rId6" Type="http://schemas.openxmlformats.org/officeDocument/2006/relationships/image" Target="../media/image32.png"/><Relationship Id="rId11" Type="http://schemas.openxmlformats.org/officeDocument/2006/relationships/image" Target="../media/image37.png"/><Relationship Id="rId5" Type="http://schemas.openxmlformats.org/officeDocument/2006/relationships/image" Target="../media/image31.png"/><Relationship Id="rId15" Type="http://schemas.openxmlformats.org/officeDocument/2006/relationships/image" Target="../media/image41.png"/><Relationship Id="rId10" Type="http://schemas.openxmlformats.org/officeDocument/2006/relationships/image" Target="../media/image36.png"/><Relationship Id="rId19" Type="http://schemas.openxmlformats.org/officeDocument/2006/relationships/image" Target="../media/image45.png"/><Relationship Id="rId4" Type="http://schemas.openxmlformats.org/officeDocument/2006/relationships/image" Target="../media/image30.png"/><Relationship Id="rId9" Type="http://schemas.openxmlformats.org/officeDocument/2006/relationships/image" Target="../media/image35.png"/><Relationship Id="rId14" Type="http://schemas.openxmlformats.org/officeDocument/2006/relationships/image" Target="../media/image40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06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70.png"/><Relationship Id="rId18" Type="http://schemas.openxmlformats.org/officeDocument/2006/relationships/image" Target="../media/image10.emf"/><Relationship Id="rId3" Type="http://schemas.openxmlformats.org/officeDocument/2006/relationships/image" Target="../media/image3.png"/><Relationship Id="rId7" Type="http://schemas.microsoft.com/office/2007/relationships/hdphoto" Target="../media/hdphoto2.wdp"/><Relationship Id="rId12" Type="http://schemas.openxmlformats.org/officeDocument/2006/relationships/image" Target="../media/image60.png"/><Relationship Id="rId17" Type="http://schemas.openxmlformats.org/officeDocument/2006/relationships/customXml" Target="../ink/ink1.xml"/><Relationship Id="rId2" Type="http://schemas.openxmlformats.org/officeDocument/2006/relationships/slideLayout" Target="../slideLayouts/slideLayout8.xml"/><Relationship Id="rId16" Type="http://schemas.microsoft.com/office/2007/relationships/hdphoto" Target="../media/hdphoto4.wdp"/><Relationship Id="rId1" Type="http://schemas.openxmlformats.org/officeDocument/2006/relationships/tags" Target="../tags/tag1.xml"/><Relationship Id="rId6" Type="http://schemas.openxmlformats.org/officeDocument/2006/relationships/image" Target="../media/image5.png"/><Relationship Id="rId11" Type="http://schemas.openxmlformats.org/officeDocument/2006/relationships/image" Target="../media/image50.png"/><Relationship Id="rId5" Type="http://schemas.microsoft.com/office/2007/relationships/hdphoto" Target="../media/hdphoto1.wdp"/><Relationship Id="rId15" Type="http://schemas.openxmlformats.org/officeDocument/2006/relationships/image" Target="../media/image7.png"/><Relationship Id="rId4" Type="http://schemas.openxmlformats.org/officeDocument/2006/relationships/image" Target="../media/image4.png"/><Relationship Id="rId9" Type="http://schemas.microsoft.com/office/2007/relationships/hdphoto" Target="../media/hdphoto3.wdp"/><Relationship Id="rId14" Type="http://schemas.openxmlformats.org/officeDocument/2006/relationships/image" Target="../media/image8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87.xml"/><Relationship Id="rId4" Type="http://schemas.openxmlformats.org/officeDocument/2006/relationships/image" Target="../media/image11.jpe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5" Type="http://schemas.openxmlformats.org/officeDocument/2006/relationships/image" Target="../media/image12.png"/><Relationship Id="rId4" Type="http://schemas.openxmlformats.org/officeDocument/2006/relationships/image" Target="../media/image3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87.xml"/><Relationship Id="rId4" Type="http://schemas.openxmlformats.org/officeDocument/2006/relationships/image" Target="../media/image11.jpe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microsoft.com/office/2007/relationships/media" Target="../media/media3.mp3"/><Relationship Id="rId7" Type="http://schemas.openxmlformats.org/officeDocument/2006/relationships/image" Target="../media/image14.png"/><Relationship Id="rId2" Type="http://schemas.openxmlformats.org/officeDocument/2006/relationships/audio" Target="../media/media2.wav"/><Relationship Id="rId1" Type="http://schemas.microsoft.com/office/2007/relationships/media" Target="../media/media2.wav"/><Relationship Id="rId6" Type="http://schemas.openxmlformats.org/officeDocument/2006/relationships/image" Target="../media/image13.png"/><Relationship Id="rId11" Type="http://schemas.openxmlformats.org/officeDocument/2006/relationships/slide" Target="slide8.xml"/><Relationship Id="rId5" Type="http://schemas.openxmlformats.org/officeDocument/2006/relationships/slideLayout" Target="../slideLayouts/slideLayout98.xml"/><Relationship Id="rId10" Type="http://schemas.openxmlformats.org/officeDocument/2006/relationships/slide" Target="slide5.xml"/><Relationship Id="rId4" Type="http://schemas.openxmlformats.org/officeDocument/2006/relationships/audio" Target="../media/media3.mp3"/><Relationship Id="rId9" Type="http://schemas.openxmlformats.org/officeDocument/2006/relationships/image" Target="../media/image16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" Target="slide7.xml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2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87.xml"/><Relationship Id="rId4" Type="http://schemas.openxmlformats.org/officeDocument/2006/relationships/image" Target="../media/image11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" name="Rectangle 3"/>
          <p:cNvSpPr/>
          <p:nvPr/>
        </p:nvSpPr>
        <p:spPr>
          <a:xfrm>
            <a:off x="762002" y="1381186"/>
            <a:ext cx="10210799" cy="3495615"/>
          </a:xfrm>
          <a:prstGeom prst="rect">
            <a:avLst/>
          </a:prstGeom>
          <a:noFill/>
        </p:spPr>
        <p:txBody>
          <a:bodyPr wrap="none" lIns="91430" tIns="45715" rIns="91430" bIns="45715">
            <a:prstTxWarp prst="textArchUp">
              <a:avLst>
                <a:gd name="adj" fmla="val 10749280"/>
              </a:avLst>
            </a:prstTxWarp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0" b="1" i="0" u="none" strike="noStrike" kern="1200" cap="none" spc="0" normalizeH="0" baseline="0" noProof="0" dirty="0">
                <a:ln w="6600">
                  <a:solidFill>
                    <a:srgbClr val="FF5252"/>
                  </a:solidFill>
                  <a:prstDash val="solid"/>
                </a:ln>
                <a:solidFill>
                  <a:srgbClr val="FFFF00"/>
                </a:solidFill>
                <a:effectLst>
                  <a:outerShdw dist="38100" dir="2700000" algn="tl" rotWithShape="0">
                    <a:srgbClr val="FF5252"/>
                  </a:outerShdw>
                </a:effectLst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CHÀO MỪNG  QUÝ THẦY CÔ VỀ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0" b="1" i="0" u="none" strike="noStrike" kern="1200" cap="none" spc="0" normalizeH="0" baseline="0" noProof="0">
                <a:ln w="6600">
                  <a:solidFill>
                    <a:srgbClr val="FF5252"/>
                  </a:solidFill>
                  <a:prstDash val="solid"/>
                </a:ln>
                <a:solidFill>
                  <a:srgbClr val="FFFF00"/>
                </a:solidFill>
                <a:effectLst>
                  <a:outerShdw dist="38100" dir="2700000" algn="tl" rotWithShape="0">
                    <a:srgbClr val="FF5252"/>
                  </a:outerShdw>
                </a:effectLst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DỰ </a:t>
            </a:r>
            <a:r>
              <a:rPr kumimoji="0" lang="en-US" sz="8000" b="1" i="0" u="none" strike="noStrike" kern="1200" cap="none" spc="0" normalizeH="0" baseline="0" noProof="0" smtClean="0">
                <a:ln w="6600">
                  <a:solidFill>
                    <a:srgbClr val="FF5252"/>
                  </a:solidFill>
                  <a:prstDash val="solid"/>
                </a:ln>
                <a:solidFill>
                  <a:srgbClr val="FFFF00"/>
                </a:solidFill>
                <a:effectLst>
                  <a:outerShdw dist="38100" dir="2700000" algn="tl" rotWithShape="0">
                    <a:srgbClr val="FF5252"/>
                  </a:outerShdw>
                </a:effectLst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GIỜ LỚP 2C</a:t>
            </a:r>
            <a:endParaRPr kumimoji="0" lang="en-US" sz="8000" b="1" i="0" u="none" strike="noStrike" kern="1200" cap="none" spc="0" normalizeH="0" baseline="0" noProof="0" dirty="0">
              <a:ln w="6600">
                <a:solidFill>
                  <a:srgbClr val="FF5252"/>
                </a:solidFill>
                <a:prstDash val="solid"/>
              </a:ln>
              <a:solidFill>
                <a:srgbClr val="FFFF00"/>
              </a:solidFill>
              <a:effectLst>
                <a:outerShdw dist="38100" dir="2700000" algn="tl" rotWithShape="0">
                  <a:srgbClr val="FF5252"/>
                </a:outerShdw>
              </a:effectLst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501246" y="4467255"/>
            <a:ext cx="8283019" cy="646321"/>
          </a:xfrm>
          <a:prstGeom prst="rect">
            <a:avLst/>
          </a:prstGeom>
          <a:noFill/>
        </p:spPr>
        <p:txBody>
          <a:bodyPr wrap="square" lIns="91430" tIns="45715" rIns="91430" bIns="45715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1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Giáo</a:t>
            </a:r>
            <a:r>
              <a:rPr kumimoji="0" lang="en-US" sz="3600" b="1" i="1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  <a:r>
              <a:rPr kumimoji="0" lang="en-US" sz="3600" b="1" i="1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viên</a:t>
            </a:r>
            <a:r>
              <a:rPr kumimoji="0" lang="en-US" sz="3600" b="1" i="1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: </a:t>
            </a:r>
            <a:r>
              <a:rPr kumimoji="0" lang="en-US" sz="3600" b="1" i="1" u="none" strike="noStrike" kern="1200" cap="none" spc="0" normalizeH="0" baseline="0" noProof="0" smtClean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Phạm Thị Minh Khuê</a:t>
            </a:r>
            <a:endParaRPr kumimoji="0" lang="en-US" sz="3600" b="1" i="1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501300" y="1850277"/>
            <a:ext cx="2968336" cy="769433"/>
          </a:xfrm>
          <a:prstGeom prst="rect">
            <a:avLst/>
          </a:prstGeom>
          <a:noFill/>
        </p:spPr>
        <p:txBody>
          <a:bodyPr wrap="square" lIns="91430" tIns="45715" rIns="91430" bIns="45715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Môn</a:t>
            </a: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: </a:t>
            </a:r>
            <a:r>
              <a:rPr kumimoji="0" lang="en-US" sz="44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Toán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695254" y="2619710"/>
            <a:ext cx="9437802" cy="1785094"/>
          </a:xfrm>
          <a:prstGeom prst="rect">
            <a:avLst/>
          </a:prstGeom>
          <a:noFill/>
        </p:spPr>
        <p:txBody>
          <a:bodyPr wrap="square" lIns="91430" tIns="45715" rIns="91430" bIns="45715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500" b="1" i="0" u="none" strike="noStrike" kern="1200" cap="none" spc="0" normalizeH="0" baseline="0" noProof="0" err="1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Bài</a:t>
            </a:r>
            <a:r>
              <a:rPr kumimoji="0" lang="en-US" sz="5500" b="1" i="0" u="none" strike="noStrike" kern="1200" cap="none" spc="0" normalizeH="0" baseline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45: </a:t>
            </a:r>
            <a:r>
              <a:rPr kumimoji="0" lang="en-US" sz="5500" b="1" i="0" u="none" strike="noStrike" kern="1200" cap="none" spc="0" normalizeH="0" baseline="0" noProof="0" dirty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LUYỆN TẬP CHUNG (</a:t>
            </a:r>
            <a:r>
              <a:rPr kumimoji="0" lang="en-US" sz="5500" b="1" i="0" u="none" strike="noStrike" kern="1200" cap="none" spc="0" normalizeH="0" baseline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TIẾT 1)</a:t>
            </a:r>
            <a:endParaRPr kumimoji="0" lang="en-US" sz="55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709960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C:\Users\TUAN\Downloads\Luyện tập 1.png">
            <a:extLst>
              <a:ext uri="{FF2B5EF4-FFF2-40B4-BE49-F238E27FC236}">
                <a16:creationId xmlns:a16="http://schemas.microsoft.com/office/drawing/2014/main" id="{96141D6E-5F5C-4AF5-BB68-EE5E70A1DD5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54641"/>
            <a:ext cx="2237784" cy="863493"/>
          </a:xfrm>
          <a:prstGeom prst="rect">
            <a:avLst/>
          </a:prstGeom>
          <a:noFill/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53CBDAB7-40FD-466C-A6B5-A450825D9EB1}"/>
              </a:ext>
            </a:extLst>
          </p:cNvPr>
          <p:cNvSpPr txBox="1"/>
          <p:nvPr/>
        </p:nvSpPr>
        <p:spPr>
          <a:xfrm>
            <a:off x="762000" y="999776"/>
            <a:ext cx="1114697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0" u="none" strike="noStrike" kern="0" cap="none" spc="0" normalizeH="0" baseline="0" noProof="0" dirty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Trong trò chơi Ô ăn quan, mỗi ô có 5 viên sỏi. Hỏi 10 ô như vậy có tất cả bao nhiêu viên sỏi?</a:t>
            </a: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2698C364-80E2-44C6-8468-82E96CF58617}"/>
              </a:ext>
            </a:extLst>
          </p:cNvPr>
          <p:cNvSpPr/>
          <p:nvPr/>
        </p:nvSpPr>
        <p:spPr>
          <a:xfrm>
            <a:off x="211934" y="910195"/>
            <a:ext cx="437322" cy="437322"/>
          </a:xfrm>
          <a:prstGeom prst="ellipse">
            <a:avLst/>
          </a:prstGeom>
          <a:solidFill>
            <a:srgbClr val="7030A0"/>
          </a:solidFill>
          <a:ln w="12700" cap="flat" cmpd="sng" algn="ctr">
            <a:solidFill>
              <a:srgbClr val="7030A0"/>
            </a:solidFill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</a:t>
            </a:r>
            <a:endParaRPr kumimoji="0" lang="vi-VN" sz="3200" b="1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9D7350E6-93B5-4D86-9547-3B0344D2D44E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35734" y="1773688"/>
            <a:ext cx="5634445" cy="4711195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53CBDAB7-40FD-466C-A6B5-A450825D9EB1}"/>
              </a:ext>
            </a:extLst>
          </p:cNvPr>
          <p:cNvSpPr txBox="1"/>
          <p:nvPr/>
        </p:nvSpPr>
        <p:spPr>
          <a:xfrm>
            <a:off x="4863286" y="2341639"/>
            <a:ext cx="181378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strike="noStrike" kern="0" cap="none" spc="0" normalizeH="0" baseline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kumimoji="0" lang="en-US" sz="3600" b="1" i="0" strike="noStrike" kern="0" cap="none" spc="0" normalizeH="0" noProof="0" smtClean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giải</a:t>
            </a:r>
            <a:endParaRPr kumimoji="0" lang="vi-VN" sz="3600" b="1" i="0" strike="noStrike" kern="0" cap="none" spc="0" normalizeH="0" baseline="0" noProof="0" dirty="0" smtClean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954632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ox(out)">
                                      <p:cBhvr>
                                        <p:cTn id="6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081" y="8483"/>
            <a:ext cx="12161838" cy="6841034"/>
          </a:xfrm>
          <a:prstGeom prst="rect">
            <a:avLst/>
          </a:prstGeom>
        </p:spPr>
      </p:pic>
      <p:grpSp>
        <p:nvGrpSpPr>
          <p:cNvPr id="5" name="Google Shape;5031;p63"/>
          <p:cNvGrpSpPr/>
          <p:nvPr/>
        </p:nvGrpSpPr>
        <p:grpSpPr>
          <a:xfrm>
            <a:off x="10316308" y="3013869"/>
            <a:ext cx="1710566" cy="1938294"/>
            <a:chOff x="6685957" y="2450061"/>
            <a:chExt cx="1738047" cy="2127646"/>
          </a:xfrm>
        </p:grpSpPr>
        <p:sp>
          <p:nvSpPr>
            <p:cNvPr id="6" name="Google Shape;5032;p63"/>
            <p:cNvSpPr/>
            <p:nvPr/>
          </p:nvSpPr>
          <p:spPr>
            <a:xfrm>
              <a:off x="6996830" y="4402390"/>
              <a:ext cx="1427169" cy="175316"/>
            </a:xfrm>
            <a:custGeom>
              <a:avLst/>
              <a:gdLst/>
              <a:ahLst/>
              <a:cxnLst/>
              <a:rect l="l" t="t" r="r" b="b"/>
              <a:pathLst>
                <a:path w="11991" h="1473" extrusionOk="0">
                  <a:moveTo>
                    <a:pt x="5996" y="1"/>
                  </a:moveTo>
                  <a:cubicBezTo>
                    <a:pt x="2686" y="1"/>
                    <a:pt x="1" y="331"/>
                    <a:pt x="1" y="741"/>
                  </a:cubicBezTo>
                  <a:cubicBezTo>
                    <a:pt x="1" y="1143"/>
                    <a:pt x="2686" y="1473"/>
                    <a:pt x="5996" y="1473"/>
                  </a:cubicBezTo>
                  <a:cubicBezTo>
                    <a:pt x="9305" y="1473"/>
                    <a:pt x="11991" y="1143"/>
                    <a:pt x="11991" y="741"/>
                  </a:cubicBezTo>
                  <a:cubicBezTo>
                    <a:pt x="11991" y="331"/>
                    <a:pt x="9305" y="1"/>
                    <a:pt x="5996" y="1"/>
                  </a:cubicBezTo>
                  <a:close/>
                </a:path>
              </a:pathLst>
            </a:custGeom>
            <a:solidFill>
              <a:srgbClr val="7F3DEC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7" name="Google Shape;5033;p63"/>
            <p:cNvGrpSpPr/>
            <p:nvPr/>
          </p:nvGrpSpPr>
          <p:grpSpPr>
            <a:xfrm>
              <a:off x="6685957" y="2450061"/>
              <a:ext cx="1738047" cy="2092632"/>
              <a:chOff x="1610033" y="1062587"/>
              <a:chExt cx="391302" cy="471133"/>
            </a:xfrm>
          </p:grpSpPr>
          <p:sp>
            <p:nvSpPr>
              <p:cNvPr id="8" name="Google Shape;5034;p63"/>
              <p:cNvSpPr/>
              <p:nvPr/>
            </p:nvSpPr>
            <p:spPr>
              <a:xfrm>
                <a:off x="1633817" y="1256527"/>
                <a:ext cx="112599" cy="215227"/>
              </a:xfrm>
              <a:custGeom>
                <a:avLst/>
                <a:gdLst/>
                <a:ahLst/>
                <a:cxnLst/>
                <a:rect l="l" t="t" r="r" b="b"/>
                <a:pathLst>
                  <a:path w="19174" h="36650" extrusionOk="0">
                    <a:moveTo>
                      <a:pt x="886" y="1"/>
                    </a:moveTo>
                    <a:cubicBezTo>
                      <a:pt x="623" y="1"/>
                      <a:pt x="397" y="190"/>
                      <a:pt x="352" y="460"/>
                    </a:cubicBezTo>
                    <a:cubicBezTo>
                      <a:pt x="352" y="460"/>
                      <a:pt x="352" y="510"/>
                      <a:pt x="327" y="585"/>
                    </a:cubicBezTo>
                    <a:cubicBezTo>
                      <a:pt x="327" y="660"/>
                      <a:pt x="302" y="786"/>
                      <a:pt x="277" y="936"/>
                    </a:cubicBezTo>
                    <a:cubicBezTo>
                      <a:pt x="227" y="1237"/>
                      <a:pt x="176" y="1688"/>
                      <a:pt x="126" y="2239"/>
                    </a:cubicBezTo>
                    <a:cubicBezTo>
                      <a:pt x="76" y="2816"/>
                      <a:pt x="51" y="3492"/>
                      <a:pt x="26" y="4294"/>
                    </a:cubicBezTo>
                    <a:cubicBezTo>
                      <a:pt x="26" y="5071"/>
                      <a:pt x="1" y="5974"/>
                      <a:pt x="51" y="6951"/>
                    </a:cubicBezTo>
                    <a:cubicBezTo>
                      <a:pt x="51" y="7427"/>
                      <a:pt x="101" y="7928"/>
                      <a:pt x="126" y="8455"/>
                    </a:cubicBezTo>
                    <a:cubicBezTo>
                      <a:pt x="176" y="8981"/>
                      <a:pt x="227" y="9507"/>
                      <a:pt x="302" y="10059"/>
                    </a:cubicBezTo>
                    <a:cubicBezTo>
                      <a:pt x="402" y="11187"/>
                      <a:pt x="602" y="12339"/>
                      <a:pt x="853" y="13542"/>
                    </a:cubicBezTo>
                    <a:cubicBezTo>
                      <a:pt x="1104" y="14720"/>
                      <a:pt x="1404" y="15948"/>
                      <a:pt x="1805" y="17177"/>
                    </a:cubicBezTo>
                    <a:cubicBezTo>
                      <a:pt x="2156" y="18405"/>
                      <a:pt x="2658" y="19608"/>
                      <a:pt x="3159" y="20836"/>
                    </a:cubicBezTo>
                    <a:cubicBezTo>
                      <a:pt x="3435" y="21412"/>
                      <a:pt x="3685" y="22014"/>
                      <a:pt x="3986" y="22590"/>
                    </a:cubicBezTo>
                    <a:cubicBezTo>
                      <a:pt x="4312" y="23167"/>
                      <a:pt x="4587" y="23768"/>
                      <a:pt x="4938" y="24319"/>
                    </a:cubicBezTo>
                    <a:cubicBezTo>
                      <a:pt x="5264" y="24871"/>
                      <a:pt x="5590" y="25422"/>
                      <a:pt x="5941" y="25949"/>
                    </a:cubicBezTo>
                    <a:cubicBezTo>
                      <a:pt x="6116" y="26199"/>
                      <a:pt x="6292" y="26475"/>
                      <a:pt x="6467" y="26725"/>
                    </a:cubicBezTo>
                    <a:cubicBezTo>
                      <a:pt x="6643" y="27001"/>
                      <a:pt x="6843" y="27227"/>
                      <a:pt x="7019" y="27477"/>
                    </a:cubicBezTo>
                    <a:cubicBezTo>
                      <a:pt x="7219" y="27728"/>
                      <a:pt x="7394" y="27979"/>
                      <a:pt x="7570" y="28204"/>
                    </a:cubicBezTo>
                    <a:cubicBezTo>
                      <a:pt x="7770" y="28455"/>
                      <a:pt x="7971" y="28680"/>
                      <a:pt x="8146" y="28906"/>
                    </a:cubicBezTo>
                    <a:cubicBezTo>
                      <a:pt x="8522" y="29357"/>
                      <a:pt x="8898" y="29808"/>
                      <a:pt x="9299" y="30209"/>
                    </a:cubicBezTo>
                    <a:cubicBezTo>
                      <a:pt x="9500" y="30435"/>
                      <a:pt x="9675" y="30635"/>
                      <a:pt x="9876" y="30836"/>
                    </a:cubicBezTo>
                    <a:cubicBezTo>
                      <a:pt x="10051" y="31036"/>
                      <a:pt x="10252" y="31237"/>
                      <a:pt x="10452" y="31412"/>
                    </a:cubicBezTo>
                    <a:cubicBezTo>
                      <a:pt x="10828" y="31763"/>
                      <a:pt x="11204" y="32139"/>
                      <a:pt x="11580" y="32465"/>
                    </a:cubicBezTo>
                    <a:cubicBezTo>
                      <a:pt x="11931" y="32791"/>
                      <a:pt x="12307" y="33091"/>
                      <a:pt x="12658" y="33392"/>
                    </a:cubicBezTo>
                    <a:cubicBezTo>
                      <a:pt x="12983" y="33668"/>
                      <a:pt x="13334" y="33969"/>
                      <a:pt x="13660" y="34194"/>
                    </a:cubicBezTo>
                    <a:cubicBezTo>
                      <a:pt x="13961" y="34420"/>
                      <a:pt x="14262" y="34645"/>
                      <a:pt x="14562" y="34871"/>
                    </a:cubicBezTo>
                    <a:cubicBezTo>
                      <a:pt x="14688" y="34971"/>
                      <a:pt x="14813" y="35071"/>
                      <a:pt x="14963" y="35172"/>
                    </a:cubicBezTo>
                    <a:cubicBezTo>
                      <a:pt x="15089" y="35247"/>
                      <a:pt x="15214" y="35347"/>
                      <a:pt x="15339" y="35422"/>
                    </a:cubicBezTo>
                    <a:cubicBezTo>
                      <a:pt x="16292" y="36049"/>
                      <a:pt x="16843" y="36425"/>
                      <a:pt x="16843" y="36425"/>
                    </a:cubicBezTo>
                    <a:cubicBezTo>
                      <a:pt x="16868" y="36425"/>
                      <a:pt x="16868" y="36425"/>
                      <a:pt x="16893" y="36450"/>
                    </a:cubicBezTo>
                    <a:cubicBezTo>
                      <a:pt x="17114" y="36586"/>
                      <a:pt x="17357" y="36649"/>
                      <a:pt x="17598" y="36649"/>
                    </a:cubicBezTo>
                    <a:cubicBezTo>
                      <a:pt x="18070" y="36649"/>
                      <a:pt x="18533" y="36405"/>
                      <a:pt x="18798" y="35974"/>
                    </a:cubicBezTo>
                    <a:cubicBezTo>
                      <a:pt x="19174" y="35322"/>
                      <a:pt x="18974" y="34470"/>
                      <a:pt x="18322" y="34069"/>
                    </a:cubicBezTo>
                    <a:lnTo>
                      <a:pt x="18247" y="34044"/>
                    </a:lnTo>
                    <a:cubicBezTo>
                      <a:pt x="18247" y="34044"/>
                      <a:pt x="17745" y="33718"/>
                      <a:pt x="16818" y="33167"/>
                    </a:cubicBezTo>
                    <a:cubicBezTo>
                      <a:pt x="16693" y="33091"/>
                      <a:pt x="16567" y="33016"/>
                      <a:pt x="16442" y="32941"/>
                    </a:cubicBezTo>
                    <a:cubicBezTo>
                      <a:pt x="16342" y="32866"/>
                      <a:pt x="16192" y="32766"/>
                      <a:pt x="16066" y="32690"/>
                    </a:cubicBezTo>
                    <a:cubicBezTo>
                      <a:pt x="15791" y="32490"/>
                      <a:pt x="15515" y="32289"/>
                      <a:pt x="15214" y="32089"/>
                    </a:cubicBezTo>
                    <a:cubicBezTo>
                      <a:pt x="14888" y="31888"/>
                      <a:pt x="14588" y="31638"/>
                      <a:pt x="14262" y="31387"/>
                    </a:cubicBezTo>
                    <a:cubicBezTo>
                      <a:pt x="13911" y="31111"/>
                      <a:pt x="13560" y="30861"/>
                      <a:pt x="13209" y="30560"/>
                    </a:cubicBezTo>
                    <a:cubicBezTo>
                      <a:pt x="12858" y="30259"/>
                      <a:pt x="12507" y="29959"/>
                      <a:pt x="12131" y="29633"/>
                    </a:cubicBezTo>
                    <a:cubicBezTo>
                      <a:pt x="11931" y="29457"/>
                      <a:pt x="11755" y="29282"/>
                      <a:pt x="11580" y="29106"/>
                    </a:cubicBezTo>
                    <a:cubicBezTo>
                      <a:pt x="11405" y="28931"/>
                      <a:pt x="11204" y="28756"/>
                      <a:pt x="11029" y="28555"/>
                    </a:cubicBezTo>
                    <a:cubicBezTo>
                      <a:pt x="10628" y="28204"/>
                      <a:pt x="10277" y="27803"/>
                      <a:pt x="9901" y="27402"/>
                    </a:cubicBezTo>
                    <a:cubicBezTo>
                      <a:pt x="9725" y="27177"/>
                      <a:pt x="9525" y="26976"/>
                      <a:pt x="9349" y="26776"/>
                    </a:cubicBezTo>
                    <a:cubicBezTo>
                      <a:pt x="9149" y="26550"/>
                      <a:pt x="8973" y="26324"/>
                      <a:pt x="8798" y="26099"/>
                    </a:cubicBezTo>
                    <a:cubicBezTo>
                      <a:pt x="8623" y="25873"/>
                      <a:pt x="8422" y="25648"/>
                      <a:pt x="8247" y="25422"/>
                    </a:cubicBezTo>
                    <a:cubicBezTo>
                      <a:pt x="8071" y="25197"/>
                      <a:pt x="7896" y="24946"/>
                      <a:pt x="7745" y="24720"/>
                    </a:cubicBezTo>
                    <a:cubicBezTo>
                      <a:pt x="7369" y="24244"/>
                      <a:pt x="7044" y="23743"/>
                      <a:pt x="6718" y="23217"/>
                    </a:cubicBezTo>
                    <a:cubicBezTo>
                      <a:pt x="6367" y="22715"/>
                      <a:pt x="6091" y="22189"/>
                      <a:pt x="5790" y="21663"/>
                    </a:cubicBezTo>
                    <a:cubicBezTo>
                      <a:pt x="5465" y="21111"/>
                      <a:pt x="5214" y="20560"/>
                      <a:pt x="4913" y="20009"/>
                    </a:cubicBezTo>
                    <a:cubicBezTo>
                      <a:pt x="4387" y="18881"/>
                      <a:pt x="3886" y="17753"/>
                      <a:pt x="3485" y="16600"/>
                    </a:cubicBezTo>
                    <a:cubicBezTo>
                      <a:pt x="3084" y="15447"/>
                      <a:pt x="2758" y="14294"/>
                      <a:pt x="2457" y="13167"/>
                    </a:cubicBezTo>
                    <a:cubicBezTo>
                      <a:pt x="2181" y="12039"/>
                      <a:pt x="1931" y="10936"/>
                      <a:pt x="1780" y="9858"/>
                    </a:cubicBezTo>
                    <a:cubicBezTo>
                      <a:pt x="1680" y="9332"/>
                      <a:pt x="1630" y="8806"/>
                      <a:pt x="1580" y="8304"/>
                    </a:cubicBezTo>
                    <a:cubicBezTo>
                      <a:pt x="1530" y="7803"/>
                      <a:pt x="1455" y="7327"/>
                      <a:pt x="1430" y="6851"/>
                    </a:cubicBezTo>
                    <a:cubicBezTo>
                      <a:pt x="1354" y="5923"/>
                      <a:pt x="1329" y="5071"/>
                      <a:pt x="1304" y="4294"/>
                    </a:cubicBezTo>
                    <a:cubicBezTo>
                      <a:pt x="1304" y="3542"/>
                      <a:pt x="1304" y="2866"/>
                      <a:pt x="1329" y="2314"/>
                    </a:cubicBezTo>
                    <a:cubicBezTo>
                      <a:pt x="1354" y="1788"/>
                      <a:pt x="1379" y="1362"/>
                      <a:pt x="1404" y="1061"/>
                    </a:cubicBezTo>
                    <a:cubicBezTo>
                      <a:pt x="1430" y="936"/>
                      <a:pt x="1430" y="811"/>
                      <a:pt x="1455" y="735"/>
                    </a:cubicBezTo>
                    <a:cubicBezTo>
                      <a:pt x="1455" y="660"/>
                      <a:pt x="1455" y="635"/>
                      <a:pt x="1455" y="635"/>
                    </a:cubicBezTo>
                    <a:lnTo>
                      <a:pt x="1455" y="610"/>
                    </a:lnTo>
                    <a:cubicBezTo>
                      <a:pt x="1505" y="309"/>
                      <a:pt x="1279" y="59"/>
                      <a:pt x="978" y="9"/>
                    </a:cubicBezTo>
                    <a:cubicBezTo>
                      <a:pt x="947" y="3"/>
                      <a:pt x="917" y="1"/>
                      <a:pt x="8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" name="Google Shape;5035;p63"/>
              <p:cNvSpPr/>
              <p:nvPr/>
            </p:nvSpPr>
            <p:spPr>
              <a:xfrm>
                <a:off x="1695490" y="1421268"/>
                <a:ext cx="50926" cy="50486"/>
              </a:xfrm>
              <a:custGeom>
                <a:avLst/>
                <a:gdLst/>
                <a:ahLst/>
                <a:cxnLst/>
                <a:rect l="l" t="t" r="r" b="b"/>
                <a:pathLst>
                  <a:path w="8672" h="859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26" y="1580"/>
                      <a:pt x="928" y="3184"/>
                      <a:pt x="1429" y="4738"/>
                    </a:cubicBezTo>
                    <a:cubicBezTo>
                      <a:pt x="1679" y="4938"/>
                      <a:pt x="1930" y="5139"/>
                      <a:pt x="2156" y="5339"/>
                    </a:cubicBezTo>
                    <a:cubicBezTo>
                      <a:pt x="2481" y="5615"/>
                      <a:pt x="2832" y="5916"/>
                      <a:pt x="3158" y="6141"/>
                    </a:cubicBezTo>
                    <a:cubicBezTo>
                      <a:pt x="3459" y="6367"/>
                      <a:pt x="3760" y="6592"/>
                      <a:pt x="4060" y="6818"/>
                    </a:cubicBezTo>
                    <a:cubicBezTo>
                      <a:pt x="4186" y="6918"/>
                      <a:pt x="4311" y="7018"/>
                      <a:pt x="4461" y="7119"/>
                    </a:cubicBezTo>
                    <a:cubicBezTo>
                      <a:pt x="4587" y="7194"/>
                      <a:pt x="4712" y="7294"/>
                      <a:pt x="4837" y="7369"/>
                    </a:cubicBezTo>
                    <a:cubicBezTo>
                      <a:pt x="5790" y="7996"/>
                      <a:pt x="6341" y="8372"/>
                      <a:pt x="6341" y="8372"/>
                    </a:cubicBezTo>
                    <a:cubicBezTo>
                      <a:pt x="6366" y="8372"/>
                      <a:pt x="6366" y="8372"/>
                      <a:pt x="6391" y="8397"/>
                    </a:cubicBezTo>
                    <a:cubicBezTo>
                      <a:pt x="6612" y="8533"/>
                      <a:pt x="6855" y="8596"/>
                      <a:pt x="7096" y="8596"/>
                    </a:cubicBezTo>
                    <a:cubicBezTo>
                      <a:pt x="7568" y="8596"/>
                      <a:pt x="8031" y="8352"/>
                      <a:pt x="8296" y="7921"/>
                    </a:cubicBezTo>
                    <a:cubicBezTo>
                      <a:pt x="8672" y="7269"/>
                      <a:pt x="8472" y="6417"/>
                      <a:pt x="7820" y="6016"/>
                    </a:cubicBezTo>
                    <a:lnTo>
                      <a:pt x="7745" y="5991"/>
                    </a:lnTo>
                    <a:cubicBezTo>
                      <a:pt x="7745" y="5991"/>
                      <a:pt x="7243" y="5665"/>
                      <a:pt x="6316" y="5114"/>
                    </a:cubicBezTo>
                    <a:cubicBezTo>
                      <a:pt x="6191" y="5038"/>
                      <a:pt x="6065" y="4963"/>
                      <a:pt x="5940" y="4888"/>
                    </a:cubicBezTo>
                    <a:cubicBezTo>
                      <a:pt x="5840" y="4813"/>
                      <a:pt x="5690" y="4713"/>
                      <a:pt x="5564" y="4637"/>
                    </a:cubicBezTo>
                    <a:cubicBezTo>
                      <a:pt x="5289" y="4437"/>
                      <a:pt x="5013" y="4236"/>
                      <a:pt x="4712" y="4036"/>
                    </a:cubicBezTo>
                    <a:cubicBezTo>
                      <a:pt x="4386" y="3835"/>
                      <a:pt x="4086" y="3585"/>
                      <a:pt x="3760" y="3334"/>
                    </a:cubicBezTo>
                    <a:cubicBezTo>
                      <a:pt x="3409" y="3058"/>
                      <a:pt x="3058" y="2808"/>
                      <a:pt x="2707" y="2507"/>
                    </a:cubicBezTo>
                    <a:cubicBezTo>
                      <a:pt x="2356" y="2206"/>
                      <a:pt x="2005" y="1906"/>
                      <a:pt x="1629" y="1580"/>
                    </a:cubicBezTo>
                    <a:cubicBezTo>
                      <a:pt x="1429" y="1404"/>
                      <a:pt x="1253" y="1229"/>
                      <a:pt x="1078" y="1053"/>
                    </a:cubicBezTo>
                    <a:cubicBezTo>
                      <a:pt x="903" y="878"/>
                      <a:pt x="702" y="703"/>
                      <a:pt x="527" y="502"/>
                    </a:cubicBezTo>
                    <a:cubicBezTo>
                      <a:pt x="351" y="352"/>
                      <a:pt x="176" y="176"/>
                      <a:pt x="0" y="1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" name="Google Shape;5036;p63"/>
              <p:cNvSpPr/>
              <p:nvPr/>
            </p:nvSpPr>
            <p:spPr>
              <a:xfrm>
                <a:off x="1610033" y="1203739"/>
                <a:ext cx="54256" cy="69953"/>
              </a:xfrm>
              <a:custGeom>
                <a:avLst/>
                <a:gdLst/>
                <a:ahLst/>
                <a:cxnLst/>
                <a:rect l="l" t="t" r="r" b="b"/>
                <a:pathLst>
                  <a:path w="9239" h="11912" extrusionOk="0">
                    <a:moveTo>
                      <a:pt x="4101" y="0"/>
                    </a:moveTo>
                    <a:cubicBezTo>
                      <a:pt x="4101" y="0"/>
                      <a:pt x="4703" y="2356"/>
                      <a:pt x="2698" y="4587"/>
                    </a:cubicBezTo>
                    <a:cubicBezTo>
                      <a:pt x="1" y="7577"/>
                      <a:pt x="254" y="11911"/>
                      <a:pt x="4653" y="11911"/>
                    </a:cubicBezTo>
                    <a:cubicBezTo>
                      <a:pt x="4751" y="11911"/>
                      <a:pt x="4851" y="11909"/>
                      <a:pt x="4953" y="11905"/>
                    </a:cubicBezTo>
                    <a:cubicBezTo>
                      <a:pt x="7008" y="11805"/>
                      <a:pt x="9239" y="8822"/>
                      <a:pt x="8287" y="5764"/>
                    </a:cubicBezTo>
                    <a:cubicBezTo>
                      <a:pt x="7059" y="1930"/>
                      <a:pt x="4101" y="0"/>
                      <a:pt x="410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" name="Google Shape;5037;p63"/>
              <p:cNvSpPr/>
              <p:nvPr/>
            </p:nvSpPr>
            <p:spPr>
              <a:xfrm>
                <a:off x="1611595" y="1203739"/>
                <a:ext cx="24823" cy="67264"/>
              </a:xfrm>
              <a:custGeom>
                <a:avLst/>
                <a:gdLst/>
                <a:ahLst/>
                <a:cxnLst/>
                <a:rect l="l" t="t" r="r" b="b"/>
                <a:pathLst>
                  <a:path w="4227" h="11454" extrusionOk="0">
                    <a:moveTo>
                      <a:pt x="3835" y="0"/>
                    </a:moveTo>
                    <a:lnTo>
                      <a:pt x="3835" y="0"/>
                    </a:lnTo>
                    <a:cubicBezTo>
                      <a:pt x="3841" y="25"/>
                      <a:pt x="3846" y="50"/>
                      <a:pt x="3851" y="75"/>
                    </a:cubicBezTo>
                    <a:lnTo>
                      <a:pt x="3851" y="75"/>
                    </a:lnTo>
                    <a:cubicBezTo>
                      <a:pt x="3842" y="26"/>
                      <a:pt x="3835" y="0"/>
                      <a:pt x="3835" y="0"/>
                    </a:cubicBezTo>
                    <a:close/>
                    <a:moveTo>
                      <a:pt x="3851" y="75"/>
                    </a:moveTo>
                    <a:cubicBezTo>
                      <a:pt x="3933" y="492"/>
                      <a:pt x="4227" y="2590"/>
                      <a:pt x="2432" y="4587"/>
                    </a:cubicBezTo>
                    <a:cubicBezTo>
                      <a:pt x="251" y="6993"/>
                      <a:pt x="0" y="10276"/>
                      <a:pt x="2281" y="11454"/>
                    </a:cubicBezTo>
                    <a:cubicBezTo>
                      <a:pt x="1805" y="9574"/>
                      <a:pt x="2432" y="7544"/>
                      <a:pt x="3058" y="6466"/>
                    </a:cubicBezTo>
                    <a:cubicBezTo>
                      <a:pt x="4219" y="4466"/>
                      <a:pt x="4212" y="1783"/>
                      <a:pt x="3851" y="75"/>
                    </a:cubicBezTo>
                    <a:close/>
                  </a:path>
                </a:pathLst>
              </a:custGeom>
              <a:solidFill>
                <a:srgbClr val="4D1311">
                  <a:alpha val="20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" name="Google Shape;5038;p63"/>
              <p:cNvSpPr/>
              <p:nvPr/>
            </p:nvSpPr>
            <p:spPr>
              <a:xfrm>
                <a:off x="1617039" y="1203739"/>
                <a:ext cx="41366" cy="69618"/>
              </a:xfrm>
              <a:custGeom>
                <a:avLst/>
                <a:gdLst/>
                <a:ahLst/>
                <a:cxnLst/>
                <a:rect l="l" t="t" r="r" b="b"/>
                <a:pathLst>
                  <a:path w="7044" h="11855" extrusionOk="0">
                    <a:moveTo>
                      <a:pt x="2908" y="0"/>
                    </a:moveTo>
                    <a:cubicBezTo>
                      <a:pt x="2908" y="0"/>
                      <a:pt x="3259" y="1379"/>
                      <a:pt x="2532" y="3033"/>
                    </a:cubicBezTo>
                    <a:cubicBezTo>
                      <a:pt x="1755" y="5389"/>
                      <a:pt x="76" y="7469"/>
                      <a:pt x="1" y="10025"/>
                    </a:cubicBezTo>
                    <a:cubicBezTo>
                      <a:pt x="101" y="10201"/>
                      <a:pt x="201" y="10401"/>
                      <a:pt x="327" y="10577"/>
                    </a:cubicBezTo>
                    <a:cubicBezTo>
                      <a:pt x="753" y="7769"/>
                      <a:pt x="2607" y="5313"/>
                      <a:pt x="3033" y="2632"/>
                    </a:cubicBezTo>
                    <a:lnTo>
                      <a:pt x="3033" y="2632"/>
                    </a:lnTo>
                    <a:cubicBezTo>
                      <a:pt x="3033" y="4236"/>
                      <a:pt x="2733" y="5865"/>
                      <a:pt x="2382" y="7619"/>
                    </a:cubicBezTo>
                    <a:cubicBezTo>
                      <a:pt x="2081" y="9023"/>
                      <a:pt x="1755" y="10351"/>
                      <a:pt x="1830" y="11654"/>
                    </a:cubicBezTo>
                    <a:cubicBezTo>
                      <a:pt x="2081" y="11754"/>
                      <a:pt x="2332" y="11805"/>
                      <a:pt x="2632" y="11855"/>
                    </a:cubicBezTo>
                    <a:cubicBezTo>
                      <a:pt x="2457" y="9574"/>
                      <a:pt x="3109" y="7394"/>
                      <a:pt x="3485" y="5013"/>
                    </a:cubicBezTo>
                    <a:cubicBezTo>
                      <a:pt x="3660" y="3759"/>
                      <a:pt x="3710" y="2531"/>
                      <a:pt x="3459" y="1353"/>
                    </a:cubicBezTo>
                    <a:lnTo>
                      <a:pt x="3459" y="1353"/>
                    </a:lnTo>
                    <a:cubicBezTo>
                      <a:pt x="3710" y="1880"/>
                      <a:pt x="3961" y="2431"/>
                      <a:pt x="4161" y="3008"/>
                    </a:cubicBezTo>
                    <a:cubicBezTo>
                      <a:pt x="4662" y="4386"/>
                      <a:pt x="4612" y="5940"/>
                      <a:pt x="4662" y="7394"/>
                    </a:cubicBezTo>
                    <a:cubicBezTo>
                      <a:pt x="4713" y="8897"/>
                      <a:pt x="4487" y="10326"/>
                      <a:pt x="4612" y="11704"/>
                    </a:cubicBezTo>
                    <a:cubicBezTo>
                      <a:pt x="4788" y="11629"/>
                      <a:pt x="4938" y="11554"/>
                      <a:pt x="5089" y="11454"/>
                    </a:cubicBezTo>
                    <a:cubicBezTo>
                      <a:pt x="4863" y="9474"/>
                      <a:pt x="5114" y="7394"/>
                      <a:pt x="4988" y="5363"/>
                    </a:cubicBezTo>
                    <a:cubicBezTo>
                      <a:pt x="4863" y="3709"/>
                      <a:pt x="4287" y="2331"/>
                      <a:pt x="3560" y="952"/>
                    </a:cubicBezTo>
                    <a:lnTo>
                      <a:pt x="3560" y="952"/>
                    </a:lnTo>
                    <a:cubicBezTo>
                      <a:pt x="4261" y="1930"/>
                      <a:pt x="4913" y="2932"/>
                      <a:pt x="5339" y="4060"/>
                    </a:cubicBezTo>
                    <a:cubicBezTo>
                      <a:pt x="5715" y="5113"/>
                      <a:pt x="6116" y="6165"/>
                      <a:pt x="6442" y="7243"/>
                    </a:cubicBezTo>
                    <a:cubicBezTo>
                      <a:pt x="6668" y="8070"/>
                      <a:pt x="6693" y="8922"/>
                      <a:pt x="6642" y="9800"/>
                    </a:cubicBezTo>
                    <a:cubicBezTo>
                      <a:pt x="6818" y="9499"/>
                      <a:pt x="6943" y="9198"/>
                      <a:pt x="7043" y="8872"/>
                    </a:cubicBezTo>
                    <a:cubicBezTo>
                      <a:pt x="6943" y="7444"/>
                      <a:pt x="6517" y="6065"/>
                      <a:pt x="5966" y="4587"/>
                    </a:cubicBezTo>
                    <a:cubicBezTo>
                      <a:pt x="5314" y="2957"/>
                      <a:pt x="4412" y="1679"/>
                      <a:pt x="3434" y="401"/>
                    </a:cubicBezTo>
                    <a:cubicBezTo>
                      <a:pt x="3109" y="125"/>
                      <a:pt x="2908" y="0"/>
                      <a:pt x="290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" name="Google Shape;5039;p63"/>
              <p:cNvSpPr/>
              <p:nvPr/>
            </p:nvSpPr>
            <p:spPr>
              <a:xfrm>
                <a:off x="1919203" y="1374799"/>
                <a:ext cx="76249" cy="140823"/>
              </a:xfrm>
              <a:custGeom>
                <a:avLst/>
                <a:gdLst/>
                <a:ahLst/>
                <a:cxnLst/>
                <a:rect l="l" t="t" r="r" b="b"/>
                <a:pathLst>
                  <a:path w="12984" h="23980" extrusionOk="0">
                    <a:moveTo>
                      <a:pt x="8322" y="1"/>
                    </a:moveTo>
                    <a:cubicBezTo>
                      <a:pt x="3917" y="1"/>
                      <a:pt x="1" y="4781"/>
                      <a:pt x="1" y="4781"/>
                    </a:cubicBezTo>
                    <a:lnTo>
                      <a:pt x="2482" y="23979"/>
                    </a:lnTo>
                    <a:cubicBezTo>
                      <a:pt x="12983" y="12701"/>
                      <a:pt x="11078" y="621"/>
                      <a:pt x="10226" y="320"/>
                    </a:cubicBezTo>
                    <a:cubicBezTo>
                      <a:pt x="9588" y="98"/>
                      <a:pt x="8950" y="1"/>
                      <a:pt x="83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" name="Google Shape;5040;p63"/>
              <p:cNvSpPr/>
              <p:nvPr/>
            </p:nvSpPr>
            <p:spPr>
              <a:xfrm>
                <a:off x="1929063" y="1480733"/>
                <a:ext cx="52993" cy="41648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7092" extrusionOk="0">
                    <a:moveTo>
                      <a:pt x="1710" y="1"/>
                    </a:moveTo>
                    <a:cubicBezTo>
                      <a:pt x="1147" y="1"/>
                      <a:pt x="574" y="64"/>
                      <a:pt x="1" y="201"/>
                    </a:cubicBezTo>
                    <a:lnTo>
                      <a:pt x="803" y="7043"/>
                    </a:lnTo>
                    <a:cubicBezTo>
                      <a:pt x="803" y="7043"/>
                      <a:pt x="1683" y="7091"/>
                      <a:pt x="2868" y="7091"/>
                    </a:cubicBezTo>
                    <a:cubicBezTo>
                      <a:pt x="5303" y="7091"/>
                      <a:pt x="9024" y="6887"/>
                      <a:pt x="9024" y="5639"/>
                    </a:cubicBezTo>
                    <a:cubicBezTo>
                      <a:pt x="9024" y="2992"/>
                      <a:pt x="5585" y="1"/>
                      <a:pt x="171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" name="Google Shape;5041;p63"/>
              <p:cNvSpPr/>
              <p:nvPr/>
            </p:nvSpPr>
            <p:spPr>
              <a:xfrm>
                <a:off x="1929063" y="1480709"/>
                <a:ext cx="52993" cy="41636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7090" extrusionOk="0">
                    <a:moveTo>
                      <a:pt x="1713" y="0"/>
                    </a:moveTo>
                    <a:cubicBezTo>
                      <a:pt x="1149" y="0"/>
                      <a:pt x="575" y="64"/>
                      <a:pt x="1" y="205"/>
                    </a:cubicBezTo>
                    <a:lnTo>
                      <a:pt x="803" y="7047"/>
                    </a:lnTo>
                    <a:cubicBezTo>
                      <a:pt x="803" y="7047"/>
                      <a:pt x="1633" y="7090"/>
                      <a:pt x="2766" y="7090"/>
                    </a:cubicBezTo>
                    <a:cubicBezTo>
                      <a:pt x="5197" y="7090"/>
                      <a:pt x="9024" y="6892"/>
                      <a:pt x="9024" y="5643"/>
                    </a:cubicBezTo>
                    <a:cubicBezTo>
                      <a:pt x="9024" y="5593"/>
                      <a:pt x="9024" y="5543"/>
                      <a:pt x="9024" y="5493"/>
                    </a:cubicBezTo>
                    <a:cubicBezTo>
                      <a:pt x="8472" y="5192"/>
                      <a:pt x="7921" y="4866"/>
                      <a:pt x="7369" y="4541"/>
                    </a:cubicBezTo>
                    <a:cubicBezTo>
                      <a:pt x="6643" y="4190"/>
                      <a:pt x="5715" y="3814"/>
                      <a:pt x="5114" y="3287"/>
                    </a:cubicBezTo>
                    <a:cubicBezTo>
                      <a:pt x="4312" y="2686"/>
                      <a:pt x="3911" y="1408"/>
                      <a:pt x="3585" y="230"/>
                    </a:cubicBezTo>
                    <a:cubicBezTo>
                      <a:pt x="2984" y="83"/>
                      <a:pt x="2356" y="0"/>
                      <a:pt x="1713" y="0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" name="Google Shape;5042;p63"/>
              <p:cNvSpPr/>
              <p:nvPr/>
            </p:nvSpPr>
            <p:spPr>
              <a:xfrm>
                <a:off x="1692695" y="1374799"/>
                <a:ext cx="76243" cy="140823"/>
              </a:xfrm>
              <a:custGeom>
                <a:avLst/>
                <a:gdLst/>
                <a:ahLst/>
                <a:cxnLst/>
                <a:rect l="l" t="t" r="r" b="b"/>
                <a:pathLst>
                  <a:path w="12983" h="23980" extrusionOk="0">
                    <a:moveTo>
                      <a:pt x="4661" y="1"/>
                    </a:moveTo>
                    <a:cubicBezTo>
                      <a:pt x="4033" y="1"/>
                      <a:pt x="3395" y="98"/>
                      <a:pt x="2757" y="320"/>
                    </a:cubicBezTo>
                    <a:cubicBezTo>
                      <a:pt x="1905" y="621"/>
                      <a:pt x="0" y="12701"/>
                      <a:pt x="10501" y="23979"/>
                    </a:cubicBezTo>
                    <a:lnTo>
                      <a:pt x="12983" y="4781"/>
                    </a:lnTo>
                    <a:cubicBezTo>
                      <a:pt x="12983" y="4781"/>
                      <a:pt x="9066" y="1"/>
                      <a:pt x="46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" name="Google Shape;5043;p63"/>
              <p:cNvSpPr/>
              <p:nvPr/>
            </p:nvSpPr>
            <p:spPr>
              <a:xfrm>
                <a:off x="1692695" y="1376525"/>
                <a:ext cx="62554" cy="139096"/>
              </a:xfrm>
              <a:custGeom>
                <a:avLst/>
                <a:gdLst/>
                <a:ahLst/>
                <a:cxnLst/>
                <a:rect l="l" t="t" r="r" b="b"/>
                <a:pathLst>
                  <a:path w="10652" h="23686" extrusionOk="0">
                    <a:moveTo>
                      <a:pt x="2857" y="1"/>
                    </a:moveTo>
                    <a:cubicBezTo>
                      <a:pt x="2832" y="1"/>
                      <a:pt x="2807" y="1"/>
                      <a:pt x="2757" y="26"/>
                    </a:cubicBezTo>
                    <a:cubicBezTo>
                      <a:pt x="1905" y="327"/>
                      <a:pt x="0" y="12407"/>
                      <a:pt x="10501" y="23685"/>
                    </a:cubicBezTo>
                    <a:lnTo>
                      <a:pt x="10652" y="22582"/>
                    </a:lnTo>
                    <a:cubicBezTo>
                      <a:pt x="8221" y="18272"/>
                      <a:pt x="3183" y="8347"/>
                      <a:pt x="2857" y="1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" name="Google Shape;5044;p63"/>
              <p:cNvSpPr/>
              <p:nvPr/>
            </p:nvSpPr>
            <p:spPr>
              <a:xfrm>
                <a:off x="1706084" y="1480733"/>
                <a:ext cx="52993" cy="41648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7092" extrusionOk="0">
                    <a:moveTo>
                      <a:pt x="7314" y="1"/>
                    </a:moveTo>
                    <a:cubicBezTo>
                      <a:pt x="3439" y="1"/>
                      <a:pt x="1" y="2992"/>
                      <a:pt x="1" y="5639"/>
                    </a:cubicBezTo>
                    <a:cubicBezTo>
                      <a:pt x="1" y="6887"/>
                      <a:pt x="3721" y="7091"/>
                      <a:pt x="6156" y="7091"/>
                    </a:cubicBezTo>
                    <a:cubicBezTo>
                      <a:pt x="7341" y="7091"/>
                      <a:pt x="8221" y="7043"/>
                      <a:pt x="8221" y="7043"/>
                    </a:cubicBezTo>
                    <a:lnTo>
                      <a:pt x="9023" y="201"/>
                    </a:lnTo>
                    <a:cubicBezTo>
                      <a:pt x="8451" y="64"/>
                      <a:pt x="7878" y="1"/>
                      <a:pt x="73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5045;p63"/>
              <p:cNvSpPr/>
              <p:nvPr/>
            </p:nvSpPr>
            <p:spPr>
              <a:xfrm>
                <a:off x="1728458" y="1480762"/>
                <a:ext cx="30619" cy="41624"/>
              </a:xfrm>
              <a:custGeom>
                <a:avLst/>
                <a:gdLst/>
                <a:ahLst/>
                <a:cxnLst/>
                <a:rect l="l" t="t" r="r" b="b"/>
                <a:pathLst>
                  <a:path w="5214" h="7088" extrusionOk="0">
                    <a:moveTo>
                      <a:pt x="3507" y="1"/>
                    </a:moveTo>
                    <a:cubicBezTo>
                      <a:pt x="2260" y="1"/>
                      <a:pt x="1053" y="305"/>
                      <a:pt x="0" y="822"/>
                    </a:cubicBezTo>
                    <a:cubicBezTo>
                      <a:pt x="176" y="822"/>
                      <a:pt x="326" y="797"/>
                      <a:pt x="502" y="797"/>
                    </a:cubicBezTo>
                    <a:cubicBezTo>
                      <a:pt x="616" y="797"/>
                      <a:pt x="738" y="797"/>
                      <a:pt x="864" y="797"/>
                    </a:cubicBezTo>
                    <a:cubicBezTo>
                      <a:pt x="1845" y="797"/>
                      <a:pt x="3136" y="836"/>
                      <a:pt x="3935" y="1524"/>
                    </a:cubicBezTo>
                    <a:cubicBezTo>
                      <a:pt x="3208" y="3078"/>
                      <a:pt x="2482" y="5133"/>
                      <a:pt x="2457" y="7088"/>
                    </a:cubicBezTo>
                    <a:cubicBezTo>
                      <a:pt x="3584" y="7088"/>
                      <a:pt x="4411" y="7038"/>
                      <a:pt x="4411" y="7038"/>
                    </a:cubicBezTo>
                    <a:lnTo>
                      <a:pt x="5213" y="196"/>
                    </a:lnTo>
                    <a:cubicBezTo>
                      <a:pt x="4643" y="63"/>
                      <a:pt x="4071" y="1"/>
                      <a:pt x="3507" y="1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" name="Google Shape;5046;p63"/>
              <p:cNvSpPr/>
              <p:nvPr/>
            </p:nvSpPr>
            <p:spPr>
              <a:xfrm>
                <a:off x="1730519" y="1491914"/>
                <a:ext cx="13248" cy="30326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5164" extrusionOk="0">
                    <a:moveTo>
                      <a:pt x="2206" y="1"/>
                    </a:moveTo>
                    <a:cubicBezTo>
                      <a:pt x="1128" y="653"/>
                      <a:pt x="627" y="1655"/>
                      <a:pt x="326" y="2858"/>
                    </a:cubicBezTo>
                    <a:cubicBezTo>
                      <a:pt x="151" y="3485"/>
                      <a:pt x="0" y="4337"/>
                      <a:pt x="0" y="5139"/>
                    </a:cubicBezTo>
                    <a:cubicBezTo>
                      <a:pt x="301" y="5139"/>
                      <a:pt x="577" y="5164"/>
                      <a:pt x="852" y="5164"/>
                    </a:cubicBezTo>
                    <a:cubicBezTo>
                      <a:pt x="802" y="4638"/>
                      <a:pt x="752" y="4111"/>
                      <a:pt x="802" y="3585"/>
                    </a:cubicBezTo>
                    <a:cubicBezTo>
                      <a:pt x="877" y="2332"/>
                      <a:pt x="1303" y="928"/>
                      <a:pt x="2231" y="51"/>
                    </a:cubicBezTo>
                    <a:cubicBezTo>
                      <a:pt x="2256" y="26"/>
                      <a:pt x="2231" y="1"/>
                      <a:pt x="22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5047;p63"/>
              <p:cNvSpPr/>
              <p:nvPr/>
            </p:nvSpPr>
            <p:spPr>
              <a:xfrm>
                <a:off x="1709766" y="1492613"/>
                <a:ext cx="19109" cy="27571"/>
              </a:xfrm>
              <a:custGeom>
                <a:avLst/>
                <a:gdLst/>
                <a:ahLst/>
                <a:cxnLst/>
                <a:rect l="l" t="t" r="r" b="b"/>
                <a:pathLst>
                  <a:path w="3254" h="4695" extrusionOk="0">
                    <a:moveTo>
                      <a:pt x="3222" y="0"/>
                    </a:moveTo>
                    <a:cubicBezTo>
                      <a:pt x="3218" y="0"/>
                      <a:pt x="3213" y="2"/>
                      <a:pt x="3208" y="7"/>
                    </a:cubicBezTo>
                    <a:cubicBezTo>
                      <a:pt x="1479" y="408"/>
                      <a:pt x="0" y="2589"/>
                      <a:pt x="251" y="4468"/>
                    </a:cubicBezTo>
                    <a:cubicBezTo>
                      <a:pt x="477" y="4569"/>
                      <a:pt x="727" y="4644"/>
                      <a:pt x="1003" y="4694"/>
                    </a:cubicBezTo>
                    <a:cubicBezTo>
                      <a:pt x="903" y="2864"/>
                      <a:pt x="1329" y="884"/>
                      <a:pt x="3233" y="57"/>
                    </a:cubicBezTo>
                    <a:cubicBezTo>
                      <a:pt x="3254" y="37"/>
                      <a:pt x="3241" y="0"/>
                      <a:pt x="32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" name="Google Shape;5048;p63"/>
              <p:cNvSpPr/>
              <p:nvPr/>
            </p:nvSpPr>
            <p:spPr>
              <a:xfrm>
                <a:off x="1768932" y="1286735"/>
                <a:ext cx="164847" cy="235652"/>
              </a:xfrm>
              <a:custGeom>
                <a:avLst/>
                <a:gdLst/>
                <a:ahLst/>
                <a:cxnLst/>
                <a:rect l="l" t="t" r="r" b="b"/>
                <a:pathLst>
                  <a:path w="28071" h="40128" extrusionOk="0">
                    <a:moveTo>
                      <a:pt x="13936" y="1"/>
                    </a:moveTo>
                    <a:cubicBezTo>
                      <a:pt x="11582" y="1"/>
                      <a:pt x="9176" y="767"/>
                      <a:pt x="7369" y="2584"/>
                    </a:cubicBezTo>
                    <a:cubicBezTo>
                      <a:pt x="2732" y="7221"/>
                      <a:pt x="1" y="40128"/>
                      <a:pt x="1" y="40128"/>
                    </a:cubicBezTo>
                    <a:lnTo>
                      <a:pt x="28071" y="40078"/>
                    </a:lnTo>
                    <a:cubicBezTo>
                      <a:pt x="28071" y="40078"/>
                      <a:pt x="23685" y="8900"/>
                      <a:pt x="22131" y="4539"/>
                    </a:cubicBezTo>
                    <a:cubicBezTo>
                      <a:pt x="21183" y="1878"/>
                      <a:pt x="17622" y="1"/>
                      <a:pt x="139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5049;p63"/>
              <p:cNvSpPr/>
              <p:nvPr/>
            </p:nvSpPr>
            <p:spPr>
              <a:xfrm>
                <a:off x="1798664" y="1371857"/>
                <a:ext cx="102293" cy="150530"/>
              </a:xfrm>
              <a:custGeom>
                <a:avLst/>
                <a:gdLst/>
                <a:ahLst/>
                <a:cxnLst/>
                <a:rect l="l" t="t" r="r" b="b"/>
                <a:pathLst>
                  <a:path w="17419" h="25633" extrusionOk="0">
                    <a:moveTo>
                      <a:pt x="11512" y="1"/>
                    </a:moveTo>
                    <a:cubicBezTo>
                      <a:pt x="10949" y="1"/>
                      <a:pt x="10393" y="175"/>
                      <a:pt x="9875" y="495"/>
                    </a:cubicBezTo>
                    <a:cubicBezTo>
                      <a:pt x="7644" y="1873"/>
                      <a:pt x="2256" y="6911"/>
                      <a:pt x="978" y="11498"/>
                    </a:cubicBezTo>
                    <a:cubicBezTo>
                      <a:pt x="101" y="14706"/>
                      <a:pt x="0" y="21698"/>
                      <a:pt x="50" y="25633"/>
                    </a:cubicBezTo>
                    <a:lnTo>
                      <a:pt x="16015" y="25608"/>
                    </a:lnTo>
                    <a:cubicBezTo>
                      <a:pt x="17419" y="19367"/>
                      <a:pt x="17269" y="11498"/>
                      <a:pt x="16291" y="6736"/>
                    </a:cubicBezTo>
                    <a:cubicBezTo>
                      <a:pt x="15329" y="1905"/>
                      <a:pt x="13377" y="1"/>
                      <a:pt x="11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" name="Google Shape;5050;p63"/>
              <p:cNvSpPr/>
              <p:nvPr/>
            </p:nvSpPr>
            <p:spPr>
              <a:xfrm>
                <a:off x="1866010" y="1293018"/>
                <a:ext cx="80136" cy="229368"/>
              </a:xfrm>
              <a:custGeom>
                <a:avLst/>
                <a:gdLst/>
                <a:ahLst/>
                <a:cxnLst/>
                <a:rect l="l" t="t" r="r" b="b"/>
                <a:pathLst>
                  <a:path w="13646" h="39058" extrusionOk="0">
                    <a:moveTo>
                      <a:pt x="1976" y="1"/>
                    </a:moveTo>
                    <a:cubicBezTo>
                      <a:pt x="0" y="1"/>
                      <a:pt x="2342" y="11664"/>
                      <a:pt x="2342" y="11664"/>
                    </a:cubicBezTo>
                    <a:cubicBezTo>
                      <a:pt x="2342" y="11664"/>
                      <a:pt x="5725" y="24522"/>
                      <a:pt x="3796" y="36050"/>
                    </a:cubicBezTo>
                    <a:lnTo>
                      <a:pt x="13044" y="39058"/>
                    </a:lnTo>
                    <a:cubicBezTo>
                      <a:pt x="13044" y="39058"/>
                      <a:pt x="13645" y="28933"/>
                      <a:pt x="11540" y="16928"/>
                    </a:cubicBezTo>
                    <a:cubicBezTo>
                      <a:pt x="9460" y="4948"/>
                      <a:pt x="4923" y="1514"/>
                      <a:pt x="2342" y="110"/>
                    </a:cubicBezTo>
                    <a:cubicBezTo>
                      <a:pt x="2206" y="36"/>
                      <a:pt x="2084" y="1"/>
                      <a:pt x="19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5051;p63"/>
              <p:cNvSpPr/>
              <p:nvPr/>
            </p:nvSpPr>
            <p:spPr>
              <a:xfrm>
                <a:off x="1881085" y="1367106"/>
                <a:ext cx="23555" cy="140711"/>
              </a:xfrm>
              <a:custGeom>
                <a:avLst/>
                <a:gdLst/>
                <a:ahLst/>
                <a:cxnLst/>
                <a:rect l="l" t="t" r="r" b="b"/>
                <a:pathLst>
                  <a:path w="4011" h="2396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02" y="3134"/>
                      <a:pt x="2858" y="13760"/>
                      <a:pt x="1229" y="23434"/>
                    </a:cubicBezTo>
                    <a:lnTo>
                      <a:pt x="2858" y="23961"/>
                    </a:lnTo>
                    <a:cubicBezTo>
                      <a:pt x="2858" y="23961"/>
                      <a:pt x="4011" y="7494"/>
                      <a:pt x="0" y="1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" name="Google Shape;5052;p63"/>
              <p:cNvSpPr/>
              <p:nvPr/>
            </p:nvSpPr>
            <p:spPr>
              <a:xfrm>
                <a:off x="1854312" y="1487756"/>
                <a:ext cx="97718" cy="45964"/>
              </a:xfrm>
              <a:custGeom>
                <a:avLst/>
                <a:gdLst/>
                <a:ahLst/>
                <a:cxnLst/>
                <a:rect l="l" t="t" r="r" b="b"/>
                <a:pathLst>
                  <a:path w="16640" h="7827" extrusionOk="0">
                    <a:moveTo>
                      <a:pt x="7102" y="1"/>
                    </a:moveTo>
                    <a:cubicBezTo>
                      <a:pt x="1507" y="1"/>
                      <a:pt x="0" y="4651"/>
                      <a:pt x="48" y="5872"/>
                    </a:cubicBezTo>
                    <a:cubicBezTo>
                      <a:pt x="123" y="7100"/>
                      <a:pt x="3582" y="7827"/>
                      <a:pt x="8118" y="7827"/>
                    </a:cubicBezTo>
                    <a:cubicBezTo>
                      <a:pt x="12655" y="7827"/>
                      <a:pt x="16389" y="7050"/>
                      <a:pt x="16514" y="5872"/>
                    </a:cubicBezTo>
                    <a:cubicBezTo>
                      <a:pt x="16640" y="4694"/>
                      <a:pt x="14184" y="483"/>
                      <a:pt x="7918" y="32"/>
                    </a:cubicBezTo>
                    <a:cubicBezTo>
                      <a:pt x="7637" y="11"/>
                      <a:pt x="7365" y="1"/>
                      <a:pt x="71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5053;p63"/>
              <p:cNvSpPr/>
              <p:nvPr/>
            </p:nvSpPr>
            <p:spPr>
              <a:xfrm>
                <a:off x="1854312" y="1487756"/>
                <a:ext cx="69166" cy="40667"/>
              </a:xfrm>
              <a:custGeom>
                <a:avLst/>
                <a:gdLst/>
                <a:ahLst/>
                <a:cxnLst/>
                <a:rect l="l" t="t" r="r" b="b"/>
                <a:pathLst>
                  <a:path w="11778" h="6925" extrusionOk="0">
                    <a:moveTo>
                      <a:pt x="7102" y="1"/>
                    </a:moveTo>
                    <a:cubicBezTo>
                      <a:pt x="1507" y="1"/>
                      <a:pt x="0" y="4651"/>
                      <a:pt x="48" y="5872"/>
                    </a:cubicBezTo>
                    <a:cubicBezTo>
                      <a:pt x="73" y="6273"/>
                      <a:pt x="499" y="6624"/>
                      <a:pt x="1176" y="6925"/>
                    </a:cubicBezTo>
                    <a:cubicBezTo>
                      <a:pt x="2028" y="5646"/>
                      <a:pt x="3056" y="4519"/>
                      <a:pt x="4384" y="3691"/>
                    </a:cubicBezTo>
                    <a:cubicBezTo>
                      <a:pt x="6539" y="2338"/>
                      <a:pt x="9146" y="1361"/>
                      <a:pt x="11778" y="909"/>
                    </a:cubicBezTo>
                    <a:cubicBezTo>
                      <a:pt x="10700" y="458"/>
                      <a:pt x="9422" y="133"/>
                      <a:pt x="7918" y="32"/>
                    </a:cubicBezTo>
                    <a:cubicBezTo>
                      <a:pt x="7637" y="11"/>
                      <a:pt x="7365" y="1"/>
                      <a:pt x="7102" y="1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" name="Google Shape;5054;p63"/>
              <p:cNvSpPr/>
              <p:nvPr/>
            </p:nvSpPr>
            <p:spPr>
              <a:xfrm>
                <a:off x="1877109" y="1493823"/>
                <a:ext cx="11780" cy="39164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6669" extrusionOk="0">
                    <a:moveTo>
                      <a:pt x="1921" y="1"/>
                    </a:moveTo>
                    <a:cubicBezTo>
                      <a:pt x="1897" y="1"/>
                      <a:pt x="1873" y="9"/>
                      <a:pt x="1855" y="27"/>
                    </a:cubicBezTo>
                    <a:cubicBezTo>
                      <a:pt x="753" y="1907"/>
                      <a:pt x="1" y="4288"/>
                      <a:pt x="201" y="6543"/>
                    </a:cubicBezTo>
                    <a:cubicBezTo>
                      <a:pt x="527" y="6593"/>
                      <a:pt x="853" y="6643"/>
                      <a:pt x="1204" y="6668"/>
                    </a:cubicBezTo>
                    <a:cubicBezTo>
                      <a:pt x="1179" y="5866"/>
                      <a:pt x="1154" y="5090"/>
                      <a:pt x="1204" y="4288"/>
                    </a:cubicBezTo>
                    <a:cubicBezTo>
                      <a:pt x="1279" y="2834"/>
                      <a:pt x="1906" y="1506"/>
                      <a:pt x="2006" y="77"/>
                    </a:cubicBezTo>
                    <a:cubicBezTo>
                      <a:pt x="2006" y="28"/>
                      <a:pt x="1964" y="1"/>
                      <a:pt x="19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5055;p63"/>
              <p:cNvSpPr/>
              <p:nvPr/>
            </p:nvSpPr>
            <p:spPr>
              <a:xfrm>
                <a:off x="1902237" y="1494251"/>
                <a:ext cx="13736" cy="39175"/>
              </a:xfrm>
              <a:custGeom>
                <a:avLst/>
                <a:gdLst/>
                <a:ahLst/>
                <a:cxnLst/>
                <a:rect l="l" t="t" r="r" b="b"/>
                <a:pathLst>
                  <a:path w="2339" h="6671" extrusionOk="0">
                    <a:moveTo>
                      <a:pt x="126" y="1"/>
                    </a:moveTo>
                    <a:cubicBezTo>
                      <a:pt x="59" y="1"/>
                      <a:pt x="1" y="50"/>
                      <a:pt x="33" y="129"/>
                    </a:cubicBezTo>
                    <a:cubicBezTo>
                      <a:pt x="434" y="1508"/>
                      <a:pt x="1010" y="2736"/>
                      <a:pt x="1286" y="4164"/>
                    </a:cubicBezTo>
                    <a:cubicBezTo>
                      <a:pt x="1436" y="5017"/>
                      <a:pt x="1486" y="5844"/>
                      <a:pt x="1486" y="6671"/>
                    </a:cubicBezTo>
                    <a:cubicBezTo>
                      <a:pt x="1762" y="6671"/>
                      <a:pt x="2013" y="6646"/>
                      <a:pt x="2288" y="6646"/>
                    </a:cubicBezTo>
                    <a:cubicBezTo>
                      <a:pt x="2338" y="4340"/>
                      <a:pt x="1386" y="1959"/>
                      <a:pt x="233" y="54"/>
                    </a:cubicBezTo>
                    <a:cubicBezTo>
                      <a:pt x="205" y="17"/>
                      <a:pt x="164" y="1"/>
                      <a:pt x="12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" name="Google Shape;5056;p63"/>
              <p:cNvSpPr/>
              <p:nvPr/>
            </p:nvSpPr>
            <p:spPr>
              <a:xfrm>
                <a:off x="1753035" y="1293018"/>
                <a:ext cx="80136" cy="229368"/>
              </a:xfrm>
              <a:custGeom>
                <a:avLst/>
                <a:gdLst/>
                <a:ahLst/>
                <a:cxnLst/>
                <a:rect l="l" t="t" r="r" b="b"/>
                <a:pathLst>
                  <a:path w="13646" h="39058" extrusionOk="0">
                    <a:moveTo>
                      <a:pt x="11671" y="1"/>
                    </a:moveTo>
                    <a:cubicBezTo>
                      <a:pt x="11562" y="1"/>
                      <a:pt x="11440" y="36"/>
                      <a:pt x="11304" y="110"/>
                    </a:cubicBezTo>
                    <a:cubicBezTo>
                      <a:pt x="8698" y="1514"/>
                      <a:pt x="4186" y="4948"/>
                      <a:pt x="2081" y="16928"/>
                    </a:cubicBezTo>
                    <a:cubicBezTo>
                      <a:pt x="1" y="28933"/>
                      <a:pt x="577" y="39058"/>
                      <a:pt x="577" y="39058"/>
                    </a:cubicBezTo>
                    <a:lnTo>
                      <a:pt x="9851" y="36050"/>
                    </a:lnTo>
                    <a:cubicBezTo>
                      <a:pt x="7921" y="24522"/>
                      <a:pt x="11304" y="11664"/>
                      <a:pt x="11304" y="11664"/>
                    </a:cubicBezTo>
                    <a:cubicBezTo>
                      <a:pt x="11304" y="11664"/>
                      <a:pt x="13646" y="1"/>
                      <a:pt x="116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" name="Google Shape;5057;p63"/>
              <p:cNvSpPr/>
              <p:nvPr/>
            </p:nvSpPr>
            <p:spPr>
              <a:xfrm>
                <a:off x="1801312" y="1341725"/>
                <a:ext cx="21640" cy="152209"/>
              </a:xfrm>
              <a:custGeom>
                <a:avLst/>
                <a:gdLst/>
                <a:ahLst/>
                <a:cxnLst/>
                <a:rect l="l" t="t" r="r" b="b"/>
                <a:pathLst>
                  <a:path w="3685" h="25919" extrusionOk="0">
                    <a:moveTo>
                      <a:pt x="3666" y="1"/>
                    </a:moveTo>
                    <a:cubicBezTo>
                      <a:pt x="3662" y="1"/>
                      <a:pt x="3660" y="4"/>
                      <a:pt x="3660" y="12"/>
                    </a:cubicBezTo>
                    <a:cubicBezTo>
                      <a:pt x="2707" y="3922"/>
                      <a:pt x="1805" y="7781"/>
                      <a:pt x="1279" y="11791"/>
                    </a:cubicBezTo>
                    <a:cubicBezTo>
                      <a:pt x="677" y="16328"/>
                      <a:pt x="0" y="21315"/>
                      <a:pt x="1178" y="25802"/>
                    </a:cubicBezTo>
                    <a:cubicBezTo>
                      <a:pt x="1201" y="25881"/>
                      <a:pt x="1274" y="25919"/>
                      <a:pt x="1346" y="25919"/>
                    </a:cubicBezTo>
                    <a:cubicBezTo>
                      <a:pt x="1433" y="25919"/>
                      <a:pt x="1518" y="25862"/>
                      <a:pt x="1504" y="25751"/>
                    </a:cubicBezTo>
                    <a:cubicBezTo>
                      <a:pt x="677" y="17180"/>
                      <a:pt x="2181" y="8458"/>
                      <a:pt x="3685" y="12"/>
                    </a:cubicBezTo>
                    <a:cubicBezTo>
                      <a:pt x="3685" y="12"/>
                      <a:pt x="3674" y="1"/>
                      <a:pt x="3666" y="1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" name="Google Shape;5058;p63"/>
              <p:cNvSpPr/>
              <p:nvPr/>
            </p:nvSpPr>
            <p:spPr>
              <a:xfrm>
                <a:off x="1753035" y="1311470"/>
                <a:ext cx="44602" cy="210917"/>
              </a:xfrm>
              <a:custGeom>
                <a:avLst/>
                <a:gdLst/>
                <a:ahLst/>
                <a:cxnLst/>
                <a:rect l="l" t="t" r="r" b="b"/>
                <a:pathLst>
                  <a:path w="7595" h="35916" extrusionOk="0">
                    <a:moveTo>
                      <a:pt x="7595" y="1"/>
                    </a:moveTo>
                    <a:lnTo>
                      <a:pt x="7595" y="1"/>
                    </a:lnTo>
                    <a:cubicBezTo>
                      <a:pt x="5515" y="2432"/>
                      <a:pt x="3359" y="6542"/>
                      <a:pt x="2081" y="13786"/>
                    </a:cubicBezTo>
                    <a:cubicBezTo>
                      <a:pt x="1" y="25791"/>
                      <a:pt x="577" y="35916"/>
                      <a:pt x="577" y="35916"/>
                    </a:cubicBezTo>
                    <a:lnTo>
                      <a:pt x="2708" y="35214"/>
                    </a:lnTo>
                    <a:cubicBezTo>
                      <a:pt x="2131" y="29274"/>
                      <a:pt x="1981" y="23234"/>
                      <a:pt x="2858" y="17369"/>
                    </a:cubicBezTo>
                    <a:cubicBezTo>
                      <a:pt x="3685" y="11555"/>
                      <a:pt x="4637" y="5114"/>
                      <a:pt x="7595" y="1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" name="Google Shape;5059;p63"/>
              <p:cNvSpPr/>
              <p:nvPr/>
            </p:nvSpPr>
            <p:spPr>
              <a:xfrm>
                <a:off x="1747004" y="1487756"/>
                <a:ext cx="97859" cy="45964"/>
              </a:xfrm>
              <a:custGeom>
                <a:avLst/>
                <a:gdLst/>
                <a:ahLst/>
                <a:cxnLst/>
                <a:rect l="l" t="t" r="r" b="b"/>
                <a:pathLst>
                  <a:path w="16664" h="7827" extrusionOk="0">
                    <a:moveTo>
                      <a:pt x="9560" y="1"/>
                    </a:moveTo>
                    <a:cubicBezTo>
                      <a:pt x="9298" y="1"/>
                      <a:pt x="9027" y="11"/>
                      <a:pt x="8747" y="32"/>
                    </a:cubicBezTo>
                    <a:cubicBezTo>
                      <a:pt x="2481" y="483"/>
                      <a:pt x="0" y="4694"/>
                      <a:pt x="151" y="5872"/>
                    </a:cubicBezTo>
                    <a:cubicBezTo>
                      <a:pt x="276" y="7050"/>
                      <a:pt x="4010" y="7827"/>
                      <a:pt x="8547" y="7827"/>
                    </a:cubicBezTo>
                    <a:cubicBezTo>
                      <a:pt x="13058" y="7827"/>
                      <a:pt x="16542" y="7100"/>
                      <a:pt x="16592" y="5872"/>
                    </a:cubicBezTo>
                    <a:cubicBezTo>
                      <a:pt x="16664" y="4651"/>
                      <a:pt x="15135" y="1"/>
                      <a:pt x="9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" name="Google Shape;5060;p63"/>
              <p:cNvSpPr/>
              <p:nvPr/>
            </p:nvSpPr>
            <p:spPr>
              <a:xfrm>
                <a:off x="1747004" y="1487727"/>
                <a:ext cx="76389" cy="41577"/>
              </a:xfrm>
              <a:custGeom>
                <a:avLst/>
                <a:gdLst/>
                <a:ahLst/>
                <a:cxnLst/>
                <a:rect l="l" t="t" r="r" b="b"/>
                <a:pathLst>
                  <a:path w="13008" h="7080" extrusionOk="0">
                    <a:moveTo>
                      <a:pt x="9591" y="0"/>
                    </a:moveTo>
                    <a:cubicBezTo>
                      <a:pt x="9319" y="0"/>
                      <a:pt x="9038" y="12"/>
                      <a:pt x="8747" y="37"/>
                    </a:cubicBezTo>
                    <a:cubicBezTo>
                      <a:pt x="2481" y="488"/>
                      <a:pt x="0" y="4699"/>
                      <a:pt x="151" y="5877"/>
                    </a:cubicBezTo>
                    <a:cubicBezTo>
                      <a:pt x="201" y="6353"/>
                      <a:pt x="827" y="6754"/>
                      <a:pt x="1855" y="7080"/>
                    </a:cubicBezTo>
                    <a:cubicBezTo>
                      <a:pt x="3108" y="5551"/>
                      <a:pt x="4737" y="4273"/>
                      <a:pt x="6266" y="3346"/>
                    </a:cubicBezTo>
                    <a:cubicBezTo>
                      <a:pt x="8171" y="2193"/>
                      <a:pt x="10602" y="1140"/>
                      <a:pt x="13008" y="739"/>
                    </a:cubicBezTo>
                    <a:cubicBezTo>
                      <a:pt x="12088" y="300"/>
                      <a:pt x="10959" y="0"/>
                      <a:pt x="9591" y="0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" name="Google Shape;5061;p63"/>
              <p:cNvSpPr/>
              <p:nvPr/>
            </p:nvSpPr>
            <p:spPr>
              <a:xfrm>
                <a:off x="1773641" y="1500359"/>
                <a:ext cx="12779" cy="32481"/>
              </a:xfrm>
              <a:custGeom>
                <a:avLst/>
                <a:gdLst/>
                <a:ahLst/>
                <a:cxnLst/>
                <a:rect l="l" t="t" r="r" b="b"/>
                <a:pathLst>
                  <a:path w="2176" h="5531" extrusionOk="0">
                    <a:moveTo>
                      <a:pt x="2093" y="0"/>
                    </a:moveTo>
                    <a:cubicBezTo>
                      <a:pt x="2080" y="0"/>
                      <a:pt x="2067" y="5"/>
                      <a:pt x="2056" y="17"/>
                    </a:cubicBezTo>
                    <a:cubicBezTo>
                      <a:pt x="702" y="1570"/>
                      <a:pt x="1" y="3475"/>
                      <a:pt x="76" y="5455"/>
                    </a:cubicBezTo>
                    <a:cubicBezTo>
                      <a:pt x="301" y="5480"/>
                      <a:pt x="552" y="5505"/>
                      <a:pt x="803" y="5530"/>
                    </a:cubicBezTo>
                    <a:cubicBezTo>
                      <a:pt x="828" y="3651"/>
                      <a:pt x="1179" y="1946"/>
                      <a:pt x="2156" y="92"/>
                    </a:cubicBezTo>
                    <a:cubicBezTo>
                      <a:pt x="2175" y="53"/>
                      <a:pt x="2135" y="0"/>
                      <a:pt x="20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" name="Google Shape;5062;p63"/>
              <p:cNvSpPr/>
              <p:nvPr/>
            </p:nvSpPr>
            <p:spPr>
              <a:xfrm>
                <a:off x="1802974" y="1492296"/>
                <a:ext cx="14241" cy="40837"/>
              </a:xfrm>
              <a:custGeom>
                <a:avLst/>
                <a:gdLst/>
                <a:ahLst/>
                <a:cxnLst/>
                <a:rect l="l" t="t" r="r" b="b"/>
                <a:pathLst>
                  <a:path w="2425" h="6954" extrusionOk="0">
                    <a:moveTo>
                      <a:pt x="33" y="1"/>
                    </a:moveTo>
                    <a:cubicBezTo>
                      <a:pt x="20" y="1"/>
                      <a:pt x="0" y="18"/>
                      <a:pt x="18" y="36"/>
                    </a:cubicBezTo>
                    <a:cubicBezTo>
                      <a:pt x="1246" y="2342"/>
                      <a:pt x="1647" y="4522"/>
                      <a:pt x="1773" y="6954"/>
                    </a:cubicBezTo>
                    <a:cubicBezTo>
                      <a:pt x="1998" y="6928"/>
                      <a:pt x="2224" y="6903"/>
                      <a:pt x="2424" y="6878"/>
                    </a:cubicBezTo>
                    <a:cubicBezTo>
                      <a:pt x="2399" y="4397"/>
                      <a:pt x="1672" y="2116"/>
                      <a:pt x="43" y="11"/>
                    </a:cubicBezTo>
                    <a:cubicBezTo>
                      <a:pt x="43" y="4"/>
                      <a:pt x="39" y="1"/>
                      <a:pt x="3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" name="Google Shape;5063;p63"/>
              <p:cNvSpPr/>
              <p:nvPr/>
            </p:nvSpPr>
            <p:spPr>
              <a:xfrm>
                <a:off x="1783354" y="1286735"/>
                <a:ext cx="136888" cy="62061"/>
              </a:xfrm>
              <a:custGeom>
                <a:avLst/>
                <a:gdLst/>
                <a:ahLst/>
                <a:cxnLst/>
                <a:rect l="l" t="t" r="r" b="b"/>
                <a:pathLst>
                  <a:path w="23310" h="10568" extrusionOk="0">
                    <a:moveTo>
                      <a:pt x="11503" y="1"/>
                    </a:moveTo>
                    <a:cubicBezTo>
                      <a:pt x="9889" y="1"/>
                      <a:pt x="8248" y="362"/>
                      <a:pt x="6793" y="1180"/>
                    </a:cubicBezTo>
                    <a:cubicBezTo>
                      <a:pt x="6705" y="1105"/>
                      <a:pt x="6611" y="1068"/>
                      <a:pt x="6505" y="1068"/>
                    </a:cubicBezTo>
                    <a:cubicBezTo>
                      <a:pt x="6398" y="1068"/>
                      <a:pt x="6279" y="1105"/>
                      <a:pt x="6141" y="1180"/>
                    </a:cubicBezTo>
                    <a:cubicBezTo>
                      <a:pt x="4512" y="2058"/>
                      <a:pt x="2081" y="3762"/>
                      <a:pt x="1" y="7922"/>
                    </a:cubicBezTo>
                    <a:cubicBezTo>
                      <a:pt x="3785" y="9802"/>
                      <a:pt x="8597" y="10278"/>
                      <a:pt x="12632" y="10529"/>
                    </a:cubicBezTo>
                    <a:cubicBezTo>
                      <a:pt x="13249" y="10555"/>
                      <a:pt x="13866" y="10568"/>
                      <a:pt x="14483" y="10568"/>
                    </a:cubicBezTo>
                    <a:cubicBezTo>
                      <a:pt x="17448" y="10568"/>
                      <a:pt x="20404" y="10261"/>
                      <a:pt x="23309" y="9576"/>
                    </a:cubicBezTo>
                    <a:cubicBezTo>
                      <a:pt x="21455" y="5140"/>
                      <a:pt x="19199" y="2960"/>
                      <a:pt x="17444" y="1782"/>
                    </a:cubicBezTo>
                    <a:cubicBezTo>
                      <a:pt x="17119" y="1581"/>
                      <a:pt x="16768" y="1356"/>
                      <a:pt x="16417" y="1180"/>
                    </a:cubicBezTo>
                    <a:cubicBezTo>
                      <a:pt x="16392" y="1180"/>
                      <a:pt x="16392" y="1180"/>
                      <a:pt x="16392" y="1155"/>
                    </a:cubicBezTo>
                    <a:cubicBezTo>
                      <a:pt x="14971" y="425"/>
                      <a:pt x="13252" y="1"/>
                      <a:pt x="11503" y="1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" name="Google Shape;5064;p63"/>
              <p:cNvSpPr/>
              <p:nvPr/>
            </p:nvSpPr>
            <p:spPr>
              <a:xfrm>
                <a:off x="1681361" y="1073070"/>
                <a:ext cx="319241" cy="269107"/>
              </a:xfrm>
              <a:custGeom>
                <a:avLst/>
                <a:gdLst/>
                <a:ahLst/>
                <a:cxnLst/>
                <a:rect l="l" t="t" r="r" b="b"/>
                <a:pathLst>
                  <a:path w="54362" h="45825" extrusionOk="0">
                    <a:moveTo>
                      <a:pt x="28917" y="0"/>
                    </a:moveTo>
                    <a:cubicBezTo>
                      <a:pt x="14867" y="0"/>
                      <a:pt x="1132" y="17639"/>
                      <a:pt x="677" y="25083"/>
                    </a:cubicBezTo>
                    <a:cubicBezTo>
                      <a:pt x="0" y="35885"/>
                      <a:pt x="16316" y="44858"/>
                      <a:pt x="25188" y="45735"/>
                    </a:cubicBezTo>
                    <a:cubicBezTo>
                      <a:pt x="25813" y="45794"/>
                      <a:pt x="26497" y="45824"/>
                      <a:pt x="27229" y="45824"/>
                    </a:cubicBezTo>
                    <a:cubicBezTo>
                      <a:pt x="36081" y="45824"/>
                      <a:pt x="51926" y="41426"/>
                      <a:pt x="53083" y="31148"/>
                    </a:cubicBezTo>
                    <a:cubicBezTo>
                      <a:pt x="54361" y="20020"/>
                      <a:pt x="45640" y="1925"/>
                      <a:pt x="30903" y="121"/>
                    </a:cubicBezTo>
                    <a:cubicBezTo>
                      <a:pt x="30241" y="39"/>
                      <a:pt x="29578" y="0"/>
                      <a:pt x="2891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" name="Google Shape;5065;p63"/>
              <p:cNvSpPr/>
              <p:nvPr/>
            </p:nvSpPr>
            <p:spPr>
              <a:xfrm>
                <a:off x="1683275" y="1073070"/>
                <a:ext cx="184126" cy="232375"/>
              </a:xfrm>
              <a:custGeom>
                <a:avLst/>
                <a:gdLst/>
                <a:ahLst/>
                <a:cxnLst/>
                <a:rect l="l" t="t" r="r" b="b"/>
                <a:pathLst>
                  <a:path w="31354" h="39570" extrusionOk="0">
                    <a:moveTo>
                      <a:pt x="28591" y="0"/>
                    </a:moveTo>
                    <a:cubicBezTo>
                      <a:pt x="14541" y="0"/>
                      <a:pt x="806" y="17639"/>
                      <a:pt x="351" y="25083"/>
                    </a:cubicBezTo>
                    <a:cubicBezTo>
                      <a:pt x="0" y="30697"/>
                      <a:pt x="4261" y="35835"/>
                      <a:pt x="9649" y="39569"/>
                    </a:cubicBezTo>
                    <a:cubicBezTo>
                      <a:pt x="7268" y="36712"/>
                      <a:pt x="4687" y="33579"/>
                      <a:pt x="3935" y="29895"/>
                    </a:cubicBezTo>
                    <a:cubicBezTo>
                      <a:pt x="3083" y="25660"/>
                      <a:pt x="4963" y="21424"/>
                      <a:pt x="7093" y="17890"/>
                    </a:cubicBezTo>
                    <a:cubicBezTo>
                      <a:pt x="9950" y="13103"/>
                      <a:pt x="13709" y="8642"/>
                      <a:pt x="18346" y="5384"/>
                    </a:cubicBezTo>
                    <a:cubicBezTo>
                      <a:pt x="22306" y="2652"/>
                      <a:pt x="26717" y="1248"/>
                      <a:pt x="31354" y="221"/>
                    </a:cubicBezTo>
                    <a:cubicBezTo>
                      <a:pt x="31103" y="196"/>
                      <a:pt x="30827" y="146"/>
                      <a:pt x="30577" y="121"/>
                    </a:cubicBezTo>
                    <a:cubicBezTo>
                      <a:pt x="29915" y="39"/>
                      <a:pt x="29252" y="0"/>
                      <a:pt x="28591" y="0"/>
                    </a:cubicBezTo>
                    <a:close/>
                  </a:path>
                </a:pathLst>
              </a:custGeom>
              <a:solidFill>
                <a:srgbClr val="4D1311">
                  <a:alpha val="20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" name="Google Shape;5066;p63"/>
              <p:cNvSpPr/>
              <p:nvPr/>
            </p:nvSpPr>
            <p:spPr>
              <a:xfrm>
                <a:off x="1811172" y="1076717"/>
                <a:ext cx="25352" cy="84382"/>
              </a:xfrm>
              <a:custGeom>
                <a:avLst/>
                <a:gdLst/>
                <a:ahLst/>
                <a:cxnLst/>
                <a:rect l="l" t="t" r="r" b="b"/>
                <a:pathLst>
                  <a:path w="4317" h="14369" extrusionOk="0">
                    <a:moveTo>
                      <a:pt x="2106" y="1"/>
                    </a:moveTo>
                    <a:cubicBezTo>
                      <a:pt x="1956" y="51"/>
                      <a:pt x="1830" y="76"/>
                      <a:pt x="1680" y="126"/>
                    </a:cubicBezTo>
                    <a:cubicBezTo>
                      <a:pt x="1605" y="1780"/>
                      <a:pt x="1805" y="3459"/>
                      <a:pt x="2006" y="5114"/>
                    </a:cubicBezTo>
                    <a:cubicBezTo>
                      <a:pt x="2281" y="7394"/>
                      <a:pt x="2632" y="9650"/>
                      <a:pt x="3184" y="11881"/>
                    </a:cubicBezTo>
                    <a:cubicBezTo>
                      <a:pt x="1555" y="8171"/>
                      <a:pt x="928" y="4437"/>
                      <a:pt x="602" y="452"/>
                    </a:cubicBezTo>
                    <a:cubicBezTo>
                      <a:pt x="427" y="527"/>
                      <a:pt x="276" y="577"/>
                      <a:pt x="101" y="652"/>
                    </a:cubicBezTo>
                    <a:cubicBezTo>
                      <a:pt x="1" y="5339"/>
                      <a:pt x="427" y="10427"/>
                      <a:pt x="3534" y="13961"/>
                    </a:cubicBezTo>
                    <a:cubicBezTo>
                      <a:pt x="3610" y="14036"/>
                      <a:pt x="3685" y="14061"/>
                      <a:pt x="3735" y="14061"/>
                    </a:cubicBezTo>
                    <a:cubicBezTo>
                      <a:pt x="3760" y="14111"/>
                      <a:pt x="3760" y="14136"/>
                      <a:pt x="3785" y="14186"/>
                    </a:cubicBezTo>
                    <a:cubicBezTo>
                      <a:pt x="3824" y="14313"/>
                      <a:pt x="3917" y="14368"/>
                      <a:pt x="4012" y="14368"/>
                    </a:cubicBezTo>
                    <a:cubicBezTo>
                      <a:pt x="4161" y="14368"/>
                      <a:pt x="4317" y="14235"/>
                      <a:pt x="4286" y="14036"/>
                    </a:cubicBezTo>
                    <a:cubicBezTo>
                      <a:pt x="3785" y="11028"/>
                      <a:pt x="3083" y="8046"/>
                      <a:pt x="2607" y="5038"/>
                    </a:cubicBezTo>
                    <a:cubicBezTo>
                      <a:pt x="2331" y="3359"/>
                      <a:pt x="2181" y="1705"/>
                      <a:pt x="2106" y="26"/>
                    </a:cubicBezTo>
                    <a:cubicBezTo>
                      <a:pt x="2106" y="26"/>
                      <a:pt x="2106" y="26"/>
                      <a:pt x="210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5067;p63"/>
              <p:cNvSpPr/>
              <p:nvPr/>
            </p:nvSpPr>
            <p:spPr>
              <a:xfrm>
                <a:off x="1854887" y="1073774"/>
                <a:ext cx="10159" cy="87858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4961" extrusionOk="0">
                    <a:moveTo>
                      <a:pt x="1329" y="1"/>
                    </a:moveTo>
                    <a:cubicBezTo>
                      <a:pt x="476" y="4888"/>
                      <a:pt x="0" y="9850"/>
                      <a:pt x="978" y="14788"/>
                    </a:cubicBezTo>
                    <a:cubicBezTo>
                      <a:pt x="999" y="14907"/>
                      <a:pt x="1092" y="14961"/>
                      <a:pt x="1189" y="14961"/>
                    </a:cubicBezTo>
                    <a:cubicBezTo>
                      <a:pt x="1317" y="14961"/>
                      <a:pt x="1454" y="14869"/>
                      <a:pt x="1454" y="14712"/>
                    </a:cubicBezTo>
                    <a:cubicBezTo>
                      <a:pt x="1128" y="9750"/>
                      <a:pt x="1278" y="4938"/>
                      <a:pt x="1730" y="51"/>
                    </a:cubicBezTo>
                    <a:cubicBezTo>
                      <a:pt x="1604" y="26"/>
                      <a:pt x="1479" y="1"/>
                      <a:pt x="13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5068;p63"/>
              <p:cNvSpPr/>
              <p:nvPr/>
            </p:nvSpPr>
            <p:spPr>
              <a:xfrm>
                <a:off x="1873227" y="1091292"/>
                <a:ext cx="41566" cy="82514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14051" extrusionOk="0">
                    <a:moveTo>
                      <a:pt x="6526" y="0"/>
                    </a:moveTo>
                    <a:cubicBezTo>
                      <a:pt x="6451" y="125"/>
                      <a:pt x="6351" y="226"/>
                      <a:pt x="6251" y="351"/>
                    </a:cubicBezTo>
                    <a:cubicBezTo>
                      <a:pt x="5273" y="1754"/>
                      <a:pt x="4446" y="3283"/>
                      <a:pt x="3644" y="4762"/>
                    </a:cubicBezTo>
                    <a:cubicBezTo>
                      <a:pt x="2115" y="7619"/>
                      <a:pt x="912" y="10627"/>
                      <a:pt x="60" y="13734"/>
                    </a:cubicBezTo>
                    <a:cubicBezTo>
                      <a:pt x="1" y="13928"/>
                      <a:pt x="153" y="14050"/>
                      <a:pt x="313" y="14050"/>
                    </a:cubicBezTo>
                    <a:cubicBezTo>
                      <a:pt x="422" y="14050"/>
                      <a:pt x="536" y="13992"/>
                      <a:pt x="587" y="13860"/>
                    </a:cubicBezTo>
                    <a:cubicBezTo>
                      <a:pt x="1689" y="10902"/>
                      <a:pt x="2892" y="7995"/>
                      <a:pt x="4271" y="5138"/>
                    </a:cubicBezTo>
                    <a:cubicBezTo>
                      <a:pt x="5073" y="3459"/>
                      <a:pt x="6075" y="1905"/>
                      <a:pt x="7078" y="351"/>
                    </a:cubicBezTo>
                    <a:cubicBezTo>
                      <a:pt x="6902" y="226"/>
                      <a:pt x="6727" y="100"/>
                      <a:pt x="65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" name="Google Shape;5069;p63"/>
              <p:cNvSpPr/>
              <p:nvPr/>
            </p:nvSpPr>
            <p:spPr>
              <a:xfrm>
                <a:off x="1893675" y="1121312"/>
                <a:ext cx="54826" cy="52988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9023" extrusionOk="0">
                    <a:moveTo>
                      <a:pt x="8959" y="1"/>
                    </a:moveTo>
                    <a:cubicBezTo>
                      <a:pt x="5526" y="2106"/>
                      <a:pt x="2794" y="5364"/>
                      <a:pt x="212" y="8447"/>
                    </a:cubicBezTo>
                    <a:cubicBezTo>
                      <a:pt x="0" y="8698"/>
                      <a:pt x="203" y="9022"/>
                      <a:pt x="445" y="9022"/>
                    </a:cubicBezTo>
                    <a:cubicBezTo>
                      <a:pt x="518" y="9022"/>
                      <a:pt x="594" y="8993"/>
                      <a:pt x="663" y="8923"/>
                    </a:cubicBezTo>
                    <a:cubicBezTo>
                      <a:pt x="3345" y="5991"/>
                      <a:pt x="6002" y="2683"/>
                      <a:pt x="9335" y="452"/>
                    </a:cubicBezTo>
                    <a:cubicBezTo>
                      <a:pt x="9210" y="302"/>
                      <a:pt x="9085" y="151"/>
                      <a:pt x="895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" name="Google Shape;5070;p63"/>
              <p:cNvSpPr/>
              <p:nvPr/>
            </p:nvSpPr>
            <p:spPr>
              <a:xfrm>
                <a:off x="1897257" y="1150311"/>
                <a:ext cx="71110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12109" h="7623" extrusionOk="0">
                    <a:moveTo>
                      <a:pt x="11833" y="0"/>
                    </a:moveTo>
                    <a:cubicBezTo>
                      <a:pt x="7522" y="1479"/>
                      <a:pt x="3738" y="3985"/>
                      <a:pt x="179" y="7243"/>
                    </a:cubicBezTo>
                    <a:cubicBezTo>
                      <a:pt x="1" y="7402"/>
                      <a:pt x="166" y="7622"/>
                      <a:pt x="354" y="7622"/>
                    </a:cubicBezTo>
                    <a:cubicBezTo>
                      <a:pt x="405" y="7622"/>
                      <a:pt x="457" y="7606"/>
                      <a:pt x="505" y="7569"/>
                    </a:cubicBezTo>
                    <a:cubicBezTo>
                      <a:pt x="4239" y="4637"/>
                      <a:pt x="7898" y="2080"/>
                      <a:pt x="12109" y="476"/>
                    </a:cubicBezTo>
                    <a:cubicBezTo>
                      <a:pt x="12008" y="301"/>
                      <a:pt x="11933" y="151"/>
                      <a:pt x="11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" name="Google Shape;5071;p63"/>
              <p:cNvSpPr/>
              <p:nvPr/>
            </p:nvSpPr>
            <p:spPr>
              <a:xfrm>
                <a:off x="1901527" y="1168410"/>
                <a:ext cx="76113" cy="28270"/>
              </a:xfrm>
              <a:custGeom>
                <a:avLst/>
                <a:gdLst/>
                <a:ahLst/>
                <a:cxnLst/>
                <a:rect l="l" t="t" r="r" b="b"/>
                <a:pathLst>
                  <a:path w="12961" h="4814" extrusionOk="0">
                    <a:moveTo>
                      <a:pt x="12710" y="1"/>
                    </a:moveTo>
                    <a:cubicBezTo>
                      <a:pt x="8399" y="527"/>
                      <a:pt x="4314" y="2332"/>
                      <a:pt x="354" y="4211"/>
                    </a:cubicBezTo>
                    <a:cubicBezTo>
                      <a:pt x="0" y="4366"/>
                      <a:pt x="232" y="4814"/>
                      <a:pt x="549" y="4814"/>
                    </a:cubicBezTo>
                    <a:cubicBezTo>
                      <a:pt x="592" y="4814"/>
                      <a:pt x="636" y="4806"/>
                      <a:pt x="680" y="4788"/>
                    </a:cubicBezTo>
                    <a:cubicBezTo>
                      <a:pt x="4640" y="3109"/>
                      <a:pt x="8700" y="1229"/>
                      <a:pt x="12961" y="527"/>
                    </a:cubicBezTo>
                    <a:cubicBezTo>
                      <a:pt x="12860" y="352"/>
                      <a:pt x="12785" y="176"/>
                      <a:pt x="127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6" name="Google Shape;5072;p63"/>
              <p:cNvSpPr/>
              <p:nvPr/>
            </p:nvSpPr>
            <p:spPr>
              <a:xfrm>
                <a:off x="1874413" y="1194020"/>
                <a:ext cx="112793" cy="27207"/>
              </a:xfrm>
              <a:custGeom>
                <a:avLst/>
                <a:gdLst/>
                <a:ahLst/>
                <a:cxnLst/>
                <a:rect l="l" t="t" r="r" b="b"/>
                <a:pathLst>
                  <a:path w="19207" h="4633" extrusionOk="0">
                    <a:moveTo>
                      <a:pt x="18843" y="1"/>
                    </a:moveTo>
                    <a:cubicBezTo>
                      <a:pt x="12572" y="1"/>
                      <a:pt x="6207" y="1696"/>
                      <a:pt x="410" y="3886"/>
                    </a:cubicBezTo>
                    <a:cubicBezTo>
                      <a:pt x="0" y="4022"/>
                      <a:pt x="107" y="4633"/>
                      <a:pt x="486" y="4633"/>
                    </a:cubicBezTo>
                    <a:cubicBezTo>
                      <a:pt x="524" y="4633"/>
                      <a:pt x="566" y="4626"/>
                      <a:pt x="610" y="4612"/>
                    </a:cubicBezTo>
                    <a:cubicBezTo>
                      <a:pt x="6725" y="2758"/>
                      <a:pt x="12891" y="953"/>
                      <a:pt x="19207" y="728"/>
                    </a:cubicBezTo>
                    <a:cubicBezTo>
                      <a:pt x="19132" y="502"/>
                      <a:pt x="19056" y="251"/>
                      <a:pt x="18981" y="1"/>
                    </a:cubicBezTo>
                    <a:cubicBezTo>
                      <a:pt x="18935" y="1"/>
                      <a:pt x="18889" y="1"/>
                      <a:pt x="18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5073;p63"/>
              <p:cNvSpPr/>
              <p:nvPr/>
            </p:nvSpPr>
            <p:spPr>
              <a:xfrm>
                <a:off x="1889958" y="1226918"/>
                <a:ext cx="103726" cy="10970"/>
              </a:xfrm>
              <a:custGeom>
                <a:avLst/>
                <a:gdLst/>
                <a:ahLst/>
                <a:cxnLst/>
                <a:rect l="l" t="t" r="r" b="b"/>
                <a:pathLst>
                  <a:path w="17663" h="1868" extrusionOk="0">
                    <a:moveTo>
                      <a:pt x="7581" y="1"/>
                    </a:moveTo>
                    <a:cubicBezTo>
                      <a:pt x="5203" y="1"/>
                      <a:pt x="2793" y="194"/>
                      <a:pt x="344" y="564"/>
                    </a:cubicBezTo>
                    <a:cubicBezTo>
                      <a:pt x="0" y="613"/>
                      <a:pt x="90" y="1192"/>
                      <a:pt x="423" y="1192"/>
                    </a:cubicBezTo>
                    <a:cubicBezTo>
                      <a:pt x="430" y="1192"/>
                      <a:pt x="437" y="1191"/>
                      <a:pt x="444" y="1191"/>
                    </a:cubicBezTo>
                    <a:cubicBezTo>
                      <a:pt x="3084" y="990"/>
                      <a:pt x="5735" y="812"/>
                      <a:pt x="8390" y="812"/>
                    </a:cubicBezTo>
                    <a:cubicBezTo>
                      <a:pt x="9718" y="812"/>
                      <a:pt x="11046" y="857"/>
                      <a:pt x="12374" y="965"/>
                    </a:cubicBezTo>
                    <a:cubicBezTo>
                      <a:pt x="14179" y="1091"/>
                      <a:pt x="15933" y="1442"/>
                      <a:pt x="17662" y="1868"/>
                    </a:cubicBezTo>
                    <a:cubicBezTo>
                      <a:pt x="17662" y="1667"/>
                      <a:pt x="17637" y="1442"/>
                      <a:pt x="17637" y="1241"/>
                    </a:cubicBezTo>
                    <a:cubicBezTo>
                      <a:pt x="14343" y="399"/>
                      <a:pt x="10996" y="1"/>
                      <a:pt x="75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5074;p63"/>
              <p:cNvSpPr/>
              <p:nvPr/>
            </p:nvSpPr>
            <p:spPr>
              <a:xfrm>
                <a:off x="1865452" y="1244371"/>
                <a:ext cx="116751" cy="90067"/>
              </a:xfrm>
              <a:custGeom>
                <a:avLst/>
                <a:gdLst/>
                <a:ahLst/>
                <a:cxnLst/>
                <a:rect l="l" t="t" r="r" b="b"/>
                <a:pathLst>
                  <a:path w="19881" h="15337" extrusionOk="0">
                    <a:moveTo>
                      <a:pt x="324" y="0"/>
                    </a:moveTo>
                    <a:cubicBezTo>
                      <a:pt x="161" y="0"/>
                      <a:pt x="1" y="182"/>
                      <a:pt x="131" y="349"/>
                    </a:cubicBezTo>
                    <a:cubicBezTo>
                      <a:pt x="307" y="650"/>
                      <a:pt x="507" y="926"/>
                      <a:pt x="683" y="1226"/>
                    </a:cubicBezTo>
                    <a:cubicBezTo>
                      <a:pt x="607" y="1352"/>
                      <a:pt x="632" y="1602"/>
                      <a:pt x="833" y="1627"/>
                    </a:cubicBezTo>
                    <a:cubicBezTo>
                      <a:pt x="883" y="1652"/>
                      <a:pt x="908" y="1652"/>
                      <a:pt x="958" y="1652"/>
                    </a:cubicBezTo>
                    <a:cubicBezTo>
                      <a:pt x="2261" y="3733"/>
                      <a:pt x="3289" y="5838"/>
                      <a:pt x="3941" y="8319"/>
                    </a:cubicBezTo>
                    <a:cubicBezTo>
                      <a:pt x="4542" y="10600"/>
                      <a:pt x="5119" y="12956"/>
                      <a:pt x="5545" y="15337"/>
                    </a:cubicBezTo>
                    <a:cubicBezTo>
                      <a:pt x="5695" y="15287"/>
                      <a:pt x="5820" y="15262"/>
                      <a:pt x="5971" y="15211"/>
                    </a:cubicBezTo>
                    <a:cubicBezTo>
                      <a:pt x="5419" y="10575"/>
                      <a:pt x="4367" y="5713"/>
                      <a:pt x="1810" y="1828"/>
                    </a:cubicBezTo>
                    <a:lnTo>
                      <a:pt x="1810" y="1828"/>
                    </a:lnTo>
                    <a:cubicBezTo>
                      <a:pt x="1936" y="1853"/>
                      <a:pt x="2036" y="1878"/>
                      <a:pt x="2136" y="1903"/>
                    </a:cubicBezTo>
                    <a:cubicBezTo>
                      <a:pt x="2111" y="2003"/>
                      <a:pt x="2136" y="2104"/>
                      <a:pt x="2261" y="2179"/>
                    </a:cubicBezTo>
                    <a:cubicBezTo>
                      <a:pt x="4693" y="3282"/>
                      <a:pt x="6973" y="4560"/>
                      <a:pt x="9053" y="6289"/>
                    </a:cubicBezTo>
                    <a:cubicBezTo>
                      <a:pt x="10883" y="7793"/>
                      <a:pt x="12913" y="9748"/>
                      <a:pt x="14116" y="11928"/>
                    </a:cubicBezTo>
                    <a:cubicBezTo>
                      <a:pt x="14241" y="11853"/>
                      <a:pt x="14392" y="11753"/>
                      <a:pt x="14542" y="11678"/>
                    </a:cubicBezTo>
                    <a:cubicBezTo>
                      <a:pt x="13490" y="9572"/>
                      <a:pt x="11710" y="7743"/>
                      <a:pt x="10031" y="6189"/>
                    </a:cubicBezTo>
                    <a:cubicBezTo>
                      <a:pt x="8176" y="4510"/>
                      <a:pt x="6046" y="3156"/>
                      <a:pt x="3740" y="2204"/>
                    </a:cubicBezTo>
                    <a:lnTo>
                      <a:pt x="3740" y="2204"/>
                    </a:lnTo>
                    <a:cubicBezTo>
                      <a:pt x="9254" y="3231"/>
                      <a:pt x="14943" y="4209"/>
                      <a:pt x="19630" y="7216"/>
                    </a:cubicBezTo>
                    <a:cubicBezTo>
                      <a:pt x="19705" y="7091"/>
                      <a:pt x="19780" y="6991"/>
                      <a:pt x="19881" y="6866"/>
                    </a:cubicBezTo>
                    <a:cubicBezTo>
                      <a:pt x="14542" y="3231"/>
                      <a:pt x="7650" y="1978"/>
                      <a:pt x="1359" y="1176"/>
                    </a:cubicBezTo>
                    <a:cubicBezTo>
                      <a:pt x="1084" y="800"/>
                      <a:pt x="808" y="424"/>
                      <a:pt x="482" y="74"/>
                    </a:cubicBezTo>
                    <a:cubicBezTo>
                      <a:pt x="437" y="22"/>
                      <a:pt x="380" y="0"/>
                      <a:pt x="32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9" name="Google Shape;5075;p63"/>
              <p:cNvSpPr/>
              <p:nvPr/>
            </p:nvSpPr>
            <p:spPr>
              <a:xfrm>
                <a:off x="1854887" y="1263409"/>
                <a:ext cx="12955" cy="78093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13298" extrusionOk="0">
                    <a:moveTo>
                      <a:pt x="2117" y="1"/>
                    </a:moveTo>
                    <a:cubicBezTo>
                      <a:pt x="2084" y="1"/>
                      <a:pt x="2055" y="21"/>
                      <a:pt x="2055" y="65"/>
                    </a:cubicBezTo>
                    <a:cubicBezTo>
                      <a:pt x="1429" y="4300"/>
                      <a:pt x="0" y="8912"/>
                      <a:pt x="376" y="13298"/>
                    </a:cubicBezTo>
                    <a:cubicBezTo>
                      <a:pt x="577" y="13273"/>
                      <a:pt x="777" y="13248"/>
                      <a:pt x="978" y="13223"/>
                    </a:cubicBezTo>
                    <a:cubicBezTo>
                      <a:pt x="727" y="8837"/>
                      <a:pt x="1705" y="4476"/>
                      <a:pt x="2206" y="90"/>
                    </a:cubicBezTo>
                    <a:cubicBezTo>
                      <a:pt x="2206" y="33"/>
                      <a:pt x="2158" y="1"/>
                      <a:pt x="21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" name="Google Shape;5076;p63"/>
              <p:cNvSpPr/>
              <p:nvPr/>
            </p:nvSpPr>
            <p:spPr>
              <a:xfrm>
                <a:off x="1830158" y="1264372"/>
                <a:ext cx="11369" cy="77570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3209" extrusionOk="0">
                    <a:moveTo>
                      <a:pt x="1630" y="0"/>
                    </a:moveTo>
                    <a:cubicBezTo>
                      <a:pt x="1530" y="0"/>
                      <a:pt x="1435" y="60"/>
                      <a:pt x="1404" y="201"/>
                    </a:cubicBezTo>
                    <a:cubicBezTo>
                      <a:pt x="753" y="2883"/>
                      <a:pt x="327" y="5565"/>
                      <a:pt x="151" y="8322"/>
                    </a:cubicBezTo>
                    <a:cubicBezTo>
                      <a:pt x="76" y="9826"/>
                      <a:pt x="1" y="11555"/>
                      <a:pt x="201" y="13184"/>
                    </a:cubicBezTo>
                    <a:cubicBezTo>
                      <a:pt x="377" y="13209"/>
                      <a:pt x="552" y="13209"/>
                      <a:pt x="702" y="13209"/>
                    </a:cubicBezTo>
                    <a:cubicBezTo>
                      <a:pt x="552" y="11580"/>
                      <a:pt x="702" y="9826"/>
                      <a:pt x="778" y="8322"/>
                    </a:cubicBezTo>
                    <a:cubicBezTo>
                      <a:pt x="878" y="5640"/>
                      <a:pt x="1404" y="2958"/>
                      <a:pt x="1906" y="327"/>
                    </a:cubicBezTo>
                    <a:cubicBezTo>
                      <a:pt x="1935" y="132"/>
                      <a:pt x="1778" y="0"/>
                      <a:pt x="163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" name="Google Shape;5077;p63"/>
              <p:cNvSpPr/>
              <p:nvPr/>
            </p:nvSpPr>
            <p:spPr>
              <a:xfrm>
                <a:off x="1810145" y="1266005"/>
                <a:ext cx="19538" cy="72995"/>
              </a:xfrm>
              <a:custGeom>
                <a:avLst/>
                <a:gdLst/>
                <a:ahLst/>
                <a:cxnLst/>
                <a:rect l="l" t="t" r="r" b="b"/>
                <a:pathLst>
                  <a:path w="3327" h="12430" extrusionOk="0">
                    <a:moveTo>
                      <a:pt x="3045" y="0"/>
                    </a:moveTo>
                    <a:cubicBezTo>
                      <a:pt x="2996" y="0"/>
                      <a:pt x="2947" y="22"/>
                      <a:pt x="2907" y="74"/>
                    </a:cubicBezTo>
                    <a:cubicBezTo>
                      <a:pt x="100" y="3583"/>
                      <a:pt x="0" y="7994"/>
                      <a:pt x="75" y="12304"/>
                    </a:cubicBezTo>
                    <a:cubicBezTo>
                      <a:pt x="276" y="12355"/>
                      <a:pt x="451" y="12405"/>
                      <a:pt x="652" y="12430"/>
                    </a:cubicBezTo>
                    <a:cubicBezTo>
                      <a:pt x="652" y="8194"/>
                      <a:pt x="752" y="3984"/>
                      <a:pt x="3233" y="324"/>
                    </a:cubicBezTo>
                    <a:cubicBezTo>
                      <a:pt x="3326" y="176"/>
                      <a:pt x="3185" y="0"/>
                      <a:pt x="304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" name="Google Shape;5078;p63"/>
              <p:cNvSpPr/>
              <p:nvPr/>
            </p:nvSpPr>
            <p:spPr>
              <a:xfrm>
                <a:off x="1769965" y="1265506"/>
                <a:ext cx="41930" cy="58631"/>
              </a:xfrm>
              <a:custGeom>
                <a:avLst/>
                <a:gdLst/>
                <a:ahLst/>
                <a:cxnLst/>
                <a:rect l="l" t="t" r="r" b="b"/>
                <a:pathLst>
                  <a:path w="7140" h="9984" extrusionOk="0">
                    <a:moveTo>
                      <a:pt x="6817" y="0"/>
                    </a:moveTo>
                    <a:cubicBezTo>
                      <a:pt x="6744" y="0"/>
                      <a:pt x="6670" y="32"/>
                      <a:pt x="6617" y="109"/>
                    </a:cubicBezTo>
                    <a:cubicBezTo>
                      <a:pt x="4461" y="3367"/>
                      <a:pt x="2556" y="6851"/>
                      <a:pt x="0" y="9808"/>
                    </a:cubicBezTo>
                    <a:cubicBezTo>
                      <a:pt x="125" y="9858"/>
                      <a:pt x="276" y="9933"/>
                      <a:pt x="401" y="9983"/>
                    </a:cubicBezTo>
                    <a:cubicBezTo>
                      <a:pt x="3058" y="7126"/>
                      <a:pt x="5038" y="3718"/>
                      <a:pt x="7018" y="359"/>
                    </a:cubicBezTo>
                    <a:cubicBezTo>
                      <a:pt x="7140" y="168"/>
                      <a:pt x="6983" y="0"/>
                      <a:pt x="681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" name="Google Shape;5079;p63"/>
              <p:cNvSpPr/>
              <p:nvPr/>
            </p:nvSpPr>
            <p:spPr>
              <a:xfrm>
                <a:off x="1743322" y="1260044"/>
                <a:ext cx="50498" cy="48930"/>
              </a:xfrm>
              <a:custGeom>
                <a:avLst/>
                <a:gdLst/>
                <a:ahLst/>
                <a:cxnLst/>
                <a:rect l="l" t="t" r="r" b="b"/>
                <a:pathLst>
                  <a:path w="8599" h="8332" extrusionOk="0">
                    <a:moveTo>
                      <a:pt x="8269" y="0"/>
                    </a:moveTo>
                    <a:cubicBezTo>
                      <a:pt x="8211" y="0"/>
                      <a:pt x="8151" y="25"/>
                      <a:pt x="8096" y="86"/>
                    </a:cubicBezTo>
                    <a:cubicBezTo>
                      <a:pt x="5540" y="2893"/>
                      <a:pt x="2908" y="5675"/>
                      <a:pt x="1" y="8106"/>
                    </a:cubicBezTo>
                    <a:cubicBezTo>
                      <a:pt x="101" y="8182"/>
                      <a:pt x="226" y="8282"/>
                      <a:pt x="327" y="8332"/>
                    </a:cubicBezTo>
                    <a:cubicBezTo>
                      <a:pt x="3309" y="6001"/>
                      <a:pt x="5966" y="3319"/>
                      <a:pt x="8447" y="437"/>
                    </a:cubicBezTo>
                    <a:cubicBezTo>
                      <a:pt x="8599" y="247"/>
                      <a:pt x="8449" y="0"/>
                      <a:pt x="826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" name="Google Shape;5080;p63"/>
              <p:cNvSpPr/>
              <p:nvPr/>
            </p:nvSpPr>
            <p:spPr>
              <a:xfrm>
                <a:off x="1716243" y="1256574"/>
                <a:ext cx="61591" cy="30472"/>
              </a:xfrm>
              <a:custGeom>
                <a:avLst/>
                <a:gdLst/>
                <a:ahLst/>
                <a:cxnLst/>
                <a:rect l="l" t="t" r="r" b="b"/>
                <a:pathLst>
                  <a:path w="10488" h="5189" extrusionOk="0">
                    <a:moveTo>
                      <a:pt x="10137" y="0"/>
                    </a:moveTo>
                    <a:cubicBezTo>
                      <a:pt x="10101" y="0"/>
                      <a:pt x="10064" y="8"/>
                      <a:pt x="10025" y="26"/>
                    </a:cubicBezTo>
                    <a:cubicBezTo>
                      <a:pt x="6667" y="1504"/>
                      <a:pt x="3384" y="3509"/>
                      <a:pt x="0" y="5013"/>
                    </a:cubicBezTo>
                    <a:cubicBezTo>
                      <a:pt x="50" y="5063"/>
                      <a:pt x="125" y="5138"/>
                      <a:pt x="176" y="5189"/>
                    </a:cubicBezTo>
                    <a:cubicBezTo>
                      <a:pt x="1203" y="4737"/>
                      <a:pt x="2231" y="4211"/>
                      <a:pt x="3258" y="3760"/>
                    </a:cubicBezTo>
                    <a:cubicBezTo>
                      <a:pt x="5614" y="2707"/>
                      <a:pt x="7945" y="1580"/>
                      <a:pt x="10251" y="402"/>
                    </a:cubicBezTo>
                    <a:cubicBezTo>
                      <a:pt x="10488" y="294"/>
                      <a:pt x="10354" y="0"/>
                      <a:pt x="101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" name="Google Shape;5081;p63"/>
              <p:cNvSpPr/>
              <p:nvPr/>
            </p:nvSpPr>
            <p:spPr>
              <a:xfrm>
                <a:off x="1701374" y="1243578"/>
                <a:ext cx="73612" cy="27571"/>
              </a:xfrm>
              <a:custGeom>
                <a:avLst/>
                <a:gdLst/>
                <a:ahLst/>
                <a:cxnLst/>
                <a:rect l="l" t="t" r="r" b="b"/>
                <a:pathLst>
                  <a:path w="12535" h="4695" extrusionOk="0">
                    <a:moveTo>
                      <a:pt x="12146" y="0"/>
                    </a:moveTo>
                    <a:cubicBezTo>
                      <a:pt x="12125" y="0"/>
                      <a:pt x="12104" y="3"/>
                      <a:pt x="12081" y="8"/>
                    </a:cubicBezTo>
                    <a:cubicBezTo>
                      <a:pt x="7820" y="860"/>
                      <a:pt x="3735" y="2214"/>
                      <a:pt x="1" y="4344"/>
                    </a:cubicBezTo>
                    <a:cubicBezTo>
                      <a:pt x="101" y="4469"/>
                      <a:pt x="176" y="4569"/>
                      <a:pt x="276" y="4695"/>
                    </a:cubicBezTo>
                    <a:cubicBezTo>
                      <a:pt x="4036" y="2765"/>
                      <a:pt x="8096" y="1512"/>
                      <a:pt x="12231" y="509"/>
                    </a:cubicBezTo>
                    <a:cubicBezTo>
                      <a:pt x="12535" y="439"/>
                      <a:pt x="12425" y="0"/>
                      <a:pt x="1214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" name="Google Shape;5082;p63"/>
              <p:cNvSpPr/>
              <p:nvPr/>
            </p:nvSpPr>
            <p:spPr>
              <a:xfrm>
                <a:off x="1695196" y="1236408"/>
                <a:ext cx="69724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1873" h="4287" extrusionOk="0">
                    <a:moveTo>
                      <a:pt x="11525" y="0"/>
                    </a:moveTo>
                    <a:cubicBezTo>
                      <a:pt x="11518" y="0"/>
                      <a:pt x="11511" y="0"/>
                      <a:pt x="11504" y="1"/>
                    </a:cubicBezTo>
                    <a:cubicBezTo>
                      <a:pt x="7318" y="352"/>
                      <a:pt x="3559" y="1881"/>
                      <a:pt x="0" y="3911"/>
                    </a:cubicBezTo>
                    <a:cubicBezTo>
                      <a:pt x="75" y="4036"/>
                      <a:pt x="151" y="4161"/>
                      <a:pt x="226" y="4287"/>
                    </a:cubicBezTo>
                    <a:cubicBezTo>
                      <a:pt x="3810" y="2482"/>
                      <a:pt x="7519" y="1104"/>
                      <a:pt x="11579" y="552"/>
                    </a:cubicBezTo>
                    <a:cubicBezTo>
                      <a:pt x="11873" y="503"/>
                      <a:pt x="11808" y="0"/>
                      <a:pt x="1152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" name="Google Shape;5083;p63"/>
              <p:cNvSpPr/>
              <p:nvPr/>
            </p:nvSpPr>
            <p:spPr>
              <a:xfrm>
                <a:off x="1686658" y="1230717"/>
                <a:ext cx="67416" cy="8498"/>
              </a:xfrm>
              <a:custGeom>
                <a:avLst/>
                <a:gdLst/>
                <a:ahLst/>
                <a:cxnLst/>
                <a:rect l="l" t="t" r="r" b="b"/>
                <a:pathLst>
                  <a:path w="11480" h="1447" extrusionOk="0">
                    <a:moveTo>
                      <a:pt x="9926" y="0"/>
                    </a:moveTo>
                    <a:cubicBezTo>
                      <a:pt x="6562" y="0"/>
                      <a:pt x="3242" y="355"/>
                      <a:pt x="1" y="1221"/>
                    </a:cubicBezTo>
                    <a:cubicBezTo>
                      <a:pt x="26" y="1296"/>
                      <a:pt x="51" y="1371"/>
                      <a:pt x="76" y="1446"/>
                    </a:cubicBezTo>
                    <a:cubicBezTo>
                      <a:pt x="3518" y="639"/>
                      <a:pt x="7072" y="417"/>
                      <a:pt x="10632" y="417"/>
                    </a:cubicBezTo>
                    <a:cubicBezTo>
                      <a:pt x="10831" y="417"/>
                      <a:pt x="11030" y="417"/>
                      <a:pt x="11229" y="419"/>
                    </a:cubicBezTo>
                    <a:cubicBezTo>
                      <a:pt x="11479" y="419"/>
                      <a:pt x="11479" y="43"/>
                      <a:pt x="11229" y="18"/>
                    </a:cubicBezTo>
                    <a:cubicBezTo>
                      <a:pt x="10794" y="6"/>
                      <a:pt x="10359" y="0"/>
                      <a:pt x="99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" name="Google Shape;5084;p63"/>
              <p:cNvSpPr/>
              <p:nvPr/>
            </p:nvSpPr>
            <p:spPr>
              <a:xfrm>
                <a:off x="1687685" y="1206240"/>
                <a:ext cx="97895" cy="18170"/>
              </a:xfrm>
              <a:custGeom>
                <a:avLst/>
                <a:gdLst/>
                <a:ahLst/>
                <a:cxnLst/>
                <a:rect l="l" t="t" r="r" b="b"/>
                <a:pathLst>
                  <a:path w="16670" h="3094" extrusionOk="0">
                    <a:moveTo>
                      <a:pt x="76" y="0"/>
                    </a:moveTo>
                    <a:cubicBezTo>
                      <a:pt x="51" y="100"/>
                      <a:pt x="26" y="201"/>
                      <a:pt x="1" y="276"/>
                    </a:cubicBezTo>
                    <a:cubicBezTo>
                      <a:pt x="2282" y="326"/>
                      <a:pt x="4562" y="426"/>
                      <a:pt x="6818" y="727"/>
                    </a:cubicBezTo>
                    <a:cubicBezTo>
                      <a:pt x="10076" y="1178"/>
                      <a:pt x="13184" y="2206"/>
                      <a:pt x="16317" y="3083"/>
                    </a:cubicBezTo>
                    <a:cubicBezTo>
                      <a:pt x="16340" y="3090"/>
                      <a:pt x="16362" y="3094"/>
                      <a:pt x="16383" y="3094"/>
                    </a:cubicBezTo>
                    <a:cubicBezTo>
                      <a:pt x="16569" y="3094"/>
                      <a:pt x="16670" y="2822"/>
                      <a:pt x="16467" y="2732"/>
                    </a:cubicBezTo>
                    <a:cubicBezTo>
                      <a:pt x="11204" y="501"/>
                      <a:pt x="5690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" name="Google Shape;5085;p63"/>
              <p:cNvSpPr/>
              <p:nvPr/>
            </p:nvSpPr>
            <p:spPr>
              <a:xfrm>
                <a:off x="1708733" y="1162819"/>
                <a:ext cx="85879" cy="63341"/>
              </a:xfrm>
              <a:custGeom>
                <a:avLst/>
                <a:gdLst/>
                <a:ahLst/>
                <a:cxnLst/>
                <a:rect l="l" t="t" r="r" b="b"/>
                <a:pathLst>
                  <a:path w="14624" h="10786" extrusionOk="0">
                    <a:moveTo>
                      <a:pt x="402" y="1"/>
                    </a:moveTo>
                    <a:cubicBezTo>
                      <a:pt x="277" y="201"/>
                      <a:pt x="151" y="402"/>
                      <a:pt x="1" y="577"/>
                    </a:cubicBezTo>
                    <a:cubicBezTo>
                      <a:pt x="1956" y="1279"/>
                      <a:pt x="3886" y="2056"/>
                      <a:pt x="5690" y="3058"/>
                    </a:cubicBezTo>
                    <a:cubicBezTo>
                      <a:pt x="9049" y="4963"/>
                      <a:pt x="11405" y="8021"/>
                      <a:pt x="14086" y="10702"/>
                    </a:cubicBezTo>
                    <a:cubicBezTo>
                      <a:pt x="14138" y="10761"/>
                      <a:pt x="14203" y="10786"/>
                      <a:pt x="14266" y="10786"/>
                    </a:cubicBezTo>
                    <a:cubicBezTo>
                      <a:pt x="14447" y="10786"/>
                      <a:pt x="14623" y="10587"/>
                      <a:pt x="14512" y="10402"/>
                    </a:cubicBezTo>
                    <a:cubicBezTo>
                      <a:pt x="12482" y="7294"/>
                      <a:pt x="9750" y="4662"/>
                      <a:pt x="6643" y="2707"/>
                    </a:cubicBezTo>
                    <a:cubicBezTo>
                      <a:pt x="4713" y="1479"/>
                      <a:pt x="2582" y="677"/>
                      <a:pt x="40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" name="Google Shape;5086;p63"/>
              <p:cNvSpPr/>
              <p:nvPr/>
            </p:nvSpPr>
            <p:spPr>
              <a:xfrm>
                <a:off x="1737584" y="1129411"/>
                <a:ext cx="75432" cy="70769"/>
              </a:xfrm>
              <a:custGeom>
                <a:avLst/>
                <a:gdLst/>
                <a:ahLst/>
                <a:cxnLst/>
                <a:rect l="l" t="t" r="r" b="b"/>
                <a:pathLst>
                  <a:path w="12845" h="12051" extrusionOk="0">
                    <a:moveTo>
                      <a:pt x="276" y="0"/>
                    </a:moveTo>
                    <a:cubicBezTo>
                      <a:pt x="176" y="101"/>
                      <a:pt x="100" y="201"/>
                      <a:pt x="0" y="301"/>
                    </a:cubicBezTo>
                    <a:cubicBezTo>
                      <a:pt x="2005" y="1454"/>
                      <a:pt x="3985" y="2682"/>
                      <a:pt x="5765" y="4186"/>
                    </a:cubicBezTo>
                    <a:cubicBezTo>
                      <a:pt x="8346" y="6341"/>
                      <a:pt x="10351" y="9123"/>
                      <a:pt x="12181" y="11905"/>
                    </a:cubicBezTo>
                    <a:cubicBezTo>
                      <a:pt x="12252" y="12007"/>
                      <a:pt x="12350" y="12050"/>
                      <a:pt x="12444" y="12050"/>
                    </a:cubicBezTo>
                    <a:cubicBezTo>
                      <a:pt x="12652" y="12050"/>
                      <a:pt x="12845" y="11845"/>
                      <a:pt x="12707" y="11604"/>
                    </a:cubicBezTo>
                    <a:cubicBezTo>
                      <a:pt x="10978" y="8597"/>
                      <a:pt x="8898" y="5965"/>
                      <a:pt x="6216" y="3735"/>
                    </a:cubicBezTo>
                    <a:cubicBezTo>
                      <a:pt x="4411" y="2256"/>
                      <a:pt x="2381" y="1078"/>
                      <a:pt x="2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1" name="Google Shape;5087;p63"/>
              <p:cNvSpPr/>
              <p:nvPr/>
            </p:nvSpPr>
            <p:spPr>
              <a:xfrm>
                <a:off x="1784535" y="1092467"/>
                <a:ext cx="33238" cy="79414"/>
              </a:xfrm>
              <a:custGeom>
                <a:avLst/>
                <a:gdLst/>
                <a:ahLst/>
                <a:cxnLst/>
                <a:rect l="l" t="t" r="r" b="b"/>
                <a:pathLst>
                  <a:path w="5660" h="13523" extrusionOk="0">
                    <a:moveTo>
                      <a:pt x="326" y="1"/>
                    </a:moveTo>
                    <a:cubicBezTo>
                      <a:pt x="226" y="51"/>
                      <a:pt x="126" y="101"/>
                      <a:pt x="0" y="176"/>
                    </a:cubicBezTo>
                    <a:cubicBezTo>
                      <a:pt x="727" y="1229"/>
                      <a:pt x="1404" y="2331"/>
                      <a:pt x="1980" y="3484"/>
                    </a:cubicBezTo>
                    <a:cubicBezTo>
                      <a:pt x="3509" y="6567"/>
                      <a:pt x="4211" y="10026"/>
                      <a:pt x="5113" y="13334"/>
                    </a:cubicBezTo>
                    <a:cubicBezTo>
                      <a:pt x="5143" y="13465"/>
                      <a:pt x="5242" y="13523"/>
                      <a:pt x="5345" y="13523"/>
                    </a:cubicBezTo>
                    <a:cubicBezTo>
                      <a:pt x="5498" y="13523"/>
                      <a:pt x="5659" y="13394"/>
                      <a:pt x="5614" y="13184"/>
                    </a:cubicBezTo>
                    <a:cubicBezTo>
                      <a:pt x="4938" y="9750"/>
                      <a:pt x="4010" y="6366"/>
                      <a:pt x="2406" y="3234"/>
                    </a:cubicBezTo>
                    <a:cubicBezTo>
                      <a:pt x="1830" y="2081"/>
                      <a:pt x="1103" y="1028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2" name="Google Shape;5088;p63"/>
              <p:cNvSpPr/>
              <p:nvPr/>
            </p:nvSpPr>
            <p:spPr>
              <a:xfrm>
                <a:off x="1864518" y="1076129"/>
                <a:ext cx="14805" cy="61984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0555" extrusionOk="0">
                    <a:moveTo>
                      <a:pt x="1994" y="1"/>
                    </a:moveTo>
                    <a:cubicBezTo>
                      <a:pt x="1092" y="3434"/>
                      <a:pt x="415" y="6943"/>
                      <a:pt x="14" y="10377"/>
                    </a:cubicBezTo>
                    <a:cubicBezTo>
                      <a:pt x="0" y="10489"/>
                      <a:pt x="105" y="10554"/>
                      <a:pt x="204" y="10554"/>
                    </a:cubicBezTo>
                    <a:cubicBezTo>
                      <a:pt x="281" y="10554"/>
                      <a:pt x="354" y="10515"/>
                      <a:pt x="365" y="10427"/>
                    </a:cubicBezTo>
                    <a:cubicBezTo>
                      <a:pt x="1117" y="7043"/>
                      <a:pt x="1894" y="3585"/>
                      <a:pt x="2521" y="151"/>
                    </a:cubicBezTo>
                    <a:cubicBezTo>
                      <a:pt x="2345" y="101"/>
                      <a:pt x="2170" y="51"/>
                      <a:pt x="19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" name="Google Shape;5089;p63"/>
              <p:cNvSpPr/>
              <p:nvPr/>
            </p:nvSpPr>
            <p:spPr>
              <a:xfrm>
                <a:off x="1743322" y="1110061"/>
                <a:ext cx="221370" cy="187726"/>
              </a:xfrm>
              <a:custGeom>
                <a:avLst/>
                <a:gdLst/>
                <a:ahLst/>
                <a:cxnLst/>
                <a:rect l="l" t="t" r="r" b="b"/>
                <a:pathLst>
                  <a:path w="37696" h="31967" extrusionOk="0">
                    <a:moveTo>
                      <a:pt x="18541" y="0"/>
                    </a:moveTo>
                    <a:cubicBezTo>
                      <a:pt x="13481" y="0"/>
                      <a:pt x="10073" y="2696"/>
                      <a:pt x="8522" y="4498"/>
                    </a:cubicBezTo>
                    <a:cubicBezTo>
                      <a:pt x="6642" y="6654"/>
                      <a:pt x="1" y="20488"/>
                      <a:pt x="1" y="20488"/>
                    </a:cubicBezTo>
                    <a:cubicBezTo>
                      <a:pt x="1" y="20488"/>
                      <a:pt x="9249" y="29737"/>
                      <a:pt x="12006" y="31466"/>
                    </a:cubicBezTo>
                    <a:cubicBezTo>
                      <a:pt x="12556" y="31814"/>
                      <a:pt x="13537" y="31966"/>
                      <a:pt x="14791" y="31966"/>
                    </a:cubicBezTo>
                    <a:cubicBezTo>
                      <a:pt x="19764" y="31966"/>
                      <a:pt x="29041" y="29577"/>
                      <a:pt x="32883" y="27556"/>
                    </a:cubicBezTo>
                    <a:cubicBezTo>
                      <a:pt x="37695" y="25000"/>
                      <a:pt x="32557" y="12268"/>
                      <a:pt x="30778" y="8082"/>
                    </a:cubicBezTo>
                    <a:cubicBezTo>
                      <a:pt x="28998" y="3922"/>
                      <a:pt x="28497" y="1741"/>
                      <a:pt x="21705" y="338"/>
                    </a:cubicBezTo>
                    <a:cubicBezTo>
                      <a:pt x="20588" y="104"/>
                      <a:pt x="19533" y="0"/>
                      <a:pt x="18541" y="0"/>
                    </a:cubicBezTo>
                    <a:close/>
                  </a:path>
                </a:pathLst>
              </a:custGeom>
              <a:solidFill>
                <a:srgbClr val="4D1311">
                  <a:alpha val="20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4" name="Google Shape;5090;p63"/>
              <p:cNvSpPr/>
              <p:nvPr/>
            </p:nvSpPr>
            <p:spPr>
              <a:xfrm>
                <a:off x="1738905" y="1115111"/>
                <a:ext cx="207681" cy="190621"/>
              </a:xfrm>
              <a:custGeom>
                <a:avLst/>
                <a:gdLst/>
                <a:ahLst/>
                <a:cxnLst/>
                <a:rect l="l" t="t" r="r" b="b"/>
                <a:pathLst>
                  <a:path w="35365" h="32460" extrusionOk="0">
                    <a:moveTo>
                      <a:pt x="18954" y="1"/>
                    </a:moveTo>
                    <a:cubicBezTo>
                      <a:pt x="16849" y="1"/>
                      <a:pt x="14589" y="492"/>
                      <a:pt x="12382" y="1809"/>
                    </a:cubicBezTo>
                    <a:cubicBezTo>
                      <a:pt x="9500" y="3538"/>
                      <a:pt x="1" y="17423"/>
                      <a:pt x="477" y="21032"/>
                    </a:cubicBezTo>
                    <a:cubicBezTo>
                      <a:pt x="928" y="24666"/>
                      <a:pt x="7520" y="30180"/>
                      <a:pt x="15715" y="32110"/>
                    </a:cubicBezTo>
                    <a:cubicBezTo>
                      <a:pt x="16736" y="32350"/>
                      <a:pt x="17789" y="32459"/>
                      <a:pt x="18852" y="32459"/>
                    </a:cubicBezTo>
                    <a:cubicBezTo>
                      <a:pt x="26320" y="32459"/>
                      <a:pt x="34258" y="27058"/>
                      <a:pt x="34763" y="23789"/>
                    </a:cubicBezTo>
                    <a:cubicBezTo>
                      <a:pt x="35364" y="20054"/>
                      <a:pt x="29500" y="5418"/>
                      <a:pt x="28497" y="3739"/>
                    </a:cubicBezTo>
                    <a:cubicBezTo>
                      <a:pt x="27799" y="2587"/>
                      <a:pt x="23783" y="1"/>
                      <a:pt x="189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" name="Google Shape;5091;p63"/>
              <p:cNvSpPr/>
              <p:nvPr/>
            </p:nvSpPr>
            <p:spPr>
              <a:xfrm>
                <a:off x="1738905" y="1115129"/>
                <a:ext cx="112893" cy="147635"/>
              </a:xfrm>
              <a:custGeom>
                <a:avLst/>
                <a:gdLst/>
                <a:ahLst/>
                <a:cxnLst/>
                <a:rect l="l" t="t" r="r" b="b"/>
                <a:pathLst>
                  <a:path w="19224" h="25140" extrusionOk="0">
                    <a:moveTo>
                      <a:pt x="19062" y="0"/>
                    </a:moveTo>
                    <a:cubicBezTo>
                      <a:pt x="16927" y="0"/>
                      <a:pt x="14630" y="486"/>
                      <a:pt x="12382" y="1806"/>
                    </a:cubicBezTo>
                    <a:cubicBezTo>
                      <a:pt x="9500" y="3535"/>
                      <a:pt x="1" y="17420"/>
                      <a:pt x="477" y="21029"/>
                    </a:cubicBezTo>
                    <a:cubicBezTo>
                      <a:pt x="627" y="22257"/>
                      <a:pt x="1480" y="23686"/>
                      <a:pt x="2858" y="25139"/>
                    </a:cubicBezTo>
                    <a:cubicBezTo>
                      <a:pt x="2858" y="24488"/>
                      <a:pt x="2908" y="23836"/>
                      <a:pt x="3033" y="23159"/>
                    </a:cubicBezTo>
                    <a:cubicBezTo>
                      <a:pt x="3835" y="19325"/>
                      <a:pt x="5991" y="15615"/>
                      <a:pt x="7820" y="12182"/>
                    </a:cubicBezTo>
                    <a:cubicBezTo>
                      <a:pt x="10527" y="7219"/>
                      <a:pt x="14061" y="2307"/>
                      <a:pt x="19224" y="1"/>
                    </a:cubicBezTo>
                    <a:cubicBezTo>
                      <a:pt x="19170" y="1"/>
                      <a:pt x="19116" y="0"/>
                      <a:pt x="19062" y="0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" name="Google Shape;5092;p63"/>
              <p:cNvSpPr/>
              <p:nvPr/>
            </p:nvSpPr>
            <p:spPr>
              <a:xfrm>
                <a:off x="1876668" y="1203886"/>
                <a:ext cx="16420" cy="15315"/>
              </a:xfrm>
              <a:custGeom>
                <a:avLst/>
                <a:gdLst/>
                <a:ahLst/>
                <a:cxnLst/>
                <a:rect l="l" t="t" r="r" b="b"/>
                <a:pathLst>
                  <a:path w="2796" h="2608" extrusionOk="0">
                    <a:moveTo>
                      <a:pt x="1554" y="0"/>
                    </a:moveTo>
                    <a:cubicBezTo>
                      <a:pt x="752" y="0"/>
                      <a:pt x="1" y="2556"/>
                      <a:pt x="1153" y="2607"/>
                    </a:cubicBezTo>
                    <a:cubicBezTo>
                      <a:pt x="1164" y="2607"/>
                      <a:pt x="1174" y="2607"/>
                      <a:pt x="1185" y="2607"/>
                    </a:cubicBezTo>
                    <a:cubicBezTo>
                      <a:pt x="2291" y="2607"/>
                      <a:pt x="2796" y="0"/>
                      <a:pt x="1554" y="0"/>
                    </a:cubicBezTo>
                    <a:close/>
                  </a:path>
                </a:pathLst>
              </a:custGeom>
              <a:solidFill>
                <a:srgbClr val="F2A5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" name="Google Shape;5093;p63"/>
              <p:cNvSpPr/>
              <p:nvPr/>
            </p:nvSpPr>
            <p:spPr>
              <a:xfrm>
                <a:off x="1802487" y="1193286"/>
                <a:ext cx="16455" cy="15462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2633" extrusionOk="0">
                    <a:moveTo>
                      <a:pt x="1530" y="1"/>
                    </a:moveTo>
                    <a:cubicBezTo>
                      <a:pt x="728" y="1"/>
                      <a:pt x="1" y="2582"/>
                      <a:pt x="1129" y="2632"/>
                    </a:cubicBezTo>
                    <a:cubicBezTo>
                      <a:pt x="1134" y="2632"/>
                      <a:pt x="1140" y="2632"/>
                      <a:pt x="1145" y="2632"/>
                    </a:cubicBezTo>
                    <a:cubicBezTo>
                      <a:pt x="2287" y="2632"/>
                      <a:pt x="2802" y="1"/>
                      <a:pt x="1530" y="1"/>
                    </a:cubicBezTo>
                    <a:close/>
                  </a:path>
                </a:pathLst>
              </a:custGeom>
              <a:solidFill>
                <a:srgbClr val="F2A5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" name="Google Shape;5094;p63"/>
              <p:cNvSpPr/>
              <p:nvPr/>
            </p:nvSpPr>
            <p:spPr>
              <a:xfrm>
                <a:off x="1829571" y="1222578"/>
                <a:ext cx="109064" cy="83113"/>
              </a:xfrm>
              <a:custGeom>
                <a:avLst/>
                <a:gdLst/>
                <a:ahLst/>
                <a:cxnLst/>
                <a:rect l="l" t="t" r="r" b="b"/>
                <a:pathLst>
                  <a:path w="18572" h="14153" extrusionOk="0">
                    <a:moveTo>
                      <a:pt x="18472" y="0"/>
                    </a:moveTo>
                    <a:cubicBezTo>
                      <a:pt x="16191" y="1278"/>
                      <a:pt x="14236" y="3183"/>
                      <a:pt x="11930" y="4486"/>
                    </a:cubicBezTo>
                    <a:cubicBezTo>
                      <a:pt x="10752" y="5138"/>
                      <a:pt x="9574" y="5890"/>
                      <a:pt x="8346" y="6567"/>
                    </a:cubicBezTo>
                    <a:cubicBezTo>
                      <a:pt x="7093" y="3459"/>
                      <a:pt x="2983" y="1203"/>
                      <a:pt x="51" y="802"/>
                    </a:cubicBezTo>
                    <a:cubicBezTo>
                      <a:pt x="26" y="802"/>
                      <a:pt x="0" y="827"/>
                      <a:pt x="26" y="852"/>
                    </a:cubicBezTo>
                    <a:cubicBezTo>
                      <a:pt x="2632" y="2882"/>
                      <a:pt x="5765" y="3910"/>
                      <a:pt x="7018" y="7218"/>
                    </a:cubicBezTo>
                    <a:cubicBezTo>
                      <a:pt x="6692" y="7369"/>
                      <a:pt x="6391" y="7494"/>
                      <a:pt x="6066" y="7619"/>
                    </a:cubicBezTo>
                    <a:cubicBezTo>
                      <a:pt x="5526" y="7799"/>
                      <a:pt x="5672" y="8605"/>
                      <a:pt x="6143" y="8605"/>
                    </a:cubicBezTo>
                    <a:cubicBezTo>
                      <a:pt x="6197" y="8605"/>
                      <a:pt x="6255" y="8595"/>
                      <a:pt x="6316" y="8572"/>
                    </a:cubicBezTo>
                    <a:cubicBezTo>
                      <a:pt x="6667" y="8446"/>
                      <a:pt x="6993" y="8321"/>
                      <a:pt x="7319" y="8171"/>
                    </a:cubicBezTo>
                    <a:lnTo>
                      <a:pt x="7319" y="8171"/>
                    </a:lnTo>
                    <a:cubicBezTo>
                      <a:pt x="7494" y="8973"/>
                      <a:pt x="7419" y="9649"/>
                      <a:pt x="7168" y="10226"/>
                    </a:cubicBezTo>
                    <a:cubicBezTo>
                      <a:pt x="7018" y="10201"/>
                      <a:pt x="6843" y="10201"/>
                      <a:pt x="6667" y="10201"/>
                    </a:cubicBezTo>
                    <a:cubicBezTo>
                      <a:pt x="6658" y="10200"/>
                      <a:pt x="6649" y="10200"/>
                      <a:pt x="6640" y="10200"/>
                    </a:cubicBezTo>
                    <a:cubicBezTo>
                      <a:pt x="6131" y="10200"/>
                      <a:pt x="5847" y="10883"/>
                      <a:pt x="6241" y="11228"/>
                    </a:cubicBezTo>
                    <a:cubicBezTo>
                      <a:pt x="6291" y="11253"/>
                      <a:pt x="6316" y="11303"/>
                      <a:pt x="6366" y="11328"/>
                    </a:cubicBezTo>
                    <a:cubicBezTo>
                      <a:pt x="4938" y="12657"/>
                      <a:pt x="2331" y="13183"/>
                      <a:pt x="351" y="13835"/>
                    </a:cubicBezTo>
                    <a:cubicBezTo>
                      <a:pt x="1351" y="14053"/>
                      <a:pt x="2390" y="14152"/>
                      <a:pt x="3430" y="14152"/>
                    </a:cubicBezTo>
                    <a:cubicBezTo>
                      <a:pt x="3825" y="14152"/>
                      <a:pt x="4219" y="14138"/>
                      <a:pt x="4612" y="14110"/>
                    </a:cubicBezTo>
                    <a:cubicBezTo>
                      <a:pt x="5765" y="13559"/>
                      <a:pt x="6767" y="12832"/>
                      <a:pt x="7519" y="11880"/>
                    </a:cubicBezTo>
                    <a:cubicBezTo>
                      <a:pt x="8121" y="12030"/>
                      <a:pt x="8772" y="12080"/>
                      <a:pt x="9424" y="12156"/>
                    </a:cubicBezTo>
                    <a:cubicBezTo>
                      <a:pt x="10101" y="12256"/>
                      <a:pt x="10803" y="12331"/>
                      <a:pt x="11479" y="12331"/>
                    </a:cubicBezTo>
                    <a:cubicBezTo>
                      <a:pt x="11880" y="12156"/>
                      <a:pt x="12281" y="11980"/>
                      <a:pt x="12657" y="11780"/>
                    </a:cubicBezTo>
                    <a:cubicBezTo>
                      <a:pt x="11229" y="11379"/>
                      <a:pt x="9800" y="10752"/>
                      <a:pt x="8346" y="10426"/>
                    </a:cubicBezTo>
                    <a:cubicBezTo>
                      <a:pt x="8547" y="9950"/>
                      <a:pt x="8647" y="9449"/>
                      <a:pt x="8722" y="8922"/>
                    </a:cubicBezTo>
                    <a:cubicBezTo>
                      <a:pt x="8747" y="8446"/>
                      <a:pt x="8722" y="7970"/>
                      <a:pt x="8647" y="7519"/>
                    </a:cubicBezTo>
                    <a:cubicBezTo>
                      <a:pt x="9800" y="6892"/>
                      <a:pt x="10928" y="6165"/>
                      <a:pt x="12031" y="5514"/>
                    </a:cubicBezTo>
                    <a:cubicBezTo>
                      <a:pt x="14437" y="4085"/>
                      <a:pt x="16642" y="2406"/>
                      <a:pt x="18572" y="401"/>
                    </a:cubicBezTo>
                    <a:cubicBezTo>
                      <a:pt x="18547" y="276"/>
                      <a:pt x="18497" y="125"/>
                      <a:pt x="18472" y="0"/>
                    </a:cubicBezTo>
                    <a:close/>
                  </a:path>
                </a:pathLst>
              </a:custGeom>
              <a:solidFill>
                <a:srgbClr val="F2A5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" name="Google Shape;5095;p63"/>
              <p:cNvSpPr/>
              <p:nvPr/>
            </p:nvSpPr>
            <p:spPr>
              <a:xfrm>
                <a:off x="1804108" y="1187249"/>
                <a:ext cx="65208" cy="86126"/>
              </a:xfrm>
              <a:custGeom>
                <a:avLst/>
                <a:gdLst/>
                <a:ahLst/>
                <a:cxnLst/>
                <a:rect l="l" t="t" r="r" b="b"/>
                <a:pathLst>
                  <a:path w="11104" h="14666" extrusionOk="0">
                    <a:moveTo>
                      <a:pt x="7289" y="1"/>
                    </a:moveTo>
                    <a:cubicBezTo>
                      <a:pt x="6655" y="1"/>
                      <a:pt x="1" y="9001"/>
                      <a:pt x="126" y="10051"/>
                    </a:cubicBezTo>
                    <a:cubicBezTo>
                      <a:pt x="251" y="11104"/>
                      <a:pt x="2958" y="14362"/>
                      <a:pt x="4261" y="14638"/>
                    </a:cubicBezTo>
                    <a:cubicBezTo>
                      <a:pt x="4342" y="14656"/>
                      <a:pt x="4437" y="14665"/>
                      <a:pt x="4544" y="14665"/>
                    </a:cubicBezTo>
                    <a:cubicBezTo>
                      <a:pt x="6185" y="14665"/>
                      <a:pt x="10763" y="12619"/>
                      <a:pt x="10928" y="11655"/>
                    </a:cubicBezTo>
                    <a:cubicBezTo>
                      <a:pt x="11103" y="10603"/>
                      <a:pt x="8823" y="101"/>
                      <a:pt x="7294" y="1"/>
                    </a:cubicBezTo>
                    <a:cubicBezTo>
                      <a:pt x="7292" y="1"/>
                      <a:pt x="7291" y="1"/>
                      <a:pt x="728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" name="Google Shape;5096;p63"/>
              <p:cNvSpPr/>
              <p:nvPr/>
            </p:nvSpPr>
            <p:spPr>
              <a:xfrm>
                <a:off x="1804255" y="1187548"/>
                <a:ext cx="41953" cy="75949"/>
              </a:xfrm>
              <a:custGeom>
                <a:avLst/>
                <a:gdLst/>
                <a:ahLst/>
                <a:cxnLst/>
                <a:rect l="l" t="t" r="r" b="b"/>
                <a:pathLst>
                  <a:path w="7144" h="12933" extrusionOk="0">
                    <a:moveTo>
                      <a:pt x="7144" y="0"/>
                    </a:moveTo>
                    <a:cubicBezTo>
                      <a:pt x="6066" y="702"/>
                      <a:pt x="1" y="8998"/>
                      <a:pt x="101" y="10000"/>
                    </a:cubicBezTo>
                    <a:cubicBezTo>
                      <a:pt x="176" y="10577"/>
                      <a:pt x="1053" y="11855"/>
                      <a:pt x="2056" y="12933"/>
                    </a:cubicBezTo>
                    <a:cubicBezTo>
                      <a:pt x="2357" y="10075"/>
                      <a:pt x="3134" y="7519"/>
                      <a:pt x="4462" y="4837"/>
                    </a:cubicBezTo>
                    <a:cubicBezTo>
                      <a:pt x="5289" y="3208"/>
                      <a:pt x="6116" y="1554"/>
                      <a:pt x="7144" y="0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" name="Google Shape;5097;p63"/>
              <p:cNvSpPr/>
              <p:nvPr/>
            </p:nvSpPr>
            <p:spPr>
              <a:xfrm>
                <a:off x="1804989" y="1243548"/>
                <a:ext cx="62413" cy="29803"/>
              </a:xfrm>
              <a:custGeom>
                <a:avLst/>
                <a:gdLst/>
                <a:ahLst/>
                <a:cxnLst/>
                <a:rect l="l" t="t" r="r" b="b"/>
                <a:pathLst>
                  <a:path w="10628" h="5075" extrusionOk="0">
                    <a:moveTo>
                      <a:pt x="3764" y="1"/>
                    </a:moveTo>
                    <a:cubicBezTo>
                      <a:pt x="2185" y="1"/>
                      <a:pt x="853" y="316"/>
                      <a:pt x="1" y="589"/>
                    </a:cubicBezTo>
                    <a:cubicBezTo>
                      <a:pt x="302" y="1742"/>
                      <a:pt x="2858" y="4775"/>
                      <a:pt x="4111" y="5051"/>
                    </a:cubicBezTo>
                    <a:cubicBezTo>
                      <a:pt x="4186" y="5067"/>
                      <a:pt x="4274" y="5074"/>
                      <a:pt x="4374" y="5074"/>
                    </a:cubicBezTo>
                    <a:cubicBezTo>
                      <a:pt x="5837" y="5074"/>
                      <a:pt x="9759" y="3425"/>
                      <a:pt x="10628" y="2369"/>
                    </a:cubicBezTo>
                    <a:cubicBezTo>
                      <a:pt x="8266" y="530"/>
                      <a:pt x="5808" y="1"/>
                      <a:pt x="3764" y="1"/>
                    </a:cubicBezTo>
                    <a:close/>
                  </a:path>
                </a:pathLst>
              </a:custGeom>
              <a:solidFill>
                <a:srgbClr val="6A38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" name="Google Shape;5098;p63"/>
              <p:cNvSpPr/>
              <p:nvPr/>
            </p:nvSpPr>
            <p:spPr>
              <a:xfrm>
                <a:off x="1809305" y="1245692"/>
                <a:ext cx="15269" cy="5773"/>
              </a:xfrm>
              <a:custGeom>
                <a:avLst/>
                <a:gdLst/>
                <a:ahLst/>
                <a:cxnLst/>
                <a:rect l="l" t="t" r="r" b="b"/>
                <a:pathLst>
                  <a:path w="2600" h="983" extrusionOk="0">
                    <a:moveTo>
                      <a:pt x="1721" y="1"/>
                    </a:moveTo>
                    <a:cubicBezTo>
                      <a:pt x="1089" y="1"/>
                      <a:pt x="361" y="211"/>
                      <a:pt x="93" y="676"/>
                    </a:cubicBezTo>
                    <a:cubicBezTo>
                      <a:pt x="0" y="843"/>
                      <a:pt x="127" y="982"/>
                      <a:pt x="271" y="982"/>
                    </a:cubicBezTo>
                    <a:cubicBezTo>
                      <a:pt x="321" y="982"/>
                      <a:pt x="373" y="965"/>
                      <a:pt x="419" y="926"/>
                    </a:cubicBezTo>
                    <a:cubicBezTo>
                      <a:pt x="619" y="776"/>
                      <a:pt x="1045" y="701"/>
                      <a:pt x="1271" y="651"/>
                    </a:cubicBezTo>
                    <a:cubicBezTo>
                      <a:pt x="1672" y="550"/>
                      <a:pt x="2073" y="625"/>
                      <a:pt x="2449" y="450"/>
                    </a:cubicBezTo>
                    <a:cubicBezTo>
                      <a:pt x="2599" y="375"/>
                      <a:pt x="2549" y="149"/>
                      <a:pt x="2399" y="99"/>
                    </a:cubicBezTo>
                    <a:cubicBezTo>
                      <a:pt x="2212" y="35"/>
                      <a:pt x="1974" y="1"/>
                      <a:pt x="1721" y="1"/>
                    </a:cubicBezTo>
                    <a:close/>
                  </a:path>
                </a:pathLst>
              </a:custGeom>
              <a:solidFill>
                <a:srgbClr val="8442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" name="Google Shape;5099;p63"/>
              <p:cNvSpPr/>
              <p:nvPr/>
            </p:nvSpPr>
            <p:spPr>
              <a:xfrm>
                <a:off x="1825554" y="1246021"/>
                <a:ext cx="4169" cy="2572"/>
              </a:xfrm>
              <a:custGeom>
                <a:avLst/>
                <a:gdLst/>
                <a:ahLst/>
                <a:cxnLst/>
                <a:rect l="l" t="t" r="r" b="b"/>
                <a:pathLst>
                  <a:path w="710" h="438" extrusionOk="0">
                    <a:moveTo>
                      <a:pt x="399" y="0"/>
                    </a:moveTo>
                    <a:cubicBezTo>
                      <a:pt x="224" y="0"/>
                      <a:pt x="0" y="70"/>
                      <a:pt x="58" y="244"/>
                    </a:cubicBezTo>
                    <a:cubicBezTo>
                      <a:pt x="96" y="377"/>
                      <a:pt x="249" y="438"/>
                      <a:pt x="397" y="438"/>
                    </a:cubicBezTo>
                    <a:cubicBezTo>
                      <a:pt x="445" y="438"/>
                      <a:pt x="492" y="431"/>
                      <a:pt x="534" y="419"/>
                    </a:cubicBezTo>
                    <a:cubicBezTo>
                      <a:pt x="710" y="344"/>
                      <a:pt x="710" y="93"/>
                      <a:pt x="534" y="18"/>
                    </a:cubicBezTo>
                    <a:cubicBezTo>
                      <a:pt x="500" y="7"/>
                      <a:pt x="452" y="0"/>
                      <a:pt x="399" y="0"/>
                    </a:cubicBezTo>
                    <a:close/>
                  </a:path>
                </a:pathLst>
              </a:custGeom>
              <a:solidFill>
                <a:srgbClr val="8442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" name="Google Shape;5100;p63"/>
              <p:cNvSpPr/>
              <p:nvPr/>
            </p:nvSpPr>
            <p:spPr>
              <a:xfrm>
                <a:off x="1875347" y="1202705"/>
                <a:ext cx="16273" cy="15462"/>
              </a:xfrm>
              <a:custGeom>
                <a:avLst/>
                <a:gdLst/>
                <a:ahLst/>
                <a:cxnLst/>
                <a:rect l="l" t="t" r="r" b="b"/>
                <a:pathLst>
                  <a:path w="2771" h="2633" extrusionOk="0">
                    <a:moveTo>
                      <a:pt x="1529" y="1"/>
                    </a:moveTo>
                    <a:cubicBezTo>
                      <a:pt x="727" y="1"/>
                      <a:pt x="0" y="2582"/>
                      <a:pt x="1128" y="2632"/>
                    </a:cubicBezTo>
                    <a:cubicBezTo>
                      <a:pt x="1138" y="2633"/>
                      <a:pt x="1149" y="2633"/>
                      <a:pt x="1159" y="2633"/>
                    </a:cubicBezTo>
                    <a:cubicBezTo>
                      <a:pt x="2265" y="2633"/>
                      <a:pt x="2770" y="1"/>
                      <a:pt x="152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5" name="Google Shape;5101;p63"/>
              <p:cNvSpPr/>
              <p:nvPr/>
            </p:nvSpPr>
            <p:spPr>
              <a:xfrm>
                <a:off x="1880497" y="1204009"/>
                <a:ext cx="4686" cy="4792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6" extrusionOk="0">
                    <a:moveTo>
                      <a:pt x="634" y="1"/>
                    </a:moveTo>
                    <a:cubicBezTo>
                      <a:pt x="623" y="1"/>
                      <a:pt x="613" y="2"/>
                      <a:pt x="602" y="4"/>
                    </a:cubicBezTo>
                    <a:cubicBezTo>
                      <a:pt x="451" y="54"/>
                      <a:pt x="301" y="104"/>
                      <a:pt x="201" y="230"/>
                    </a:cubicBezTo>
                    <a:cubicBezTo>
                      <a:pt x="100" y="380"/>
                      <a:pt x="0" y="556"/>
                      <a:pt x="100" y="731"/>
                    </a:cubicBezTo>
                    <a:cubicBezTo>
                      <a:pt x="138" y="787"/>
                      <a:pt x="204" y="816"/>
                      <a:pt x="266" y="816"/>
                    </a:cubicBezTo>
                    <a:cubicBezTo>
                      <a:pt x="287" y="816"/>
                      <a:pt x="307" y="812"/>
                      <a:pt x="326" y="806"/>
                    </a:cubicBezTo>
                    <a:cubicBezTo>
                      <a:pt x="602" y="756"/>
                      <a:pt x="652" y="430"/>
                      <a:pt x="752" y="205"/>
                    </a:cubicBezTo>
                    <a:cubicBezTo>
                      <a:pt x="798" y="113"/>
                      <a:pt x="739" y="1"/>
                      <a:pt x="6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6" name="Google Shape;5102;p63"/>
              <p:cNvSpPr/>
              <p:nvPr/>
            </p:nvSpPr>
            <p:spPr>
              <a:xfrm>
                <a:off x="1879170" y="1209359"/>
                <a:ext cx="3095" cy="3312"/>
              </a:xfrm>
              <a:custGeom>
                <a:avLst/>
                <a:gdLst/>
                <a:ahLst/>
                <a:cxnLst/>
                <a:rect l="l" t="t" r="r" b="b"/>
                <a:pathLst>
                  <a:path w="527" h="564" extrusionOk="0">
                    <a:moveTo>
                      <a:pt x="330" y="1"/>
                    </a:moveTo>
                    <a:cubicBezTo>
                      <a:pt x="256" y="1"/>
                      <a:pt x="178" y="33"/>
                      <a:pt x="126" y="96"/>
                    </a:cubicBezTo>
                    <a:cubicBezTo>
                      <a:pt x="101" y="121"/>
                      <a:pt x="76" y="146"/>
                      <a:pt x="76" y="196"/>
                    </a:cubicBezTo>
                    <a:cubicBezTo>
                      <a:pt x="1" y="296"/>
                      <a:pt x="26" y="396"/>
                      <a:pt x="101" y="497"/>
                    </a:cubicBezTo>
                    <a:cubicBezTo>
                      <a:pt x="101" y="497"/>
                      <a:pt x="126" y="497"/>
                      <a:pt x="126" y="522"/>
                    </a:cubicBezTo>
                    <a:cubicBezTo>
                      <a:pt x="155" y="551"/>
                      <a:pt x="210" y="563"/>
                      <a:pt x="266" y="563"/>
                    </a:cubicBezTo>
                    <a:cubicBezTo>
                      <a:pt x="306" y="563"/>
                      <a:pt x="345" y="557"/>
                      <a:pt x="377" y="547"/>
                    </a:cubicBezTo>
                    <a:cubicBezTo>
                      <a:pt x="377" y="547"/>
                      <a:pt x="377" y="522"/>
                      <a:pt x="402" y="522"/>
                    </a:cubicBezTo>
                    <a:cubicBezTo>
                      <a:pt x="477" y="497"/>
                      <a:pt x="527" y="396"/>
                      <a:pt x="527" y="321"/>
                    </a:cubicBezTo>
                    <a:cubicBezTo>
                      <a:pt x="527" y="271"/>
                      <a:pt x="527" y="246"/>
                      <a:pt x="527" y="196"/>
                    </a:cubicBezTo>
                    <a:cubicBezTo>
                      <a:pt x="527" y="64"/>
                      <a:pt x="433" y="1"/>
                      <a:pt x="33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" name="Google Shape;5103;p63"/>
              <p:cNvSpPr/>
              <p:nvPr/>
            </p:nvSpPr>
            <p:spPr>
              <a:xfrm>
                <a:off x="1801019" y="1192258"/>
                <a:ext cx="16420" cy="15315"/>
              </a:xfrm>
              <a:custGeom>
                <a:avLst/>
                <a:gdLst/>
                <a:ahLst/>
                <a:cxnLst/>
                <a:rect l="l" t="t" r="r" b="b"/>
                <a:pathLst>
                  <a:path w="2796" h="2608" extrusionOk="0">
                    <a:moveTo>
                      <a:pt x="1554" y="0"/>
                    </a:moveTo>
                    <a:cubicBezTo>
                      <a:pt x="752" y="0"/>
                      <a:pt x="0" y="2557"/>
                      <a:pt x="1153" y="2607"/>
                    </a:cubicBezTo>
                    <a:cubicBezTo>
                      <a:pt x="1164" y="2607"/>
                      <a:pt x="1174" y="2607"/>
                      <a:pt x="1185" y="2607"/>
                    </a:cubicBezTo>
                    <a:cubicBezTo>
                      <a:pt x="2291" y="2607"/>
                      <a:pt x="2796" y="0"/>
                      <a:pt x="155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" name="Google Shape;5104;p63"/>
              <p:cNvSpPr/>
              <p:nvPr/>
            </p:nvSpPr>
            <p:spPr>
              <a:xfrm>
                <a:off x="1806903" y="1192792"/>
                <a:ext cx="4076" cy="4128"/>
              </a:xfrm>
              <a:custGeom>
                <a:avLst/>
                <a:gdLst/>
                <a:ahLst/>
                <a:cxnLst/>
                <a:rect l="l" t="t" r="r" b="b"/>
                <a:pathLst>
                  <a:path w="694" h="703" extrusionOk="0">
                    <a:moveTo>
                      <a:pt x="462" y="1"/>
                    </a:moveTo>
                    <a:cubicBezTo>
                      <a:pt x="443" y="1"/>
                      <a:pt x="423" y="3"/>
                      <a:pt x="402" y="9"/>
                    </a:cubicBezTo>
                    <a:cubicBezTo>
                      <a:pt x="176" y="59"/>
                      <a:pt x="26" y="210"/>
                      <a:pt x="1" y="460"/>
                    </a:cubicBezTo>
                    <a:cubicBezTo>
                      <a:pt x="1" y="599"/>
                      <a:pt x="145" y="702"/>
                      <a:pt x="284" y="702"/>
                    </a:cubicBezTo>
                    <a:cubicBezTo>
                      <a:pt x="345" y="702"/>
                      <a:pt x="406" y="682"/>
                      <a:pt x="452" y="636"/>
                    </a:cubicBezTo>
                    <a:cubicBezTo>
                      <a:pt x="552" y="511"/>
                      <a:pt x="552" y="410"/>
                      <a:pt x="627" y="285"/>
                    </a:cubicBezTo>
                    <a:cubicBezTo>
                      <a:pt x="694" y="153"/>
                      <a:pt x="604" y="1"/>
                      <a:pt x="4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" name="Google Shape;5105;p63"/>
              <p:cNvSpPr/>
              <p:nvPr/>
            </p:nvSpPr>
            <p:spPr>
              <a:xfrm>
                <a:off x="1805059" y="1197849"/>
                <a:ext cx="3471" cy="4152"/>
              </a:xfrm>
              <a:custGeom>
                <a:avLst/>
                <a:gdLst/>
                <a:ahLst/>
                <a:cxnLst/>
                <a:rect l="l" t="t" r="r" b="b"/>
                <a:pathLst>
                  <a:path w="591" h="707" extrusionOk="0">
                    <a:moveTo>
                      <a:pt x="365" y="1"/>
                    </a:moveTo>
                    <a:cubicBezTo>
                      <a:pt x="290" y="1"/>
                      <a:pt x="240" y="51"/>
                      <a:pt x="164" y="101"/>
                    </a:cubicBezTo>
                    <a:cubicBezTo>
                      <a:pt x="64" y="201"/>
                      <a:pt x="14" y="301"/>
                      <a:pt x="14" y="452"/>
                    </a:cubicBezTo>
                    <a:cubicBezTo>
                      <a:pt x="1" y="625"/>
                      <a:pt x="115" y="706"/>
                      <a:pt x="244" y="706"/>
                    </a:cubicBezTo>
                    <a:cubicBezTo>
                      <a:pt x="358" y="706"/>
                      <a:pt x="482" y="644"/>
                      <a:pt x="540" y="527"/>
                    </a:cubicBezTo>
                    <a:cubicBezTo>
                      <a:pt x="591" y="376"/>
                      <a:pt x="565" y="26"/>
                      <a:pt x="36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" name="Google Shape;5106;p63"/>
              <p:cNvSpPr/>
              <p:nvPr/>
            </p:nvSpPr>
            <p:spPr>
              <a:xfrm>
                <a:off x="1748619" y="1213493"/>
                <a:ext cx="49235" cy="40191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6844" extrusionOk="0">
                    <a:moveTo>
                      <a:pt x="33" y="1"/>
                    </a:moveTo>
                    <a:cubicBezTo>
                      <a:pt x="15" y="1"/>
                      <a:pt x="1" y="43"/>
                      <a:pt x="1" y="43"/>
                    </a:cubicBezTo>
                    <a:cubicBezTo>
                      <a:pt x="678" y="1998"/>
                      <a:pt x="1680" y="2499"/>
                      <a:pt x="3159" y="3853"/>
                    </a:cubicBezTo>
                    <a:cubicBezTo>
                      <a:pt x="4562" y="5156"/>
                      <a:pt x="6317" y="6284"/>
                      <a:pt x="8146" y="6835"/>
                    </a:cubicBezTo>
                    <a:cubicBezTo>
                      <a:pt x="8163" y="6841"/>
                      <a:pt x="8179" y="6843"/>
                      <a:pt x="8193" y="6843"/>
                    </a:cubicBezTo>
                    <a:cubicBezTo>
                      <a:pt x="8316" y="6843"/>
                      <a:pt x="8383" y="6677"/>
                      <a:pt x="8272" y="6610"/>
                    </a:cubicBezTo>
                    <a:cubicBezTo>
                      <a:pt x="6417" y="5632"/>
                      <a:pt x="4663" y="4730"/>
                      <a:pt x="3109" y="3327"/>
                    </a:cubicBezTo>
                    <a:cubicBezTo>
                      <a:pt x="1605" y="1998"/>
                      <a:pt x="1179" y="1622"/>
                      <a:pt x="51" y="18"/>
                    </a:cubicBezTo>
                    <a:cubicBezTo>
                      <a:pt x="45" y="6"/>
                      <a:pt x="39" y="1"/>
                      <a:pt x="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" name="Google Shape;5107;p63"/>
              <p:cNvSpPr/>
              <p:nvPr/>
            </p:nvSpPr>
            <p:spPr>
              <a:xfrm>
                <a:off x="1765426" y="1272153"/>
                <a:ext cx="32211" cy="3459"/>
              </a:xfrm>
              <a:custGeom>
                <a:avLst/>
                <a:gdLst/>
                <a:ahLst/>
                <a:cxnLst/>
                <a:rect l="l" t="t" r="r" b="b"/>
                <a:pathLst>
                  <a:path w="5485" h="589" extrusionOk="0">
                    <a:moveTo>
                      <a:pt x="53" y="1"/>
                    </a:moveTo>
                    <a:cubicBezTo>
                      <a:pt x="0" y="1"/>
                      <a:pt x="21" y="104"/>
                      <a:pt x="21" y="104"/>
                    </a:cubicBezTo>
                    <a:cubicBezTo>
                      <a:pt x="948" y="405"/>
                      <a:pt x="1500" y="505"/>
                      <a:pt x="2452" y="556"/>
                    </a:cubicBezTo>
                    <a:cubicBezTo>
                      <a:pt x="2802" y="574"/>
                      <a:pt x="3159" y="588"/>
                      <a:pt x="3515" y="588"/>
                    </a:cubicBezTo>
                    <a:cubicBezTo>
                      <a:pt x="4153" y="588"/>
                      <a:pt x="4790" y="541"/>
                      <a:pt x="5385" y="380"/>
                    </a:cubicBezTo>
                    <a:cubicBezTo>
                      <a:pt x="5478" y="357"/>
                      <a:pt x="5484" y="202"/>
                      <a:pt x="5403" y="202"/>
                    </a:cubicBezTo>
                    <a:cubicBezTo>
                      <a:pt x="5397" y="202"/>
                      <a:pt x="5391" y="203"/>
                      <a:pt x="5385" y="205"/>
                    </a:cubicBezTo>
                    <a:cubicBezTo>
                      <a:pt x="4473" y="217"/>
                      <a:pt x="3626" y="264"/>
                      <a:pt x="2787" y="264"/>
                    </a:cubicBezTo>
                    <a:cubicBezTo>
                      <a:pt x="1896" y="264"/>
                      <a:pt x="1014" y="211"/>
                      <a:pt x="71" y="4"/>
                    </a:cubicBezTo>
                    <a:cubicBezTo>
                      <a:pt x="64" y="2"/>
                      <a:pt x="58" y="1"/>
                      <a:pt x="5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" name="Google Shape;5108;p63"/>
              <p:cNvSpPr/>
              <p:nvPr/>
            </p:nvSpPr>
            <p:spPr>
              <a:xfrm>
                <a:off x="1782473" y="1245387"/>
                <a:ext cx="15380" cy="8298"/>
              </a:xfrm>
              <a:custGeom>
                <a:avLst/>
                <a:gdLst/>
                <a:ahLst/>
                <a:cxnLst/>
                <a:rect l="l" t="t" r="r" b="b"/>
                <a:pathLst>
                  <a:path w="2619" h="1413" extrusionOk="0">
                    <a:moveTo>
                      <a:pt x="326" y="1"/>
                    </a:moveTo>
                    <a:cubicBezTo>
                      <a:pt x="226" y="101"/>
                      <a:pt x="101" y="226"/>
                      <a:pt x="0" y="352"/>
                    </a:cubicBezTo>
                    <a:cubicBezTo>
                      <a:pt x="777" y="778"/>
                      <a:pt x="1579" y="1154"/>
                      <a:pt x="2381" y="1404"/>
                    </a:cubicBezTo>
                    <a:cubicBezTo>
                      <a:pt x="2398" y="1410"/>
                      <a:pt x="2414" y="1412"/>
                      <a:pt x="2428" y="1412"/>
                    </a:cubicBezTo>
                    <a:cubicBezTo>
                      <a:pt x="2551" y="1412"/>
                      <a:pt x="2618" y="1246"/>
                      <a:pt x="2507" y="1179"/>
                    </a:cubicBezTo>
                    <a:cubicBezTo>
                      <a:pt x="1755" y="778"/>
                      <a:pt x="1028" y="402"/>
                      <a:pt x="326" y="1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" name="Google Shape;5109;p63"/>
              <p:cNvSpPr/>
              <p:nvPr/>
            </p:nvSpPr>
            <p:spPr>
              <a:xfrm>
                <a:off x="1776583" y="1273340"/>
                <a:ext cx="21053" cy="2273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387" extrusionOk="0">
                    <a:moveTo>
                      <a:pt x="3503" y="0"/>
                    </a:moveTo>
                    <a:cubicBezTo>
                      <a:pt x="3497" y="0"/>
                      <a:pt x="3491" y="1"/>
                      <a:pt x="3485" y="3"/>
                    </a:cubicBezTo>
                    <a:cubicBezTo>
                      <a:pt x="2591" y="3"/>
                      <a:pt x="1751" y="56"/>
                      <a:pt x="926" y="56"/>
                    </a:cubicBezTo>
                    <a:cubicBezTo>
                      <a:pt x="616" y="56"/>
                      <a:pt x="308" y="48"/>
                      <a:pt x="1" y="28"/>
                    </a:cubicBezTo>
                    <a:lnTo>
                      <a:pt x="1" y="28"/>
                    </a:lnTo>
                    <a:cubicBezTo>
                      <a:pt x="26" y="128"/>
                      <a:pt x="51" y="228"/>
                      <a:pt x="51" y="329"/>
                    </a:cubicBezTo>
                    <a:cubicBezTo>
                      <a:pt x="226" y="329"/>
                      <a:pt x="377" y="354"/>
                      <a:pt x="552" y="354"/>
                    </a:cubicBezTo>
                    <a:cubicBezTo>
                      <a:pt x="902" y="372"/>
                      <a:pt x="1259" y="386"/>
                      <a:pt x="1615" y="386"/>
                    </a:cubicBezTo>
                    <a:cubicBezTo>
                      <a:pt x="2253" y="386"/>
                      <a:pt x="2890" y="339"/>
                      <a:pt x="3485" y="178"/>
                    </a:cubicBezTo>
                    <a:cubicBezTo>
                      <a:pt x="3578" y="155"/>
                      <a:pt x="3584" y="0"/>
                      <a:pt x="3503" y="0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" name="Google Shape;5110;p63"/>
              <p:cNvSpPr/>
              <p:nvPr/>
            </p:nvSpPr>
            <p:spPr>
              <a:xfrm>
                <a:off x="1863027" y="1222578"/>
                <a:ext cx="75608" cy="44314"/>
              </a:xfrm>
              <a:custGeom>
                <a:avLst/>
                <a:gdLst/>
                <a:ahLst/>
                <a:cxnLst/>
                <a:rect l="l" t="t" r="r" b="b"/>
                <a:pathLst>
                  <a:path w="12875" h="7546" extrusionOk="0">
                    <a:moveTo>
                      <a:pt x="12775" y="0"/>
                    </a:moveTo>
                    <a:cubicBezTo>
                      <a:pt x="8715" y="2932"/>
                      <a:pt x="4855" y="5539"/>
                      <a:pt x="143" y="7293"/>
                    </a:cubicBezTo>
                    <a:cubicBezTo>
                      <a:pt x="1" y="7341"/>
                      <a:pt x="83" y="7546"/>
                      <a:pt x="199" y="7546"/>
                    </a:cubicBezTo>
                    <a:cubicBezTo>
                      <a:pt x="205" y="7546"/>
                      <a:pt x="212" y="7545"/>
                      <a:pt x="218" y="7544"/>
                    </a:cubicBezTo>
                    <a:cubicBezTo>
                      <a:pt x="2549" y="7093"/>
                      <a:pt x="4629" y="5589"/>
                      <a:pt x="6659" y="4461"/>
                    </a:cubicBezTo>
                    <a:cubicBezTo>
                      <a:pt x="9065" y="3133"/>
                      <a:pt x="10745" y="1855"/>
                      <a:pt x="12825" y="50"/>
                    </a:cubicBezTo>
                    <a:cubicBezTo>
                      <a:pt x="12875" y="25"/>
                      <a:pt x="12775" y="0"/>
                      <a:pt x="1277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" name="Google Shape;5111;p63"/>
              <p:cNvSpPr/>
              <p:nvPr/>
            </p:nvSpPr>
            <p:spPr>
              <a:xfrm>
                <a:off x="1858980" y="1272882"/>
                <a:ext cx="44925" cy="19773"/>
              </a:xfrm>
              <a:custGeom>
                <a:avLst/>
                <a:gdLst/>
                <a:ahLst/>
                <a:cxnLst/>
                <a:rect l="l" t="t" r="r" b="b"/>
                <a:pathLst>
                  <a:path w="7650" h="3367" extrusionOk="0">
                    <a:moveTo>
                      <a:pt x="177" y="1"/>
                    </a:moveTo>
                    <a:cubicBezTo>
                      <a:pt x="79" y="1"/>
                      <a:pt x="1" y="132"/>
                      <a:pt x="80" y="231"/>
                    </a:cubicBezTo>
                    <a:cubicBezTo>
                      <a:pt x="882" y="1183"/>
                      <a:pt x="2511" y="1685"/>
                      <a:pt x="3639" y="2186"/>
                    </a:cubicBezTo>
                    <a:cubicBezTo>
                      <a:pt x="5343" y="2913"/>
                      <a:pt x="5619" y="3013"/>
                      <a:pt x="7424" y="3364"/>
                    </a:cubicBezTo>
                    <a:cubicBezTo>
                      <a:pt x="7439" y="3366"/>
                      <a:pt x="7453" y="3366"/>
                      <a:pt x="7466" y="3366"/>
                    </a:cubicBezTo>
                    <a:cubicBezTo>
                      <a:pt x="7649" y="3366"/>
                      <a:pt x="7649" y="3214"/>
                      <a:pt x="7649" y="3214"/>
                    </a:cubicBezTo>
                    <a:cubicBezTo>
                      <a:pt x="4717" y="2462"/>
                      <a:pt x="2737" y="1835"/>
                      <a:pt x="256" y="31"/>
                    </a:cubicBezTo>
                    <a:cubicBezTo>
                      <a:pt x="230" y="10"/>
                      <a:pt x="203" y="1"/>
                      <a:pt x="17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" name="Google Shape;5112;p63"/>
              <p:cNvSpPr/>
              <p:nvPr/>
            </p:nvSpPr>
            <p:spPr>
              <a:xfrm>
                <a:off x="1776143" y="1226841"/>
                <a:ext cx="102869" cy="79731"/>
              </a:xfrm>
              <a:custGeom>
                <a:avLst/>
                <a:gdLst/>
                <a:ahLst/>
                <a:cxnLst/>
                <a:rect l="l" t="t" r="r" b="b"/>
                <a:pathLst>
                  <a:path w="17517" h="13577" extrusionOk="0">
                    <a:moveTo>
                      <a:pt x="8898" y="1"/>
                    </a:moveTo>
                    <a:cubicBezTo>
                      <a:pt x="4437" y="1"/>
                      <a:pt x="828" y="4738"/>
                      <a:pt x="327" y="5815"/>
                    </a:cubicBezTo>
                    <a:cubicBezTo>
                      <a:pt x="1" y="6517"/>
                      <a:pt x="1755" y="12357"/>
                      <a:pt x="7093" y="13334"/>
                    </a:cubicBezTo>
                    <a:cubicBezTo>
                      <a:pt x="8005" y="13502"/>
                      <a:pt x="8843" y="13576"/>
                      <a:pt x="9612" y="13576"/>
                    </a:cubicBezTo>
                    <a:cubicBezTo>
                      <a:pt x="15757" y="13576"/>
                      <a:pt x="17517" y="8795"/>
                      <a:pt x="17495" y="8171"/>
                    </a:cubicBezTo>
                    <a:cubicBezTo>
                      <a:pt x="17469" y="7470"/>
                      <a:pt x="14312" y="1"/>
                      <a:pt x="889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" name="Google Shape;5113;p63"/>
              <p:cNvSpPr/>
              <p:nvPr/>
            </p:nvSpPr>
            <p:spPr>
              <a:xfrm>
                <a:off x="1799104" y="1226841"/>
                <a:ext cx="79907" cy="79731"/>
              </a:xfrm>
              <a:custGeom>
                <a:avLst/>
                <a:gdLst/>
                <a:ahLst/>
                <a:cxnLst/>
                <a:rect l="l" t="t" r="r" b="b"/>
                <a:pathLst>
                  <a:path w="13607" h="13577" extrusionOk="0">
                    <a:moveTo>
                      <a:pt x="4988" y="1"/>
                    </a:moveTo>
                    <a:cubicBezTo>
                      <a:pt x="4286" y="1"/>
                      <a:pt x="3635" y="126"/>
                      <a:pt x="2983" y="327"/>
                    </a:cubicBezTo>
                    <a:cubicBezTo>
                      <a:pt x="2557" y="753"/>
                      <a:pt x="2231" y="1204"/>
                      <a:pt x="2131" y="1630"/>
                    </a:cubicBezTo>
                    <a:cubicBezTo>
                      <a:pt x="1855" y="2758"/>
                      <a:pt x="3559" y="2482"/>
                      <a:pt x="4136" y="2933"/>
                    </a:cubicBezTo>
                    <a:cubicBezTo>
                      <a:pt x="4913" y="3510"/>
                      <a:pt x="3384" y="3810"/>
                      <a:pt x="2858" y="3936"/>
                    </a:cubicBezTo>
                    <a:cubicBezTo>
                      <a:pt x="878" y="4337"/>
                      <a:pt x="2381" y="5615"/>
                      <a:pt x="4286" y="5916"/>
                    </a:cubicBezTo>
                    <a:cubicBezTo>
                      <a:pt x="4838" y="6066"/>
                      <a:pt x="6366" y="6066"/>
                      <a:pt x="5514" y="6668"/>
                    </a:cubicBezTo>
                    <a:cubicBezTo>
                      <a:pt x="4687" y="7319"/>
                      <a:pt x="3108" y="7094"/>
                      <a:pt x="2081" y="7520"/>
                    </a:cubicBezTo>
                    <a:cubicBezTo>
                      <a:pt x="777" y="8071"/>
                      <a:pt x="126" y="9224"/>
                      <a:pt x="26" y="10627"/>
                    </a:cubicBezTo>
                    <a:cubicBezTo>
                      <a:pt x="0" y="11104"/>
                      <a:pt x="26" y="11580"/>
                      <a:pt x="101" y="12031"/>
                    </a:cubicBezTo>
                    <a:cubicBezTo>
                      <a:pt x="953" y="12633"/>
                      <a:pt x="1980" y="13109"/>
                      <a:pt x="3183" y="13334"/>
                    </a:cubicBezTo>
                    <a:cubicBezTo>
                      <a:pt x="4095" y="13502"/>
                      <a:pt x="4933" y="13576"/>
                      <a:pt x="5702" y="13576"/>
                    </a:cubicBezTo>
                    <a:cubicBezTo>
                      <a:pt x="11847" y="13576"/>
                      <a:pt x="13607" y="8795"/>
                      <a:pt x="13585" y="8171"/>
                    </a:cubicBezTo>
                    <a:cubicBezTo>
                      <a:pt x="13559" y="7470"/>
                      <a:pt x="10402" y="1"/>
                      <a:pt x="4988" y="1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" name="Google Shape;5114;p63"/>
              <p:cNvSpPr/>
              <p:nvPr/>
            </p:nvSpPr>
            <p:spPr>
              <a:xfrm>
                <a:off x="1787624" y="1257901"/>
                <a:ext cx="80512" cy="10159"/>
              </a:xfrm>
              <a:custGeom>
                <a:avLst/>
                <a:gdLst/>
                <a:ahLst/>
                <a:cxnLst/>
                <a:rect l="l" t="t" r="r" b="b"/>
                <a:pathLst>
                  <a:path w="13710" h="173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981" y="627"/>
                      <a:pt x="4086" y="777"/>
                      <a:pt x="6116" y="1053"/>
                    </a:cubicBezTo>
                    <a:cubicBezTo>
                      <a:pt x="8547" y="1354"/>
                      <a:pt x="11028" y="1654"/>
                      <a:pt x="13484" y="1729"/>
                    </a:cubicBezTo>
                    <a:cubicBezTo>
                      <a:pt x="13660" y="1729"/>
                      <a:pt x="13710" y="1454"/>
                      <a:pt x="13534" y="1404"/>
                    </a:cubicBezTo>
                    <a:cubicBezTo>
                      <a:pt x="9123" y="451"/>
                      <a:pt x="4462" y="727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" name="Google Shape;5115;p63"/>
              <p:cNvSpPr/>
              <p:nvPr/>
            </p:nvSpPr>
            <p:spPr>
              <a:xfrm>
                <a:off x="1787917" y="1268935"/>
                <a:ext cx="73154" cy="10165"/>
              </a:xfrm>
              <a:custGeom>
                <a:avLst/>
                <a:gdLst/>
                <a:ahLst/>
                <a:cxnLst/>
                <a:rect l="l" t="t" r="r" b="b"/>
                <a:pathLst>
                  <a:path w="12457" h="1731" extrusionOk="0">
                    <a:moveTo>
                      <a:pt x="76" y="1"/>
                    </a:moveTo>
                    <a:cubicBezTo>
                      <a:pt x="26" y="1"/>
                      <a:pt x="1" y="76"/>
                      <a:pt x="76" y="101"/>
                    </a:cubicBezTo>
                    <a:cubicBezTo>
                      <a:pt x="3321" y="1075"/>
                      <a:pt x="7146" y="1731"/>
                      <a:pt x="10678" y="1731"/>
                    </a:cubicBezTo>
                    <a:cubicBezTo>
                      <a:pt x="11238" y="1731"/>
                      <a:pt x="11790" y="1714"/>
                      <a:pt x="12332" y="1680"/>
                    </a:cubicBezTo>
                    <a:cubicBezTo>
                      <a:pt x="12457" y="1680"/>
                      <a:pt x="12457" y="1480"/>
                      <a:pt x="12332" y="1480"/>
                    </a:cubicBezTo>
                    <a:cubicBezTo>
                      <a:pt x="8246" y="1028"/>
                      <a:pt x="4086" y="1028"/>
                      <a:pt x="7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" name="Google Shape;5116;p63"/>
              <p:cNvSpPr/>
              <p:nvPr/>
            </p:nvSpPr>
            <p:spPr>
              <a:xfrm>
                <a:off x="1791200" y="1280974"/>
                <a:ext cx="59571" cy="8010"/>
              </a:xfrm>
              <a:custGeom>
                <a:avLst/>
                <a:gdLst/>
                <a:ahLst/>
                <a:cxnLst/>
                <a:rect l="l" t="t" r="r" b="b"/>
                <a:pathLst>
                  <a:path w="10144" h="1364" extrusionOk="0">
                    <a:moveTo>
                      <a:pt x="48" y="1"/>
                    </a:moveTo>
                    <a:cubicBezTo>
                      <a:pt x="13" y="1"/>
                      <a:pt x="0" y="56"/>
                      <a:pt x="43" y="56"/>
                    </a:cubicBezTo>
                    <a:cubicBezTo>
                      <a:pt x="2485" y="969"/>
                      <a:pt x="5241" y="1364"/>
                      <a:pt x="7900" y="1364"/>
                    </a:cubicBezTo>
                    <a:cubicBezTo>
                      <a:pt x="8599" y="1364"/>
                      <a:pt x="9290" y="1336"/>
                      <a:pt x="9968" y="1284"/>
                    </a:cubicBezTo>
                    <a:cubicBezTo>
                      <a:pt x="10144" y="1259"/>
                      <a:pt x="10144" y="1008"/>
                      <a:pt x="9968" y="1008"/>
                    </a:cubicBezTo>
                    <a:cubicBezTo>
                      <a:pt x="6660" y="958"/>
                      <a:pt x="3251" y="983"/>
                      <a:pt x="68" y="6"/>
                    </a:cubicBezTo>
                    <a:cubicBezTo>
                      <a:pt x="61" y="2"/>
                      <a:pt x="54" y="1"/>
                      <a:pt x="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" name="Google Shape;5117;p63"/>
              <p:cNvSpPr/>
              <p:nvPr/>
            </p:nvSpPr>
            <p:spPr>
              <a:xfrm>
                <a:off x="1726984" y="1062587"/>
                <a:ext cx="79314" cy="56341"/>
              </a:xfrm>
              <a:custGeom>
                <a:avLst/>
                <a:gdLst/>
                <a:ahLst/>
                <a:cxnLst/>
                <a:rect l="l" t="t" r="r" b="b"/>
                <a:pathLst>
                  <a:path w="13506" h="9594" extrusionOk="0">
                    <a:moveTo>
                      <a:pt x="7689" y="0"/>
                    </a:moveTo>
                    <a:cubicBezTo>
                      <a:pt x="6812" y="0"/>
                      <a:pt x="5898" y="348"/>
                      <a:pt x="5013" y="1179"/>
                    </a:cubicBezTo>
                    <a:cubicBezTo>
                      <a:pt x="1" y="5865"/>
                      <a:pt x="5765" y="9224"/>
                      <a:pt x="7219" y="9575"/>
                    </a:cubicBezTo>
                    <a:cubicBezTo>
                      <a:pt x="7271" y="9587"/>
                      <a:pt x="7333" y="9593"/>
                      <a:pt x="7404" y="9593"/>
                    </a:cubicBezTo>
                    <a:cubicBezTo>
                      <a:pt x="8631" y="9593"/>
                      <a:pt x="12493" y="7836"/>
                      <a:pt x="12682" y="7244"/>
                    </a:cubicBezTo>
                    <a:cubicBezTo>
                      <a:pt x="13506" y="4480"/>
                      <a:pt x="10834" y="0"/>
                      <a:pt x="76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" name="Google Shape;5118;p63"/>
              <p:cNvSpPr/>
              <p:nvPr/>
            </p:nvSpPr>
            <p:spPr>
              <a:xfrm>
                <a:off x="1756664" y="1081456"/>
                <a:ext cx="34055" cy="25704"/>
              </a:xfrm>
              <a:custGeom>
                <a:avLst/>
                <a:gdLst/>
                <a:ahLst/>
                <a:cxnLst/>
                <a:rect l="l" t="t" r="r" b="b"/>
                <a:pathLst>
                  <a:path w="5799" h="4377" extrusionOk="0">
                    <a:moveTo>
                      <a:pt x="2402" y="0"/>
                    </a:moveTo>
                    <a:cubicBezTo>
                      <a:pt x="2300" y="0"/>
                      <a:pt x="2196" y="7"/>
                      <a:pt x="2090" y="21"/>
                    </a:cubicBezTo>
                    <a:cubicBezTo>
                      <a:pt x="135" y="278"/>
                      <a:pt x="0" y="4376"/>
                      <a:pt x="2837" y="4376"/>
                    </a:cubicBezTo>
                    <a:cubicBezTo>
                      <a:pt x="3601" y="4376"/>
                      <a:pt x="4581" y="4079"/>
                      <a:pt x="5799" y="3329"/>
                    </a:cubicBezTo>
                    <a:cubicBezTo>
                      <a:pt x="5799" y="3329"/>
                      <a:pt x="4674" y="0"/>
                      <a:pt x="240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" name="Google Shape;5119;p63"/>
              <p:cNvSpPr/>
              <p:nvPr/>
            </p:nvSpPr>
            <p:spPr>
              <a:xfrm>
                <a:off x="1754791" y="1079547"/>
                <a:ext cx="36962" cy="24118"/>
              </a:xfrm>
              <a:custGeom>
                <a:avLst/>
                <a:gdLst/>
                <a:ahLst/>
                <a:cxnLst/>
                <a:rect l="l" t="t" r="r" b="b"/>
                <a:pathLst>
                  <a:path w="6294" h="4107" extrusionOk="0">
                    <a:moveTo>
                      <a:pt x="2363" y="1"/>
                    </a:moveTo>
                    <a:cubicBezTo>
                      <a:pt x="1549" y="1"/>
                      <a:pt x="745" y="392"/>
                      <a:pt x="103" y="1348"/>
                    </a:cubicBezTo>
                    <a:cubicBezTo>
                      <a:pt x="1" y="1512"/>
                      <a:pt x="149" y="1676"/>
                      <a:pt x="302" y="1676"/>
                    </a:cubicBezTo>
                    <a:cubicBezTo>
                      <a:pt x="337" y="1676"/>
                      <a:pt x="371" y="1668"/>
                      <a:pt x="404" y="1649"/>
                    </a:cubicBezTo>
                    <a:cubicBezTo>
                      <a:pt x="1235" y="1154"/>
                      <a:pt x="1852" y="750"/>
                      <a:pt x="2573" y="750"/>
                    </a:cubicBezTo>
                    <a:cubicBezTo>
                      <a:pt x="2983" y="750"/>
                      <a:pt x="3427" y="880"/>
                      <a:pt x="3963" y="1198"/>
                    </a:cubicBezTo>
                    <a:cubicBezTo>
                      <a:pt x="5015" y="1825"/>
                      <a:pt x="5667" y="3003"/>
                      <a:pt x="6143" y="4080"/>
                    </a:cubicBezTo>
                    <a:cubicBezTo>
                      <a:pt x="6152" y="4098"/>
                      <a:pt x="6173" y="4106"/>
                      <a:pt x="6197" y="4106"/>
                    </a:cubicBezTo>
                    <a:cubicBezTo>
                      <a:pt x="6241" y="4106"/>
                      <a:pt x="6293" y="4079"/>
                      <a:pt x="6293" y="4030"/>
                    </a:cubicBezTo>
                    <a:cubicBezTo>
                      <a:pt x="6119" y="2028"/>
                      <a:pt x="4215" y="1"/>
                      <a:pt x="2363" y="1"/>
                    </a:cubicBezTo>
                    <a:close/>
                  </a:path>
                </a:pathLst>
              </a:custGeom>
              <a:solidFill>
                <a:srgbClr val="4D1311">
                  <a:alpha val="20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" name="Google Shape;5120;p63"/>
              <p:cNvSpPr/>
              <p:nvPr/>
            </p:nvSpPr>
            <p:spPr>
              <a:xfrm>
                <a:off x="1926268" y="1096067"/>
                <a:ext cx="75068" cy="55865"/>
              </a:xfrm>
              <a:custGeom>
                <a:avLst/>
                <a:gdLst/>
                <a:ahLst/>
                <a:cxnLst/>
                <a:rect l="l" t="t" r="r" b="b"/>
                <a:pathLst>
                  <a:path w="12783" h="9513" extrusionOk="0">
                    <a:moveTo>
                      <a:pt x="5871" y="1"/>
                    </a:moveTo>
                    <a:cubicBezTo>
                      <a:pt x="3020" y="1"/>
                      <a:pt x="1" y="3348"/>
                      <a:pt x="126" y="5979"/>
                    </a:cubicBezTo>
                    <a:cubicBezTo>
                      <a:pt x="176" y="6631"/>
                      <a:pt x="3911" y="9513"/>
                      <a:pt x="4913" y="9513"/>
                    </a:cubicBezTo>
                    <a:cubicBezTo>
                      <a:pt x="6392" y="9513"/>
                      <a:pt x="12783" y="7583"/>
                      <a:pt x="8998" y="1869"/>
                    </a:cubicBezTo>
                    <a:cubicBezTo>
                      <a:pt x="8124" y="536"/>
                      <a:pt x="7011" y="1"/>
                      <a:pt x="58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" name="Google Shape;5121;p63"/>
              <p:cNvSpPr/>
              <p:nvPr/>
            </p:nvSpPr>
            <p:spPr>
              <a:xfrm>
                <a:off x="1938482" y="1117495"/>
                <a:ext cx="36151" cy="25017"/>
              </a:xfrm>
              <a:custGeom>
                <a:avLst/>
                <a:gdLst/>
                <a:ahLst/>
                <a:cxnLst/>
                <a:rect l="l" t="t" r="r" b="b"/>
                <a:pathLst>
                  <a:path w="6156" h="4260" extrusionOk="0">
                    <a:moveTo>
                      <a:pt x="3522" y="0"/>
                    </a:moveTo>
                    <a:cubicBezTo>
                      <a:pt x="1662" y="0"/>
                      <a:pt x="1" y="2180"/>
                      <a:pt x="1" y="2180"/>
                    </a:cubicBezTo>
                    <a:cubicBezTo>
                      <a:pt x="1259" y="3702"/>
                      <a:pt x="2366" y="4260"/>
                      <a:pt x="3244" y="4260"/>
                    </a:cubicBezTo>
                    <a:cubicBezTo>
                      <a:pt x="5360" y="4260"/>
                      <a:pt x="6156" y="1029"/>
                      <a:pt x="4562" y="250"/>
                    </a:cubicBezTo>
                    <a:cubicBezTo>
                      <a:pt x="4215" y="74"/>
                      <a:pt x="3865" y="0"/>
                      <a:pt x="35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" name="Google Shape;5122;p63"/>
              <p:cNvSpPr/>
              <p:nvPr/>
            </p:nvSpPr>
            <p:spPr>
              <a:xfrm>
                <a:off x="1936762" y="1116250"/>
                <a:ext cx="39757" cy="16437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2799" extrusionOk="0">
                    <a:moveTo>
                      <a:pt x="4095" y="0"/>
                    </a:moveTo>
                    <a:cubicBezTo>
                      <a:pt x="2495" y="0"/>
                      <a:pt x="684" y="1158"/>
                      <a:pt x="18" y="2692"/>
                    </a:cubicBezTo>
                    <a:cubicBezTo>
                      <a:pt x="1" y="2746"/>
                      <a:pt x="45" y="2799"/>
                      <a:pt x="91" y="2799"/>
                    </a:cubicBezTo>
                    <a:cubicBezTo>
                      <a:pt x="110" y="2799"/>
                      <a:pt x="129" y="2790"/>
                      <a:pt x="144" y="2768"/>
                    </a:cubicBezTo>
                    <a:cubicBezTo>
                      <a:pt x="946" y="1915"/>
                      <a:pt x="1923" y="1013"/>
                      <a:pt x="3126" y="763"/>
                    </a:cubicBezTo>
                    <a:cubicBezTo>
                      <a:pt x="3407" y="705"/>
                      <a:pt x="3655" y="678"/>
                      <a:pt x="3879" y="678"/>
                    </a:cubicBezTo>
                    <a:cubicBezTo>
                      <a:pt x="5016" y="678"/>
                      <a:pt x="5522" y="1378"/>
                      <a:pt x="6359" y="2342"/>
                    </a:cubicBezTo>
                    <a:cubicBezTo>
                      <a:pt x="6398" y="2388"/>
                      <a:pt x="6453" y="2408"/>
                      <a:pt x="6509" y="2408"/>
                    </a:cubicBezTo>
                    <a:cubicBezTo>
                      <a:pt x="6636" y="2408"/>
                      <a:pt x="6770" y="2305"/>
                      <a:pt x="6735" y="2166"/>
                    </a:cubicBezTo>
                    <a:cubicBezTo>
                      <a:pt x="6322" y="620"/>
                      <a:pt x="5265" y="0"/>
                      <a:pt x="4095" y="0"/>
                    </a:cubicBezTo>
                    <a:close/>
                  </a:path>
                </a:pathLst>
              </a:custGeom>
              <a:solidFill>
                <a:srgbClr val="4D1311">
                  <a:alpha val="20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7" name="Google Shape;5123;p63"/>
          <p:cNvGrpSpPr/>
          <p:nvPr/>
        </p:nvGrpSpPr>
        <p:grpSpPr>
          <a:xfrm>
            <a:off x="731696" y="2878791"/>
            <a:ext cx="1363515" cy="1515218"/>
            <a:chOff x="5038641" y="2573327"/>
            <a:chExt cx="1540798" cy="2004380"/>
          </a:xfrm>
        </p:grpSpPr>
        <p:sp>
          <p:nvSpPr>
            <p:cNvPr id="98" name="Google Shape;5124;p63"/>
            <p:cNvSpPr/>
            <p:nvPr/>
          </p:nvSpPr>
          <p:spPr>
            <a:xfrm>
              <a:off x="5081130" y="4402390"/>
              <a:ext cx="1427169" cy="175316"/>
            </a:xfrm>
            <a:custGeom>
              <a:avLst/>
              <a:gdLst/>
              <a:ahLst/>
              <a:cxnLst/>
              <a:rect l="l" t="t" r="r" b="b"/>
              <a:pathLst>
                <a:path w="11991" h="1473" extrusionOk="0">
                  <a:moveTo>
                    <a:pt x="5996" y="1"/>
                  </a:moveTo>
                  <a:cubicBezTo>
                    <a:pt x="2686" y="1"/>
                    <a:pt x="1" y="331"/>
                    <a:pt x="1" y="741"/>
                  </a:cubicBezTo>
                  <a:cubicBezTo>
                    <a:pt x="1" y="1143"/>
                    <a:pt x="2686" y="1473"/>
                    <a:pt x="5996" y="1473"/>
                  </a:cubicBezTo>
                  <a:cubicBezTo>
                    <a:pt x="9305" y="1473"/>
                    <a:pt x="11991" y="1143"/>
                    <a:pt x="11991" y="741"/>
                  </a:cubicBezTo>
                  <a:cubicBezTo>
                    <a:pt x="11991" y="331"/>
                    <a:pt x="9305" y="1"/>
                    <a:pt x="5996" y="1"/>
                  </a:cubicBezTo>
                  <a:close/>
                </a:path>
              </a:pathLst>
            </a:custGeom>
            <a:solidFill>
              <a:srgbClr val="7F3DEC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99" name="Google Shape;5125;p63"/>
            <p:cNvSpPr/>
            <p:nvPr/>
          </p:nvSpPr>
          <p:spPr>
            <a:xfrm>
              <a:off x="5072679" y="3877998"/>
              <a:ext cx="495004" cy="581413"/>
            </a:xfrm>
            <a:custGeom>
              <a:avLst/>
              <a:gdLst/>
              <a:ahLst/>
              <a:cxnLst/>
              <a:rect l="l" t="t" r="r" b="b"/>
              <a:pathLst>
                <a:path w="4159" h="4885" extrusionOk="0">
                  <a:moveTo>
                    <a:pt x="1626" y="0"/>
                  </a:moveTo>
                  <a:cubicBezTo>
                    <a:pt x="1471" y="0"/>
                    <a:pt x="1308" y="46"/>
                    <a:pt x="1142" y="152"/>
                  </a:cubicBezTo>
                  <a:cubicBezTo>
                    <a:pt x="0" y="856"/>
                    <a:pt x="946" y="2533"/>
                    <a:pt x="1472" y="3274"/>
                  </a:cubicBezTo>
                  <a:cubicBezTo>
                    <a:pt x="1731" y="3622"/>
                    <a:pt x="2097" y="4005"/>
                    <a:pt x="1990" y="4041"/>
                  </a:cubicBezTo>
                  <a:cubicBezTo>
                    <a:pt x="1874" y="4068"/>
                    <a:pt x="785" y="4773"/>
                    <a:pt x="982" y="4853"/>
                  </a:cubicBezTo>
                  <a:cubicBezTo>
                    <a:pt x="1033" y="4877"/>
                    <a:pt x="1213" y="4885"/>
                    <a:pt x="1451" y="4885"/>
                  </a:cubicBezTo>
                  <a:cubicBezTo>
                    <a:pt x="1752" y="4885"/>
                    <a:pt x="2146" y="4872"/>
                    <a:pt x="2489" y="4862"/>
                  </a:cubicBezTo>
                  <a:cubicBezTo>
                    <a:pt x="2909" y="4844"/>
                    <a:pt x="3248" y="4826"/>
                    <a:pt x="3248" y="4826"/>
                  </a:cubicBezTo>
                  <a:cubicBezTo>
                    <a:pt x="3248" y="4826"/>
                    <a:pt x="3252" y="4827"/>
                    <a:pt x="3260" y="4827"/>
                  </a:cubicBezTo>
                  <a:cubicBezTo>
                    <a:pt x="3372" y="4827"/>
                    <a:pt x="4159" y="4718"/>
                    <a:pt x="3203" y="1543"/>
                  </a:cubicBezTo>
                  <a:cubicBezTo>
                    <a:pt x="3194" y="1516"/>
                    <a:pt x="2926" y="910"/>
                    <a:pt x="2498" y="464"/>
                  </a:cubicBezTo>
                  <a:cubicBezTo>
                    <a:pt x="2256" y="203"/>
                    <a:pt x="1956" y="0"/>
                    <a:pt x="16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" name="Google Shape;5126;p63"/>
            <p:cNvSpPr/>
            <p:nvPr/>
          </p:nvSpPr>
          <p:spPr>
            <a:xfrm>
              <a:off x="5232995" y="3975593"/>
              <a:ext cx="39396" cy="34159"/>
            </a:xfrm>
            <a:custGeom>
              <a:avLst/>
              <a:gdLst/>
              <a:ahLst/>
              <a:cxnLst/>
              <a:rect l="l" t="t" r="r" b="b"/>
              <a:pathLst>
                <a:path w="331" h="287" extrusionOk="0">
                  <a:moveTo>
                    <a:pt x="161" y="1"/>
                  </a:moveTo>
                  <a:cubicBezTo>
                    <a:pt x="72" y="1"/>
                    <a:pt x="0" y="63"/>
                    <a:pt x="0" y="143"/>
                  </a:cubicBezTo>
                  <a:cubicBezTo>
                    <a:pt x="0" y="224"/>
                    <a:pt x="72" y="286"/>
                    <a:pt x="161" y="286"/>
                  </a:cubicBezTo>
                  <a:cubicBezTo>
                    <a:pt x="259" y="286"/>
                    <a:pt x="330" y="224"/>
                    <a:pt x="330" y="143"/>
                  </a:cubicBezTo>
                  <a:cubicBezTo>
                    <a:pt x="330" y="63"/>
                    <a:pt x="259" y="1"/>
                    <a:pt x="1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" name="Google Shape;5127;p63"/>
            <p:cNvSpPr/>
            <p:nvPr/>
          </p:nvSpPr>
          <p:spPr>
            <a:xfrm>
              <a:off x="5238231" y="4103061"/>
              <a:ext cx="43680" cy="49988"/>
            </a:xfrm>
            <a:custGeom>
              <a:avLst/>
              <a:gdLst/>
              <a:ahLst/>
              <a:cxnLst/>
              <a:rect l="l" t="t" r="r" b="b"/>
              <a:pathLst>
                <a:path w="367" h="420" extrusionOk="0">
                  <a:moveTo>
                    <a:pt x="188" y="0"/>
                  </a:moveTo>
                  <a:cubicBezTo>
                    <a:pt x="81" y="0"/>
                    <a:pt x="1" y="98"/>
                    <a:pt x="1" y="214"/>
                  </a:cubicBezTo>
                  <a:cubicBezTo>
                    <a:pt x="1" y="321"/>
                    <a:pt x="81" y="419"/>
                    <a:pt x="188" y="419"/>
                  </a:cubicBezTo>
                  <a:cubicBezTo>
                    <a:pt x="286" y="419"/>
                    <a:pt x="367" y="321"/>
                    <a:pt x="367" y="214"/>
                  </a:cubicBezTo>
                  <a:cubicBezTo>
                    <a:pt x="367" y="98"/>
                    <a:pt x="286" y="0"/>
                    <a:pt x="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" name="Google Shape;5128;p63"/>
            <p:cNvSpPr/>
            <p:nvPr/>
          </p:nvSpPr>
          <p:spPr>
            <a:xfrm>
              <a:off x="5244658" y="3933103"/>
              <a:ext cx="323020" cy="523569"/>
            </a:xfrm>
            <a:custGeom>
              <a:avLst/>
              <a:gdLst/>
              <a:ahLst/>
              <a:cxnLst/>
              <a:rect l="l" t="t" r="r" b="b"/>
              <a:pathLst>
                <a:path w="2714" h="4399" extrusionOk="0">
                  <a:moveTo>
                    <a:pt x="1053" y="1"/>
                  </a:moveTo>
                  <a:cubicBezTo>
                    <a:pt x="759" y="598"/>
                    <a:pt x="0" y="2392"/>
                    <a:pt x="1044" y="4399"/>
                  </a:cubicBezTo>
                  <a:cubicBezTo>
                    <a:pt x="1464" y="4381"/>
                    <a:pt x="1803" y="4363"/>
                    <a:pt x="1803" y="4363"/>
                  </a:cubicBezTo>
                  <a:cubicBezTo>
                    <a:pt x="1803" y="4363"/>
                    <a:pt x="1807" y="4364"/>
                    <a:pt x="1815" y="4364"/>
                  </a:cubicBezTo>
                  <a:cubicBezTo>
                    <a:pt x="1927" y="4364"/>
                    <a:pt x="2714" y="4255"/>
                    <a:pt x="1758" y="1080"/>
                  </a:cubicBezTo>
                  <a:cubicBezTo>
                    <a:pt x="1749" y="1053"/>
                    <a:pt x="1481" y="447"/>
                    <a:pt x="1053" y="1"/>
                  </a:cubicBezTo>
                  <a:close/>
                </a:path>
              </a:pathLst>
            </a:custGeom>
            <a:solidFill>
              <a:srgbClr val="78433F">
                <a:alpha val="120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" name="Google Shape;5129;p63"/>
            <p:cNvSpPr/>
            <p:nvPr/>
          </p:nvSpPr>
          <p:spPr>
            <a:xfrm>
              <a:off x="6029096" y="3877998"/>
              <a:ext cx="495123" cy="581413"/>
            </a:xfrm>
            <a:custGeom>
              <a:avLst/>
              <a:gdLst/>
              <a:ahLst/>
              <a:cxnLst/>
              <a:rect l="l" t="t" r="r" b="b"/>
              <a:pathLst>
                <a:path w="4160" h="4885" extrusionOk="0">
                  <a:moveTo>
                    <a:pt x="2538" y="0"/>
                  </a:moveTo>
                  <a:cubicBezTo>
                    <a:pt x="2208" y="0"/>
                    <a:pt x="1910" y="203"/>
                    <a:pt x="1661" y="464"/>
                  </a:cubicBezTo>
                  <a:cubicBezTo>
                    <a:pt x="1233" y="910"/>
                    <a:pt x="966" y="1516"/>
                    <a:pt x="957" y="1543"/>
                  </a:cubicBezTo>
                  <a:cubicBezTo>
                    <a:pt x="1" y="4718"/>
                    <a:pt x="787" y="4827"/>
                    <a:pt x="899" y="4827"/>
                  </a:cubicBezTo>
                  <a:cubicBezTo>
                    <a:pt x="908" y="4827"/>
                    <a:pt x="912" y="4826"/>
                    <a:pt x="912" y="4826"/>
                  </a:cubicBezTo>
                  <a:cubicBezTo>
                    <a:pt x="912" y="4826"/>
                    <a:pt x="1251" y="4844"/>
                    <a:pt x="1670" y="4862"/>
                  </a:cubicBezTo>
                  <a:cubicBezTo>
                    <a:pt x="2014" y="4872"/>
                    <a:pt x="2410" y="4885"/>
                    <a:pt x="2714" y="4885"/>
                  </a:cubicBezTo>
                  <a:cubicBezTo>
                    <a:pt x="2954" y="4885"/>
                    <a:pt x="3136" y="4877"/>
                    <a:pt x="3187" y="4853"/>
                  </a:cubicBezTo>
                  <a:cubicBezTo>
                    <a:pt x="3374" y="4773"/>
                    <a:pt x="2286" y="4068"/>
                    <a:pt x="2179" y="4041"/>
                  </a:cubicBezTo>
                  <a:cubicBezTo>
                    <a:pt x="2063" y="4005"/>
                    <a:pt x="2429" y="3622"/>
                    <a:pt x="2687" y="3274"/>
                  </a:cubicBezTo>
                  <a:cubicBezTo>
                    <a:pt x="3223" y="2533"/>
                    <a:pt x="4159" y="856"/>
                    <a:pt x="3026" y="152"/>
                  </a:cubicBezTo>
                  <a:cubicBezTo>
                    <a:pt x="2857" y="46"/>
                    <a:pt x="2694" y="0"/>
                    <a:pt x="25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" name="Google Shape;5130;p63"/>
            <p:cNvSpPr/>
            <p:nvPr/>
          </p:nvSpPr>
          <p:spPr>
            <a:xfrm>
              <a:off x="6324495" y="3975593"/>
              <a:ext cx="40467" cy="34159"/>
            </a:xfrm>
            <a:custGeom>
              <a:avLst/>
              <a:gdLst/>
              <a:ahLst/>
              <a:cxnLst/>
              <a:rect l="l" t="t" r="r" b="b"/>
              <a:pathLst>
                <a:path w="340" h="287" extrusionOk="0">
                  <a:moveTo>
                    <a:pt x="170" y="1"/>
                  </a:moveTo>
                  <a:cubicBezTo>
                    <a:pt x="72" y="1"/>
                    <a:pt x="0" y="63"/>
                    <a:pt x="0" y="143"/>
                  </a:cubicBezTo>
                  <a:cubicBezTo>
                    <a:pt x="0" y="224"/>
                    <a:pt x="72" y="286"/>
                    <a:pt x="170" y="286"/>
                  </a:cubicBezTo>
                  <a:cubicBezTo>
                    <a:pt x="259" y="286"/>
                    <a:pt x="339" y="224"/>
                    <a:pt x="339" y="143"/>
                  </a:cubicBezTo>
                  <a:cubicBezTo>
                    <a:pt x="339" y="63"/>
                    <a:pt x="259" y="1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" name="Google Shape;5131;p63"/>
            <p:cNvSpPr/>
            <p:nvPr/>
          </p:nvSpPr>
          <p:spPr>
            <a:xfrm>
              <a:off x="6314854" y="4103061"/>
              <a:ext cx="43680" cy="49988"/>
            </a:xfrm>
            <a:custGeom>
              <a:avLst/>
              <a:gdLst/>
              <a:ahLst/>
              <a:cxnLst/>
              <a:rect l="l" t="t" r="r" b="b"/>
              <a:pathLst>
                <a:path w="367" h="420" extrusionOk="0">
                  <a:moveTo>
                    <a:pt x="188" y="0"/>
                  </a:moveTo>
                  <a:cubicBezTo>
                    <a:pt x="81" y="0"/>
                    <a:pt x="1" y="98"/>
                    <a:pt x="1" y="214"/>
                  </a:cubicBezTo>
                  <a:cubicBezTo>
                    <a:pt x="1" y="321"/>
                    <a:pt x="81" y="419"/>
                    <a:pt x="188" y="419"/>
                  </a:cubicBezTo>
                  <a:cubicBezTo>
                    <a:pt x="286" y="419"/>
                    <a:pt x="367" y="321"/>
                    <a:pt x="367" y="214"/>
                  </a:cubicBezTo>
                  <a:cubicBezTo>
                    <a:pt x="367" y="98"/>
                    <a:pt x="286" y="0"/>
                    <a:pt x="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" name="Google Shape;5132;p63"/>
            <p:cNvSpPr/>
            <p:nvPr/>
          </p:nvSpPr>
          <p:spPr>
            <a:xfrm>
              <a:off x="6029096" y="3933103"/>
              <a:ext cx="323139" cy="523569"/>
            </a:xfrm>
            <a:custGeom>
              <a:avLst/>
              <a:gdLst/>
              <a:ahLst/>
              <a:cxnLst/>
              <a:rect l="l" t="t" r="r" b="b"/>
              <a:pathLst>
                <a:path w="2715" h="4399" extrusionOk="0">
                  <a:moveTo>
                    <a:pt x="1661" y="1"/>
                  </a:moveTo>
                  <a:cubicBezTo>
                    <a:pt x="1233" y="447"/>
                    <a:pt x="966" y="1053"/>
                    <a:pt x="957" y="1080"/>
                  </a:cubicBezTo>
                  <a:cubicBezTo>
                    <a:pt x="1" y="4255"/>
                    <a:pt x="787" y="4364"/>
                    <a:pt x="899" y="4364"/>
                  </a:cubicBezTo>
                  <a:cubicBezTo>
                    <a:pt x="908" y="4364"/>
                    <a:pt x="912" y="4363"/>
                    <a:pt x="912" y="4363"/>
                  </a:cubicBezTo>
                  <a:cubicBezTo>
                    <a:pt x="912" y="4363"/>
                    <a:pt x="1251" y="4381"/>
                    <a:pt x="1670" y="4399"/>
                  </a:cubicBezTo>
                  <a:cubicBezTo>
                    <a:pt x="2714" y="2392"/>
                    <a:pt x="1965" y="598"/>
                    <a:pt x="1661" y="1"/>
                  </a:cubicBezTo>
                  <a:close/>
                </a:path>
              </a:pathLst>
            </a:custGeom>
            <a:solidFill>
              <a:srgbClr val="78433F">
                <a:alpha val="120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" name="Google Shape;5133;p63"/>
            <p:cNvSpPr/>
            <p:nvPr/>
          </p:nvSpPr>
          <p:spPr>
            <a:xfrm>
              <a:off x="5493165" y="4012488"/>
              <a:ext cx="576652" cy="510477"/>
            </a:xfrm>
            <a:custGeom>
              <a:avLst/>
              <a:gdLst/>
              <a:ahLst/>
              <a:cxnLst/>
              <a:rect l="l" t="t" r="r" b="b"/>
              <a:pathLst>
                <a:path w="4845" h="4289" extrusionOk="0">
                  <a:moveTo>
                    <a:pt x="2611" y="1"/>
                  </a:moveTo>
                  <a:cubicBezTo>
                    <a:pt x="2580" y="1"/>
                    <a:pt x="2548" y="1"/>
                    <a:pt x="2516" y="3"/>
                  </a:cubicBezTo>
                  <a:cubicBezTo>
                    <a:pt x="0" y="101"/>
                    <a:pt x="339" y="3785"/>
                    <a:pt x="339" y="3785"/>
                  </a:cubicBezTo>
                  <a:cubicBezTo>
                    <a:pt x="339" y="3785"/>
                    <a:pt x="1149" y="4289"/>
                    <a:pt x="2501" y="4289"/>
                  </a:cubicBezTo>
                  <a:cubicBezTo>
                    <a:pt x="3160" y="4289"/>
                    <a:pt x="3949" y="4169"/>
                    <a:pt x="4835" y="3812"/>
                  </a:cubicBezTo>
                  <a:cubicBezTo>
                    <a:pt x="4835" y="3812"/>
                    <a:pt x="4844" y="3705"/>
                    <a:pt x="4835" y="3518"/>
                  </a:cubicBezTo>
                  <a:cubicBezTo>
                    <a:pt x="4826" y="2697"/>
                    <a:pt x="4639" y="404"/>
                    <a:pt x="3042" y="47"/>
                  </a:cubicBezTo>
                  <a:cubicBezTo>
                    <a:pt x="2909" y="18"/>
                    <a:pt x="2764" y="1"/>
                    <a:pt x="26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" name="Google Shape;5134;p63"/>
            <p:cNvSpPr/>
            <p:nvPr/>
          </p:nvSpPr>
          <p:spPr>
            <a:xfrm>
              <a:off x="5493165" y="4012488"/>
              <a:ext cx="576652" cy="510477"/>
            </a:xfrm>
            <a:custGeom>
              <a:avLst/>
              <a:gdLst/>
              <a:ahLst/>
              <a:cxnLst/>
              <a:rect l="l" t="t" r="r" b="b"/>
              <a:pathLst>
                <a:path w="4845" h="4289" extrusionOk="0">
                  <a:moveTo>
                    <a:pt x="2611" y="1"/>
                  </a:moveTo>
                  <a:cubicBezTo>
                    <a:pt x="2580" y="1"/>
                    <a:pt x="2548" y="1"/>
                    <a:pt x="2516" y="3"/>
                  </a:cubicBezTo>
                  <a:cubicBezTo>
                    <a:pt x="0" y="101"/>
                    <a:pt x="339" y="3785"/>
                    <a:pt x="339" y="3785"/>
                  </a:cubicBezTo>
                  <a:cubicBezTo>
                    <a:pt x="339" y="3785"/>
                    <a:pt x="1149" y="4289"/>
                    <a:pt x="2501" y="4289"/>
                  </a:cubicBezTo>
                  <a:cubicBezTo>
                    <a:pt x="3160" y="4289"/>
                    <a:pt x="3949" y="4169"/>
                    <a:pt x="4835" y="3812"/>
                  </a:cubicBezTo>
                  <a:cubicBezTo>
                    <a:pt x="4835" y="3812"/>
                    <a:pt x="4844" y="3705"/>
                    <a:pt x="4835" y="3518"/>
                  </a:cubicBezTo>
                  <a:cubicBezTo>
                    <a:pt x="4550" y="3606"/>
                    <a:pt x="4213" y="3675"/>
                    <a:pt x="3869" y="3675"/>
                  </a:cubicBezTo>
                  <a:cubicBezTo>
                    <a:pt x="3375" y="3675"/>
                    <a:pt x="2866" y="3531"/>
                    <a:pt x="2471" y="3090"/>
                  </a:cubicBezTo>
                  <a:cubicBezTo>
                    <a:pt x="1588" y="2117"/>
                    <a:pt x="2551" y="663"/>
                    <a:pt x="3042" y="47"/>
                  </a:cubicBezTo>
                  <a:cubicBezTo>
                    <a:pt x="2909" y="18"/>
                    <a:pt x="2764" y="1"/>
                    <a:pt x="2611" y="1"/>
                  </a:cubicBezTo>
                  <a:close/>
                </a:path>
              </a:pathLst>
            </a:custGeom>
            <a:solidFill>
              <a:srgbClr val="78433F">
                <a:alpha val="120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" name="Google Shape;5135;p63"/>
            <p:cNvSpPr/>
            <p:nvPr/>
          </p:nvSpPr>
          <p:spPr>
            <a:xfrm>
              <a:off x="5312617" y="3813134"/>
              <a:ext cx="990722" cy="712811"/>
            </a:xfrm>
            <a:custGeom>
              <a:avLst/>
              <a:gdLst/>
              <a:ahLst/>
              <a:cxnLst/>
              <a:rect l="l" t="t" r="r" b="b"/>
              <a:pathLst>
                <a:path w="8324" h="5989" extrusionOk="0">
                  <a:moveTo>
                    <a:pt x="1606" y="1"/>
                  </a:moveTo>
                  <a:cubicBezTo>
                    <a:pt x="1606" y="1"/>
                    <a:pt x="1392" y="322"/>
                    <a:pt x="1169" y="839"/>
                  </a:cubicBezTo>
                  <a:cubicBezTo>
                    <a:pt x="919" y="1410"/>
                    <a:pt x="643" y="2213"/>
                    <a:pt x="589" y="3096"/>
                  </a:cubicBezTo>
                  <a:cubicBezTo>
                    <a:pt x="500" y="4773"/>
                    <a:pt x="803" y="5362"/>
                    <a:pt x="803" y="5362"/>
                  </a:cubicBezTo>
                  <a:cubicBezTo>
                    <a:pt x="803" y="5362"/>
                    <a:pt x="0" y="5558"/>
                    <a:pt x="125" y="5737"/>
                  </a:cubicBezTo>
                  <a:cubicBezTo>
                    <a:pt x="177" y="5803"/>
                    <a:pt x="470" y="5831"/>
                    <a:pt x="808" y="5831"/>
                  </a:cubicBezTo>
                  <a:cubicBezTo>
                    <a:pt x="1342" y="5831"/>
                    <a:pt x="1988" y="5760"/>
                    <a:pt x="1972" y="5657"/>
                  </a:cubicBezTo>
                  <a:cubicBezTo>
                    <a:pt x="1937" y="5482"/>
                    <a:pt x="2107" y="1931"/>
                    <a:pt x="4040" y="1931"/>
                  </a:cubicBezTo>
                  <a:cubicBezTo>
                    <a:pt x="4084" y="1931"/>
                    <a:pt x="4130" y="1933"/>
                    <a:pt x="4175" y="1937"/>
                  </a:cubicBezTo>
                  <a:cubicBezTo>
                    <a:pt x="6245" y="2115"/>
                    <a:pt x="5906" y="5657"/>
                    <a:pt x="6111" y="5764"/>
                  </a:cubicBezTo>
                  <a:cubicBezTo>
                    <a:pt x="6262" y="5845"/>
                    <a:pt x="7297" y="5989"/>
                    <a:pt x="7853" y="5989"/>
                  </a:cubicBezTo>
                  <a:cubicBezTo>
                    <a:pt x="8087" y="5989"/>
                    <a:pt x="8236" y="5963"/>
                    <a:pt x="8199" y="5897"/>
                  </a:cubicBezTo>
                  <a:cubicBezTo>
                    <a:pt x="8065" y="5666"/>
                    <a:pt x="7271" y="5576"/>
                    <a:pt x="7351" y="5478"/>
                  </a:cubicBezTo>
                  <a:cubicBezTo>
                    <a:pt x="7423" y="5389"/>
                    <a:pt x="8324" y="3141"/>
                    <a:pt x="7102" y="928"/>
                  </a:cubicBezTo>
                  <a:cubicBezTo>
                    <a:pt x="6968" y="688"/>
                    <a:pt x="6807" y="438"/>
                    <a:pt x="6611" y="197"/>
                  </a:cubicBezTo>
                  <a:lnTo>
                    <a:pt x="16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" name="Google Shape;5136;p63"/>
            <p:cNvSpPr/>
            <p:nvPr/>
          </p:nvSpPr>
          <p:spPr>
            <a:xfrm>
              <a:off x="5501615" y="4045694"/>
              <a:ext cx="36182" cy="55344"/>
            </a:xfrm>
            <a:custGeom>
              <a:avLst/>
              <a:gdLst/>
              <a:ahLst/>
              <a:cxnLst/>
              <a:rect l="l" t="t" r="r" b="b"/>
              <a:pathLst>
                <a:path w="304" h="465" extrusionOk="0">
                  <a:moveTo>
                    <a:pt x="152" y="0"/>
                  </a:moveTo>
                  <a:cubicBezTo>
                    <a:pt x="63" y="0"/>
                    <a:pt x="0" y="107"/>
                    <a:pt x="0" y="232"/>
                  </a:cubicBezTo>
                  <a:cubicBezTo>
                    <a:pt x="0" y="366"/>
                    <a:pt x="63" y="464"/>
                    <a:pt x="152" y="464"/>
                  </a:cubicBezTo>
                  <a:cubicBezTo>
                    <a:pt x="232" y="464"/>
                    <a:pt x="304" y="366"/>
                    <a:pt x="304" y="232"/>
                  </a:cubicBezTo>
                  <a:cubicBezTo>
                    <a:pt x="304" y="107"/>
                    <a:pt x="232" y="0"/>
                    <a:pt x="1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" name="Google Shape;5137;p63"/>
            <p:cNvSpPr/>
            <p:nvPr/>
          </p:nvSpPr>
          <p:spPr>
            <a:xfrm>
              <a:off x="5828672" y="3944767"/>
              <a:ext cx="17020" cy="19281"/>
            </a:xfrm>
            <a:custGeom>
              <a:avLst/>
              <a:gdLst/>
              <a:ahLst/>
              <a:cxnLst/>
              <a:rect l="l" t="t" r="r" b="b"/>
              <a:pathLst>
                <a:path w="143" h="162" extrusionOk="0">
                  <a:moveTo>
                    <a:pt x="71" y="1"/>
                  </a:moveTo>
                  <a:cubicBezTo>
                    <a:pt x="36" y="1"/>
                    <a:pt x="0" y="37"/>
                    <a:pt x="0" y="81"/>
                  </a:cubicBezTo>
                  <a:cubicBezTo>
                    <a:pt x="0" y="126"/>
                    <a:pt x="36" y="161"/>
                    <a:pt x="71" y="161"/>
                  </a:cubicBezTo>
                  <a:cubicBezTo>
                    <a:pt x="116" y="161"/>
                    <a:pt x="143" y="126"/>
                    <a:pt x="143" y="81"/>
                  </a:cubicBezTo>
                  <a:cubicBezTo>
                    <a:pt x="143" y="37"/>
                    <a:pt x="116" y="1"/>
                    <a:pt x="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" name="Google Shape;5138;p63"/>
            <p:cNvSpPr/>
            <p:nvPr/>
          </p:nvSpPr>
          <p:spPr>
            <a:xfrm>
              <a:off x="6084557" y="4156143"/>
              <a:ext cx="55225" cy="55344"/>
            </a:xfrm>
            <a:custGeom>
              <a:avLst/>
              <a:gdLst/>
              <a:ahLst/>
              <a:cxnLst/>
              <a:rect l="l" t="t" r="r" b="b"/>
              <a:pathLst>
                <a:path w="464" h="465" extrusionOk="0">
                  <a:moveTo>
                    <a:pt x="232" y="0"/>
                  </a:moveTo>
                  <a:cubicBezTo>
                    <a:pt x="98" y="0"/>
                    <a:pt x="0" y="107"/>
                    <a:pt x="0" y="232"/>
                  </a:cubicBezTo>
                  <a:cubicBezTo>
                    <a:pt x="0" y="366"/>
                    <a:pt x="98" y="464"/>
                    <a:pt x="232" y="464"/>
                  </a:cubicBezTo>
                  <a:cubicBezTo>
                    <a:pt x="357" y="464"/>
                    <a:pt x="464" y="366"/>
                    <a:pt x="464" y="232"/>
                  </a:cubicBezTo>
                  <a:cubicBezTo>
                    <a:pt x="464" y="107"/>
                    <a:pt x="357" y="0"/>
                    <a:pt x="2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" name="Google Shape;5139;p63"/>
            <p:cNvSpPr/>
            <p:nvPr/>
          </p:nvSpPr>
          <p:spPr>
            <a:xfrm>
              <a:off x="5451747" y="3813134"/>
              <a:ext cx="706146" cy="132350"/>
            </a:xfrm>
            <a:custGeom>
              <a:avLst/>
              <a:gdLst/>
              <a:ahLst/>
              <a:cxnLst/>
              <a:rect l="l" t="t" r="r" b="b"/>
              <a:pathLst>
                <a:path w="5933" h="1112" extrusionOk="0">
                  <a:moveTo>
                    <a:pt x="437" y="1"/>
                  </a:moveTo>
                  <a:cubicBezTo>
                    <a:pt x="437" y="1"/>
                    <a:pt x="223" y="322"/>
                    <a:pt x="0" y="839"/>
                  </a:cubicBezTo>
                  <a:cubicBezTo>
                    <a:pt x="500" y="937"/>
                    <a:pt x="1535" y="1071"/>
                    <a:pt x="3238" y="1107"/>
                  </a:cubicBezTo>
                  <a:cubicBezTo>
                    <a:pt x="3380" y="1110"/>
                    <a:pt x="3517" y="1112"/>
                    <a:pt x="3651" y="1112"/>
                  </a:cubicBezTo>
                  <a:cubicBezTo>
                    <a:pt x="4619" y="1112"/>
                    <a:pt x="5376" y="1030"/>
                    <a:pt x="5933" y="928"/>
                  </a:cubicBezTo>
                  <a:cubicBezTo>
                    <a:pt x="5799" y="688"/>
                    <a:pt x="5638" y="438"/>
                    <a:pt x="5442" y="197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rgbClr val="78433F">
                <a:alpha val="120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" name="Google Shape;5140;p63"/>
            <p:cNvSpPr/>
            <p:nvPr/>
          </p:nvSpPr>
          <p:spPr>
            <a:xfrm>
              <a:off x="5048281" y="2573327"/>
              <a:ext cx="1522623" cy="1321717"/>
            </a:xfrm>
            <a:custGeom>
              <a:avLst/>
              <a:gdLst/>
              <a:ahLst/>
              <a:cxnLst/>
              <a:rect l="l" t="t" r="r" b="b"/>
              <a:pathLst>
                <a:path w="12793" h="11105" extrusionOk="0">
                  <a:moveTo>
                    <a:pt x="2950" y="1"/>
                  </a:moveTo>
                  <a:cubicBezTo>
                    <a:pt x="2694" y="1"/>
                    <a:pt x="2400" y="83"/>
                    <a:pt x="2061" y="283"/>
                  </a:cubicBezTo>
                  <a:cubicBezTo>
                    <a:pt x="152" y="1408"/>
                    <a:pt x="1490" y="2915"/>
                    <a:pt x="1981" y="3147"/>
                  </a:cubicBezTo>
                  <a:cubicBezTo>
                    <a:pt x="1981" y="3147"/>
                    <a:pt x="1945" y="3183"/>
                    <a:pt x="1882" y="3245"/>
                  </a:cubicBezTo>
                  <a:cubicBezTo>
                    <a:pt x="1472" y="3656"/>
                    <a:pt x="0" y="5342"/>
                    <a:pt x="259" y="7911"/>
                  </a:cubicBezTo>
                  <a:cubicBezTo>
                    <a:pt x="526" y="10632"/>
                    <a:pt x="3854" y="11051"/>
                    <a:pt x="6165" y="11096"/>
                  </a:cubicBezTo>
                  <a:cubicBezTo>
                    <a:pt x="6263" y="11096"/>
                    <a:pt x="6361" y="11105"/>
                    <a:pt x="6450" y="11105"/>
                  </a:cubicBezTo>
                  <a:lnTo>
                    <a:pt x="6495" y="11105"/>
                  </a:lnTo>
                  <a:cubicBezTo>
                    <a:pt x="6584" y="11105"/>
                    <a:pt x="6682" y="11096"/>
                    <a:pt x="6780" y="11096"/>
                  </a:cubicBezTo>
                  <a:cubicBezTo>
                    <a:pt x="9091" y="11051"/>
                    <a:pt x="12418" y="10632"/>
                    <a:pt x="12686" y="7911"/>
                  </a:cubicBezTo>
                  <a:cubicBezTo>
                    <a:pt x="12730" y="7536"/>
                    <a:pt x="12730" y="7170"/>
                    <a:pt x="12695" y="6831"/>
                  </a:cubicBezTo>
                  <a:cubicBezTo>
                    <a:pt x="12498" y="4512"/>
                    <a:pt x="10964" y="3147"/>
                    <a:pt x="10964" y="3147"/>
                  </a:cubicBezTo>
                  <a:cubicBezTo>
                    <a:pt x="11455" y="2915"/>
                    <a:pt x="12793" y="1408"/>
                    <a:pt x="10884" y="283"/>
                  </a:cubicBezTo>
                  <a:cubicBezTo>
                    <a:pt x="10545" y="83"/>
                    <a:pt x="10250" y="1"/>
                    <a:pt x="9995" y="1"/>
                  </a:cubicBezTo>
                  <a:cubicBezTo>
                    <a:pt x="8917" y="1"/>
                    <a:pt x="8531" y="1465"/>
                    <a:pt x="8466" y="1747"/>
                  </a:cubicBezTo>
                  <a:cubicBezTo>
                    <a:pt x="8118" y="1595"/>
                    <a:pt x="7208" y="1515"/>
                    <a:pt x="7101" y="1515"/>
                  </a:cubicBezTo>
                  <a:cubicBezTo>
                    <a:pt x="6976" y="1515"/>
                    <a:pt x="7360" y="1300"/>
                    <a:pt x="7208" y="1131"/>
                  </a:cubicBezTo>
                  <a:cubicBezTo>
                    <a:pt x="7187" y="1108"/>
                    <a:pt x="7155" y="1097"/>
                    <a:pt x="7116" y="1097"/>
                  </a:cubicBezTo>
                  <a:cubicBezTo>
                    <a:pt x="6867" y="1097"/>
                    <a:pt x="6311" y="1491"/>
                    <a:pt x="6165" y="1515"/>
                  </a:cubicBezTo>
                  <a:cubicBezTo>
                    <a:pt x="6162" y="1515"/>
                    <a:pt x="6160" y="1515"/>
                    <a:pt x="6158" y="1515"/>
                  </a:cubicBezTo>
                  <a:cubicBezTo>
                    <a:pt x="6015" y="1515"/>
                    <a:pt x="6679" y="933"/>
                    <a:pt x="6468" y="792"/>
                  </a:cubicBezTo>
                  <a:cubicBezTo>
                    <a:pt x="6455" y="783"/>
                    <a:pt x="6435" y="778"/>
                    <a:pt x="6411" y="778"/>
                  </a:cubicBezTo>
                  <a:cubicBezTo>
                    <a:pt x="6042" y="778"/>
                    <a:pt x="4487" y="1791"/>
                    <a:pt x="4487" y="1791"/>
                  </a:cubicBezTo>
                  <a:cubicBezTo>
                    <a:pt x="4487" y="1791"/>
                    <a:pt x="4143" y="1"/>
                    <a:pt x="29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" name="Google Shape;5141;p63"/>
            <p:cNvSpPr/>
            <p:nvPr/>
          </p:nvSpPr>
          <p:spPr>
            <a:xfrm>
              <a:off x="5311545" y="2652711"/>
              <a:ext cx="134969" cy="198644"/>
            </a:xfrm>
            <a:custGeom>
              <a:avLst/>
              <a:gdLst/>
              <a:ahLst/>
              <a:cxnLst/>
              <a:rect l="l" t="t" r="r" b="b"/>
              <a:pathLst>
                <a:path w="1134" h="1669" extrusionOk="0">
                  <a:moveTo>
                    <a:pt x="545" y="0"/>
                  </a:moveTo>
                  <a:cubicBezTo>
                    <a:pt x="322" y="0"/>
                    <a:pt x="161" y="268"/>
                    <a:pt x="72" y="821"/>
                  </a:cubicBezTo>
                  <a:cubicBezTo>
                    <a:pt x="9" y="1195"/>
                    <a:pt x="1" y="1561"/>
                    <a:pt x="1" y="1579"/>
                  </a:cubicBezTo>
                  <a:cubicBezTo>
                    <a:pt x="1" y="1633"/>
                    <a:pt x="36" y="1668"/>
                    <a:pt x="90" y="1668"/>
                  </a:cubicBezTo>
                  <a:cubicBezTo>
                    <a:pt x="143" y="1668"/>
                    <a:pt x="179" y="1633"/>
                    <a:pt x="179" y="1579"/>
                  </a:cubicBezTo>
                  <a:cubicBezTo>
                    <a:pt x="197" y="999"/>
                    <a:pt x="331" y="178"/>
                    <a:pt x="545" y="178"/>
                  </a:cubicBezTo>
                  <a:cubicBezTo>
                    <a:pt x="732" y="178"/>
                    <a:pt x="910" y="794"/>
                    <a:pt x="946" y="1552"/>
                  </a:cubicBezTo>
                  <a:cubicBezTo>
                    <a:pt x="946" y="1593"/>
                    <a:pt x="983" y="1634"/>
                    <a:pt x="1031" y="1634"/>
                  </a:cubicBezTo>
                  <a:cubicBezTo>
                    <a:pt x="1035" y="1634"/>
                    <a:pt x="1040" y="1633"/>
                    <a:pt x="1044" y="1633"/>
                  </a:cubicBezTo>
                  <a:cubicBezTo>
                    <a:pt x="1089" y="1633"/>
                    <a:pt x="1133" y="1588"/>
                    <a:pt x="1125" y="1543"/>
                  </a:cubicBezTo>
                  <a:cubicBezTo>
                    <a:pt x="1125" y="1526"/>
                    <a:pt x="1107" y="1169"/>
                    <a:pt x="1035" y="803"/>
                  </a:cubicBezTo>
                  <a:cubicBezTo>
                    <a:pt x="937" y="259"/>
                    <a:pt x="7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" name="Google Shape;5142;p63"/>
            <p:cNvSpPr/>
            <p:nvPr/>
          </p:nvSpPr>
          <p:spPr>
            <a:xfrm>
              <a:off x="6207620" y="2652711"/>
              <a:ext cx="134969" cy="198644"/>
            </a:xfrm>
            <a:custGeom>
              <a:avLst/>
              <a:gdLst/>
              <a:ahLst/>
              <a:cxnLst/>
              <a:rect l="l" t="t" r="r" b="b"/>
              <a:pathLst>
                <a:path w="1134" h="1669" extrusionOk="0">
                  <a:moveTo>
                    <a:pt x="581" y="0"/>
                  </a:moveTo>
                  <a:cubicBezTo>
                    <a:pt x="358" y="0"/>
                    <a:pt x="197" y="259"/>
                    <a:pt x="90" y="803"/>
                  </a:cubicBezTo>
                  <a:cubicBezTo>
                    <a:pt x="19" y="1169"/>
                    <a:pt x="1" y="1526"/>
                    <a:pt x="1" y="1543"/>
                  </a:cubicBezTo>
                  <a:cubicBezTo>
                    <a:pt x="1" y="1588"/>
                    <a:pt x="37" y="1633"/>
                    <a:pt x="90" y="1633"/>
                  </a:cubicBezTo>
                  <a:cubicBezTo>
                    <a:pt x="94" y="1633"/>
                    <a:pt x="98" y="1634"/>
                    <a:pt x="102" y="1634"/>
                  </a:cubicBezTo>
                  <a:cubicBezTo>
                    <a:pt x="142" y="1634"/>
                    <a:pt x="179" y="1593"/>
                    <a:pt x="179" y="1552"/>
                  </a:cubicBezTo>
                  <a:cubicBezTo>
                    <a:pt x="224" y="794"/>
                    <a:pt x="402" y="178"/>
                    <a:pt x="581" y="178"/>
                  </a:cubicBezTo>
                  <a:cubicBezTo>
                    <a:pt x="795" y="178"/>
                    <a:pt x="929" y="999"/>
                    <a:pt x="947" y="1579"/>
                  </a:cubicBezTo>
                  <a:cubicBezTo>
                    <a:pt x="947" y="1633"/>
                    <a:pt x="991" y="1668"/>
                    <a:pt x="1036" y="1668"/>
                  </a:cubicBezTo>
                  <a:lnTo>
                    <a:pt x="1045" y="1668"/>
                  </a:lnTo>
                  <a:cubicBezTo>
                    <a:pt x="1089" y="1668"/>
                    <a:pt x="1134" y="1633"/>
                    <a:pt x="1134" y="1579"/>
                  </a:cubicBezTo>
                  <a:cubicBezTo>
                    <a:pt x="1125" y="1561"/>
                    <a:pt x="1116" y="1195"/>
                    <a:pt x="1054" y="821"/>
                  </a:cubicBezTo>
                  <a:cubicBezTo>
                    <a:pt x="964" y="268"/>
                    <a:pt x="813" y="0"/>
                    <a:pt x="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" name="Google Shape;5143;p63"/>
            <p:cNvSpPr/>
            <p:nvPr/>
          </p:nvSpPr>
          <p:spPr>
            <a:xfrm>
              <a:off x="6137639" y="3597593"/>
              <a:ext cx="223043" cy="173293"/>
            </a:xfrm>
            <a:custGeom>
              <a:avLst/>
              <a:gdLst/>
              <a:ahLst/>
              <a:cxnLst/>
              <a:rect l="l" t="t" r="r" b="b"/>
              <a:pathLst>
                <a:path w="1874" h="1456" extrusionOk="0">
                  <a:moveTo>
                    <a:pt x="1174" y="0"/>
                  </a:moveTo>
                  <a:cubicBezTo>
                    <a:pt x="983" y="0"/>
                    <a:pt x="771" y="65"/>
                    <a:pt x="580" y="197"/>
                  </a:cubicBezTo>
                  <a:cubicBezTo>
                    <a:pt x="170" y="474"/>
                    <a:pt x="0" y="929"/>
                    <a:pt x="196" y="1223"/>
                  </a:cubicBezTo>
                  <a:cubicBezTo>
                    <a:pt x="304" y="1377"/>
                    <a:pt x="487" y="1455"/>
                    <a:pt x="696" y="1455"/>
                  </a:cubicBezTo>
                  <a:cubicBezTo>
                    <a:pt x="886" y="1455"/>
                    <a:pt x="1098" y="1390"/>
                    <a:pt x="1294" y="1259"/>
                  </a:cubicBezTo>
                  <a:cubicBezTo>
                    <a:pt x="1704" y="982"/>
                    <a:pt x="1874" y="518"/>
                    <a:pt x="1677" y="233"/>
                  </a:cubicBezTo>
                  <a:cubicBezTo>
                    <a:pt x="1570" y="79"/>
                    <a:pt x="1384" y="0"/>
                    <a:pt x="11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" name="Google Shape;5144;p63"/>
            <p:cNvSpPr/>
            <p:nvPr/>
          </p:nvSpPr>
          <p:spPr>
            <a:xfrm>
              <a:off x="6187507" y="3531776"/>
              <a:ext cx="28803" cy="39396"/>
            </a:xfrm>
            <a:custGeom>
              <a:avLst/>
              <a:gdLst/>
              <a:ahLst/>
              <a:cxnLst/>
              <a:rect l="l" t="t" r="r" b="b"/>
              <a:pathLst>
                <a:path w="242" h="331" extrusionOk="0">
                  <a:moveTo>
                    <a:pt x="116" y="1"/>
                  </a:moveTo>
                  <a:cubicBezTo>
                    <a:pt x="54" y="1"/>
                    <a:pt x="0" y="72"/>
                    <a:pt x="0" y="170"/>
                  </a:cubicBezTo>
                  <a:cubicBezTo>
                    <a:pt x="0" y="259"/>
                    <a:pt x="54" y="331"/>
                    <a:pt x="116" y="331"/>
                  </a:cubicBezTo>
                  <a:cubicBezTo>
                    <a:pt x="188" y="331"/>
                    <a:pt x="241" y="259"/>
                    <a:pt x="241" y="170"/>
                  </a:cubicBezTo>
                  <a:cubicBezTo>
                    <a:pt x="241" y="72"/>
                    <a:pt x="188" y="1"/>
                    <a:pt x="1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" name="Google Shape;5145;p63"/>
            <p:cNvSpPr/>
            <p:nvPr/>
          </p:nvSpPr>
          <p:spPr>
            <a:xfrm>
              <a:off x="6391382" y="3175080"/>
              <a:ext cx="70103" cy="120091"/>
            </a:xfrm>
            <a:custGeom>
              <a:avLst/>
              <a:gdLst/>
              <a:ahLst/>
              <a:cxnLst/>
              <a:rect l="l" t="t" r="r" b="b"/>
              <a:pathLst>
                <a:path w="589" h="1009" extrusionOk="0">
                  <a:moveTo>
                    <a:pt x="295" y="0"/>
                  </a:moveTo>
                  <a:cubicBezTo>
                    <a:pt x="134" y="0"/>
                    <a:pt x="0" y="232"/>
                    <a:pt x="0" y="509"/>
                  </a:cubicBezTo>
                  <a:cubicBezTo>
                    <a:pt x="0" y="785"/>
                    <a:pt x="134" y="1008"/>
                    <a:pt x="295" y="1008"/>
                  </a:cubicBezTo>
                  <a:cubicBezTo>
                    <a:pt x="455" y="1008"/>
                    <a:pt x="589" y="785"/>
                    <a:pt x="589" y="509"/>
                  </a:cubicBezTo>
                  <a:cubicBezTo>
                    <a:pt x="589" y="232"/>
                    <a:pt x="455" y="0"/>
                    <a:pt x="2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" name="Google Shape;5146;p63"/>
            <p:cNvSpPr/>
            <p:nvPr/>
          </p:nvSpPr>
          <p:spPr>
            <a:xfrm>
              <a:off x="6339372" y="3104979"/>
              <a:ext cx="40467" cy="41538"/>
            </a:xfrm>
            <a:custGeom>
              <a:avLst/>
              <a:gdLst/>
              <a:ahLst/>
              <a:cxnLst/>
              <a:rect l="l" t="t" r="r" b="b"/>
              <a:pathLst>
                <a:path w="340" h="349" extrusionOk="0">
                  <a:moveTo>
                    <a:pt x="170" y="0"/>
                  </a:moveTo>
                  <a:cubicBezTo>
                    <a:pt x="80" y="0"/>
                    <a:pt x="0" y="81"/>
                    <a:pt x="0" y="179"/>
                  </a:cubicBezTo>
                  <a:cubicBezTo>
                    <a:pt x="0" y="268"/>
                    <a:pt x="80" y="348"/>
                    <a:pt x="170" y="348"/>
                  </a:cubicBezTo>
                  <a:cubicBezTo>
                    <a:pt x="259" y="348"/>
                    <a:pt x="339" y="268"/>
                    <a:pt x="339" y="179"/>
                  </a:cubicBezTo>
                  <a:cubicBezTo>
                    <a:pt x="339" y="81"/>
                    <a:pt x="259" y="0"/>
                    <a:pt x="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5147;p63"/>
            <p:cNvSpPr/>
            <p:nvPr/>
          </p:nvSpPr>
          <p:spPr>
            <a:xfrm>
              <a:off x="5439964" y="3642224"/>
              <a:ext cx="72364" cy="67008"/>
            </a:xfrm>
            <a:custGeom>
              <a:avLst/>
              <a:gdLst/>
              <a:ahLst/>
              <a:cxnLst/>
              <a:rect l="l" t="t" r="r" b="b"/>
              <a:pathLst>
                <a:path w="608" h="563" extrusionOk="0">
                  <a:moveTo>
                    <a:pt x="304" y="0"/>
                  </a:moveTo>
                  <a:cubicBezTo>
                    <a:pt x="144" y="0"/>
                    <a:pt x="1" y="125"/>
                    <a:pt x="1" y="277"/>
                  </a:cubicBezTo>
                  <a:cubicBezTo>
                    <a:pt x="1" y="438"/>
                    <a:pt x="144" y="562"/>
                    <a:pt x="304" y="562"/>
                  </a:cubicBezTo>
                  <a:cubicBezTo>
                    <a:pt x="474" y="562"/>
                    <a:pt x="608" y="438"/>
                    <a:pt x="608" y="277"/>
                  </a:cubicBezTo>
                  <a:cubicBezTo>
                    <a:pt x="608" y="125"/>
                    <a:pt x="474" y="0"/>
                    <a:pt x="3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" name="Google Shape;5148;p63"/>
            <p:cNvSpPr/>
            <p:nvPr/>
          </p:nvSpPr>
          <p:spPr>
            <a:xfrm>
              <a:off x="5590758" y="3626276"/>
              <a:ext cx="33088" cy="42609"/>
            </a:xfrm>
            <a:custGeom>
              <a:avLst/>
              <a:gdLst/>
              <a:ahLst/>
              <a:cxnLst/>
              <a:rect l="l" t="t" r="r" b="b"/>
              <a:pathLst>
                <a:path w="278" h="358" extrusionOk="0">
                  <a:moveTo>
                    <a:pt x="135" y="1"/>
                  </a:moveTo>
                  <a:cubicBezTo>
                    <a:pt x="63" y="1"/>
                    <a:pt x="1" y="81"/>
                    <a:pt x="1" y="179"/>
                  </a:cubicBezTo>
                  <a:cubicBezTo>
                    <a:pt x="1" y="277"/>
                    <a:pt x="63" y="357"/>
                    <a:pt x="135" y="357"/>
                  </a:cubicBezTo>
                  <a:cubicBezTo>
                    <a:pt x="215" y="357"/>
                    <a:pt x="277" y="277"/>
                    <a:pt x="277" y="179"/>
                  </a:cubicBezTo>
                  <a:cubicBezTo>
                    <a:pt x="277" y="81"/>
                    <a:pt x="215" y="1"/>
                    <a:pt x="1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" name="Google Shape;5149;p63"/>
            <p:cNvSpPr/>
            <p:nvPr/>
          </p:nvSpPr>
          <p:spPr>
            <a:xfrm>
              <a:off x="5444249" y="3534989"/>
              <a:ext cx="28803" cy="32969"/>
            </a:xfrm>
            <a:custGeom>
              <a:avLst/>
              <a:gdLst/>
              <a:ahLst/>
              <a:cxnLst/>
              <a:rect l="l" t="t" r="r" b="b"/>
              <a:pathLst>
                <a:path w="242" h="277" extrusionOk="0">
                  <a:moveTo>
                    <a:pt x="117" y="0"/>
                  </a:moveTo>
                  <a:cubicBezTo>
                    <a:pt x="54" y="0"/>
                    <a:pt x="1" y="63"/>
                    <a:pt x="1" y="143"/>
                  </a:cubicBezTo>
                  <a:cubicBezTo>
                    <a:pt x="1" y="215"/>
                    <a:pt x="54" y="277"/>
                    <a:pt x="117" y="277"/>
                  </a:cubicBezTo>
                  <a:cubicBezTo>
                    <a:pt x="188" y="277"/>
                    <a:pt x="242" y="215"/>
                    <a:pt x="242" y="143"/>
                  </a:cubicBezTo>
                  <a:cubicBezTo>
                    <a:pt x="242" y="63"/>
                    <a:pt x="188" y="0"/>
                    <a:pt x="1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" name="Google Shape;5150;p63"/>
            <p:cNvSpPr/>
            <p:nvPr/>
          </p:nvSpPr>
          <p:spPr>
            <a:xfrm>
              <a:off x="5038641" y="2959539"/>
              <a:ext cx="1524884" cy="935497"/>
            </a:xfrm>
            <a:custGeom>
              <a:avLst/>
              <a:gdLst/>
              <a:ahLst/>
              <a:cxnLst/>
              <a:rect l="l" t="t" r="r" b="b"/>
              <a:pathLst>
                <a:path w="12812" h="7860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1553" y="411"/>
                    <a:pt x="81" y="2097"/>
                    <a:pt x="340" y="4666"/>
                  </a:cubicBezTo>
                  <a:cubicBezTo>
                    <a:pt x="607" y="7387"/>
                    <a:pt x="3935" y="7806"/>
                    <a:pt x="6246" y="7851"/>
                  </a:cubicBezTo>
                  <a:cubicBezTo>
                    <a:pt x="6344" y="7851"/>
                    <a:pt x="6442" y="7860"/>
                    <a:pt x="6531" y="7860"/>
                  </a:cubicBezTo>
                  <a:lnTo>
                    <a:pt x="6576" y="7860"/>
                  </a:lnTo>
                  <a:cubicBezTo>
                    <a:pt x="6665" y="7860"/>
                    <a:pt x="6763" y="7851"/>
                    <a:pt x="6861" y="7851"/>
                  </a:cubicBezTo>
                  <a:cubicBezTo>
                    <a:pt x="9172" y="7806"/>
                    <a:pt x="12499" y="7387"/>
                    <a:pt x="12767" y="4666"/>
                  </a:cubicBezTo>
                  <a:cubicBezTo>
                    <a:pt x="12811" y="4291"/>
                    <a:pt x="12811" y="3925"/>
                    <a:pt x="12776" y="3586"/>
                  </a:cubicBezTo>
                  <a:lnTo>
                    <a:pt x="12776" y="3586"/>
                  </a:lnTo>
                  <a:cubicBezTo>
                    <a:pt x="11900" y="4571"/>
                    <a:pt x="9949" y="6598"/>
                    <a:pt x="6610" y="6598"/>
                  </a:cubicBezTo>
                  <a:cubicBezTo>
                    <a:pt x="6139" y="6598"/>
                    <a:pt x="5640" y="6557"/>
                    <a:pt x="5113" y="6468"/>
                  </a:cubicBezTo>
                  <a:cubicBezTo>
                    <a:pt x="1" y="5594"/>
                    <a:pt x="1758" y="812"/>
                    <a:pt x="1963" y="0"/>
                  </a:cubicBezTo>
                  <a:close/>
                </a:path>
              </a:pathLst>
            </a:custGeom>
            <a:solidFill>
              <a:srgbClr val="78433F">
                <a:alpha val="120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" name="Google Shape;5151;p63"/>
            <p:cNvSpPr/>
            <p:nvPr/>
          </p:nvSpPr>
          <p:spPr>
            <a:xfrm>
              <a:off x="5271199" y="2937045"/>
              <a:ext cx="176388" cy="57606"/>
            </a:xfrm>
            <a:custGeom>
              <a:avLst/>
              <a:gdLst/>
              <a:ahLst/>
              <a:cxnLst/>
              <a:rect l="l" t="t" r="r" b="b"/>
              <a:pathLst>
                <a:path w="1482" h="484" extrusionOk="0">
                  <a:moveTo>
                    <a:pt x="111" y="1"/>
                  </a:moveTo>
                  <a:cubicBezTo>
                    <a:pt x="70" y="1"/>
                    <a:pt x="26" y="33"/>
                    <a:pt x="18" y="73"/>
                  </a:cubicBezTo>
                  <a:cubicBezTo>
                    <a:pt x="1" y="127"/>
                    <a:pt x="36" y="171"/>
                    <a:pt x="81" y="180"/>
                  </a:cubicBezTo>
                  <a:lnTo>
                    <a:pt x="1357" y="484"/>
                  </a:lnTo>
                  <a:lnTo>
                    <a:pt x="1383" y="484"/>
                  </a:lnTo>
                  <a:cubicBezTo>
                    <a:pt x="1419" y="484"/>
                    <a:pt x="1464" y="457"/>
                    <a:pt x="1472" y="412"/>
                  </a:cubicBezTo>
                  <a:cubicBezTo>
                    <a:pt x="1481" y="368"/>
                    <a:pt x="1455" y="314"/>
                    <a:pt x="1401" y="305"/>
                  </a:cubicBezTo>
                  <a:lnTo>
                    <a:pt x="125" y="2"/>
                  </a:lnTo>
                  <a:cubicBezTo>
                    <a:pt x="121" y="1"/>
                    <a:pt x="116" y="1"/>
                    <a:pt x="1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" name="Google Shape;5152;p63"/>
            <p:cNvSpPr/>
            <p:nvPr/>
          </p:nvSpPr>
          <p:spPr>
            <a:xfrm>
              <a:off x="6187507" y="2937045"/>
              <a:ext cx="177459" cy="57606"/>
            </a:xfrm>
            <a:custGeom>
              <a:avLst/>
              <a:gdLst/>
              <a:ahLst/>
              <a:cxnLst/>
              <a:rect l="l" t="t" r="r" b="b"/>
              <a:pathLst>
                <a:path w="1491" h="484" extrusionOk="0">
                  <a:moveTo>
                    <a:pt x="1388" y="1"/>
                  </a:moveTo>
                  <a:cubicBezTo>
                    <a:pt x="1384" y="1"/>
                    <a:pt x="1379" y="1"/>
                    <a:pt x="1374" y="2"/>
                  </a:cubicBezTo>
                  <a:lnTo>
                    <a:pt x="81" y="305"/>
                  </a:lnTo>
                  <a:cubicBezTo>
                    <a:pt x="36" y="314"/>
                    <a:pt x="0" y="359"/>
                    <a:pt x="9" y="412"/>
                  </a:cubicBezTo>
                  <a:cubicBezTo>
                    <a:pt x="18" y="457"/>
                    <a:pt x="63" y="484"/>
                    <a:pt x="99" y="484"/>
                  </a:cubicBezTo>
                  <a:lnTo>
                    <a:pt x="125" y="484"/>
                  </a:lnTo>
                  <a:lnTo>
                    <a:pt x="1410" y="180"/>
                  </a:lnTo>
                  <a:cubicBezTo>
                    <a:pt x="1463" y="171"/>
                    <a:pt x="1490" y="127"/>
                    <a:pt x="1481" y="73"/>
                  </a:cubicBezTo>
                  <a:cubicBezTo>
                    <a:pt x="1473" y="33"/>
                    <a:pt x="1430" y="1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" name="Google Shape;5153;p63"/>
            <p:cNvSpPr/>
            <p:nvPr/>
          </p:nvSpPr>
          <p:spPr>
            <a:xfrm>
              <a:off x="5051375" y="3370150"/>
              <a:ext cx="372890" cy="98072"/>
            </a:xfrm>
            <a:custGeom>
              <a:avLst/>
              <a:gdLst/>
              <a:ahLst/>
              <a:cxnLst/>
              <a:rect l="l" t="t" r="r" b="b"/>
              <a:pathLst>
                <a:path w="3133" h="824" extrusionOk="0">
                  <a:moveTo>
                    <a:pt x="3036" y="1"/>
                  </a:moveTo>
                  <a:cubicBezTo>
                    <a:pt x="3030" y="1"/>
                    <a:pt x="3023" y="2"/>
                    <a:pt x="3016" y="3"/>
                  </a:cubicBezTo>
                  <a:lnTo>
                    <a:pt x="81" y="645"/>
                  </a:lnTo>
                  <a:cubicBezTo>
                    <a:pt x="37" y="654"/>
                    <a:pt x="1" y="698"/>
                    <a:pt x="10" y="752"/>
                  </a:cubicBezTo>
                  <a:cubicBezTo>
                    <a:pt x="19" y="797"/>
                    <a:pt x="63" y="823"/>
                    <a:pt x="99" y="823"/>
                  </a:cubicBezTo>
                  <a:lnTo>
                    <a:pt x="117" y="823"/>
                  </a:lnTo>
                  <a:lnTo>
                    <a:pt x="3052" y="181"/>
                  </a:lnTo>
                  <a:cubicBezTo>
                    <a:pt x="3105" y="172"/>
                    <a:pt x="3132" y="119"/>
                    <a:pt x="3123" y="74"/>
                  </a:cubicBezTo>
                  <a:cubicBezTo>
                    <a:pt x="3115" y="27"/>
                    <a:pt x="3080" y="1"/>
                    <a:pt x="30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5154;p63"/>
            <p:cNvSpPr/>
            <p:nvPr/>
          </p:nvSpPr>
          <p:spPr>
            <a:xfrm>
              <a:off x="6205597" y="3370150"/>
              <a:ext cx="373842" cy="98072"/>
            </a:xfrm>
            <a:custGeom>
              <a:avLst/>
              <a:gdLst/>
              <a:ahLst/>
              <a:cxnLst/>
              <a:rect l="l" t="t" r="r" b="b"/>
              <a:pathLst>
                <a:path w="3141" h="824" extrusionOk="0">
                  <a:moveTo>
                    <a:pt x="105" y="1"/>
                  </a:moveTo>
                  <a:cubicBezTo>
                    <a:pt x="61" y="1"/>
                    <a:pt x="26" y="27"/>
                    <a:pt x="18" y="74"/>
                  </a:cubicBezTo>
                  <a:cubicBezTo>
                    <a:pt x="0" y="119"/>
                    <a:pt x="36" y="172"/>
                    <a:pt x="80" y="181"/>
                  </a:cubicBezTo>
                  <a:lnTo>
                    <a:pt x="3015" y="823"/>
                  </a:lnTo>
                  <a:lnTo>
                    <a:pt x="3042" y="823"/>
                  </a:lnTo>
                  <a:cubicBezTo>
                    <a:pt x="3078" y="823"/>
                    <a:pt x="3113" y="797"/>
                    <a:pt x="3131" y="752"/>
                  </a:cubicBezTo>
                  <a:cubicBezTo>
                    <a:pt x="3140" y="698"/>
                    <a:pt x="3105" y="654"/>
                    <a:pt x="3060" y="645"/>
                  </a:cubicBezTo>
                  <a:lnTo>
                    <a:pt x="125" y="3"/>
                  </a:lnTo>
                  <a:cubicBezTo>
                    <a:pt x="118" y="2"/>
                    <a:pt x="111" y="1"/>
                    <a:pt x="1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5155;p63"/>
            <p:cNvSpPr/>
            <p:nvPr/>
          </p:nvSpPr>
          <p:spPr>
            <a:xfrm>
              <a:off x="5386883" y="2920858"/>
              <a:ext cx="862300" cy="518689"/>
            </a:xfrm>
            <a:custGeom>
              <a:avLst/>
              <a:gdLst/>
              <a:ahLst/>
              <a:cxnLst/>
              <a:rect l="l" t="t" r="r" b="b"/>
              <a:pathLst>
                <a:path w="7245" h="4358" extrusionOk="0">
                  <a:moveTo>
                    <a:pt x="1898" y="1"/>
                  </a:moveTo>
                  <a:cubicBezTo>
                    <a:pt x="1076" y="1"/>
                    <a:pt x="526" y="92"/>
                    <a:pt x="411" y="530"/>
                  </a:cubicBezTo>
                  <a:cubicBezTo>
                    <a:pt x="340" y="798"/>
                    <a:pt x="251" y="1199"/>
                    <a:pt x="170" y="1637"/>
                  </a:cubicBezTo>
                  <a:cubicBezTo>
                    <a:pt x="153" y="1735"/>
                    <a:pt x="135" y="1833"/>
                    <a:pt x="117" y="1922"/>
                  </a:cubicBezTo>
                  <a:cubicBezTo>
                    <a:pt x="72" y="2234"/>
                    <a:pt x="28" y="2547"/>
                    <a:pt x="10" y="2823"/>
                  </a:cubicBezTo>
                  <a:cubicBezTo>
                    <a:pt x="1" y="2921"/>
                    <a:pt x="1" y="3019"/>
                    <a:pt x="1" y="3109"/>
                  </a:cubicBezTo>
                  <a:cubicBezTo>
                    <a:pt x="1" y="3287"/>
                    <a:pt x="10" y="3430"/>
                    <a:pt x="46" y="3528"/>
                  </a:cubicBezTo>
                  <a:cubicBezTo>
                    <a:pt x="215" y="4027"/>
                    <a:pt x="563" y="4286"/>
                    <a:pt x="3534" y="4349"/>
                  </a:cubicBezTo>
                  <a:cubicBezTo>
                    <a:pt x="3560" y="4358"/>
                    <a:pt x="3587" y="4358"/>
                    <a:pt x="3623" y="4358"/>
                  </a:cubicBezTo>
                  <a:cubicBezTo>
                    <a:pt x="3650" y="4358"/>
                    <a:pt x="3676" y="4358"/>
                    <a:pt x="3703" y="4349"/>
                  </a:cubicBezTo>
                  <a:cubicBezTo>
                    <a:pt x="6674" y="4286"/>
                    <a:pt x="7022" y="4027"/>
                    <a:pt x="7191" y="3528"/>
                  </a:cubicBezTo>
                  <a:cubicBezTo>
                    <a:pt x="7191" y="3510"/>
                    <a:pt x="7200" y="3501"/>
                    <a:pt x="7200" y="3483"/>
                  </a:cubicBezTo>
                  <a:cubicBezTo>
                    <a:pt x="7236" y="3349"/>
                    <a:pt x="7245" y="3144"/>
                    <a:pt x="7227" y="2903"/>
                  </a:cubicBezTo>
                  <a:cubicBezTo>
                    <a:pt x="7227" y="2814"/>
                    <a:pt x="7218" y="2716"/>
                    <a:pt x="7209" y="2609"/>
                  </a:cubicBezTo>
                  <a:cubicBezTo>
                    <a:pt x="7182" y="2377"/>
                    <a:pt x="7156" y="2136"/>
                    <a:pt x="7111" y="1886"/>
                  </a:cubicBezTo>
                  <a:cubicBezTo>
                    <a:pt x="7093" y="1788"/>
                    <a:pt x="7075" y="1699"/>
                    <a:pt x="7057" y="1601"/>
                  </a:cubicBezTo>
                  <a:cubicBezTo>
                    <a:pt x="6986" y="1182"/>
                    <a:pt x="6897" y="789"/>
                    <a:pt x="6826" y="530"/>
                  </a:cubicBezTo>
                  <a:cubicBezTo>
                    <a:pt x="6714" y="90"/>
                    <a:pt x="6163" y="1"/>
                    <a:pt x="5345" y="1"/>
                  </a:cubicBezTo>
                  <a:cubicBezTo>
                    <a:pt x="4854" y="1"/>
                    <a:pt x="4268" y="33"/>
                    <a:pt x="3623" y="40"/>
                  </a:cubicBezTo>
                  <a:cubicBezTo>
                    <a:pt x="3230" y="40"/>
                    <a:pt x="2865" y="22"/>
                    <a:pt x="2534" y="13"/>
                  </a:cubicBezTo>
                  <a:cubicBezTo>
                    <a:pt x="2308" y="6"/>
                    <a:pt x="2095" y="1"/>
                    <a:pt x="18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5156;p63"/>
            <p:cNvSpPr/>
            <p:nvPr/>
          </p:nvSpPr>
          <p:spPr>
            <a:xfrm>
              <a:off x="5400689" y="3002028"/>
              <a:ext cx="832545" cy="167818"/>
            </a:xfrm>
            <a:custGeom>
              <a:avLst/>
              <a:gdLst/>
              <a:ahLst/>
              <a:cxnLst/>
              <a:rect l="l" t="t" r="r" b="b"/>
              <a:pathLst>
                <a:path w="6995" h="1410" extrusionOk="0">
                  <a:moveTo>
                    <a:pt x="3025" y="286"/>
                  </a:moveTo>
                  <a:cubicBezTo>
                    <a:pt x="3052" y="286"/>
                    <a:pt x="3052" y="294"/>
                    <a:pt x="3052" y="294"/>
                  </a:cubicBezTo>
                  <a:cubicBezTo>
                    <a:pt x="3070" y="330"/>
                    <a:pt x="3061" y="428"/>
                    <a:pt x="2989" y="553"/>
                  </a:cubicBezTo>
                  <a:cubicBezTo>
                    <a:pt x="2972" y="500"/>
                    <a:pt x="2954" y="437"/>
                    <a:pt x="2963" y="402"/>
                  </a:cubicBezTo>
                  <a:cubicBezTo>
                    <a:pt x="2963" y="286"/>
                    <a:pt x="3007" y="286"/>
                    <a:pt x="3025" y="286"/>
                  </a:cubicBezTo>
                  <a:close/>
                  <a:moveTo>
                    <a:pt x="1000" y="402"/>
                  </a:moveTo>
                  <a:cubicBezTo>
                    <a:pt x="1018" y="402"/>
                    <a:pt x="1036" y="402"/>
                    <a:pt x="1036" y="455"/>
                  </a:cubicBezTo>
                  <a:cubicBezTo>
                    <a:pt x="1036" y="491"/>
                    <a:pt x="1027" y="526"/>
                    <a:pt x="1009" y="571"/>
                  </a:cubicBezTo>
                  <a:cubicBezTo>
                    <a:pt x="1009" y="562"/>
                    <a:pt x="1000" y="562"/>
                    <a:pt x="1000" y="553"/>
                  </a:cubicBezTo>
                  <a:cubicBezTo>
                    <a:pt x="955" y="464"/>
                    <a:pt x="964" y="410"/>
                    <a:pt x="973" y="402"/>
                  </a:cubicBezTo>
                  <a:close/>
                  <a:moveTo>
                    <a:pt x="4783" y="294"/>
                  </a:moveTo>
                  <a:cubicBezTo>
                    <a:pt x="4800" y="294"/>
                    <a:pt x="4818" y="303"/>
                    <a:pt x="4818" y="312"/>
                  </a:cubicBezTo>
                  <a:cubicBezTo>
                    <a:pt x="4845" y="348"/>
                    <a:pt x="4854" y="446"/>
                    <a:pt x="4783" y="589"/>
                  </a:cubicBezTo>
                  <a:cubicBezTo>
                    <a:pt x="4765" y="616"/>
                    <a:pt x="4747" y="642"/>
                    <a:pt x="4729" y="669"/>
                  </a:cubicBezTo>
                  <a:cubicBezTo>
                    <a:pt x="4676" y="580"/>
                    <a:pt x="4649" y="500"/>
                    <a:pt x="4649" y="437"/>
                  </a:cubicBezTo>
                  <a:cubicBezTo>
                    <a:pt x="4640" y="330"/>
                    <a:pt x="4693" y="303"/>
                    <a:pt x="4756" y="303"/>
                  </a:cubicBezTo>
                  <a:cubicBezTo>
                    <a:pt x="4765" y="294"/>
                    <a:pt x="4774" y="294"/>
                    <a:pt x="4783" y="294"/>
                  </a:cubicBezTo>
                  <a:close/>
                  <a:moveTo>
                    <a:pt x="6210" y="321"/>
                  </a:moveTo>
                  <a:cubicBezTo>
                    <a:pt x="6272" y="330"/>
                    <a:pt x="6299" y="357"/>
                    <a:pt x="6308" y="384"/>
                  </a:cubicBezTo>
                  <a:cubicBezTo>
                    <a:pt x="6344" y="446"/>
                    <a:pt x="6344" y="580"/>
                    <a:pt x="6272" y="723"/>
                  </a:cubicBezTo>
                  <a:cubicBezTo>
                    <a:pt x="6156" y="571"/>
                    <a:pt x="6121" y="410"/>
                    <a:pt x="6147" y="348"/>
                  </a:cubicBezTo>
                  <a:cubicBezTo>
                    <a:pt x="6156" y="339"/>
                    <a:pt x="6165" y="321"/>
                    <a:pt x="6201" y="321"/>
                  </a:cubicBezTo>
                  <a:close/>
                  <a:moveTo>
                    <a:pt x="3025" y="0"/>
                  </a:moveTo>
                  <a:cubicBezTo>
                    <a:pt x="2820" y="0"/>
                    <a:pt x="2668" y="161"/>
                    <a:pt x="2668" y="393"/>
                  </a:cubicBezTo>
                  <a:cubicBezTo>
                    <a:pt x="2668" y="517"/>
                    <a:pt x="2704" y="651"/>
                    <a:pt x="2784" y="785"/>
                  </a:cubicBezTo>
                  <a:cubicBezTo>
                    <a:pt x="2713" y="848"/>
                    <a:pt x="2615" y="910"/>
                    <a:pt x="2490" y="955"/>
                  </a:cubicBezTo>
                  <a:cubicBezTo>
                    <a:pt x="2370" y="995"/>
                    <a:pt x="2222" y="1027"/>
                    <a:pt x="2051" y="1027"/>
                  </a:cubicBezTo>
                  <a:cubicBezTo>
                    <a:pt x="2031" y="1027"/>
                    <a:pt x="2011" y="1027"/>
                    <a:pt x="1990" y="1026"/>
                  </a:cubicBezTo>
                  <a:cubicBezTo>
                    <a:pt x="1642" y="1017"/>
                    <a:pt x="1384" y="928"/>
                    <a:pt x="1214" y="803"/>
                  </a:cubicBezTo>
                  <a:cubicBezTo>
                    <a:pt x="1286" y="687"/>
                    <a:pt x="1321" y="571"/>
                    <a:pt x="1321" y="464"/>
                  </a:cubicBezTo>
                  <a:cubicBezTo>
                    <a:pt x="1321" y="268"/>
                    <a:pt x="1205" y="125"/>
                    <a:pt x="1018" y="116"/>
                  </a:cubicBezTo>
                  <a:cubicBezTo>
                    <a:pt x="1007" y="115"/>
                    <a:pt x="997" y="115"/>
                    <a:pt x="987" y="115"/>
                  </a:cubicBezTo>
                  <a:cubicBezTo>
                    <a:pt x="877" y="115"/>
                    <a:pt x="790" y="159"/>
                    <a:pt x="732" y="241"/>
                  </a:cubicBezTo>
                  <a:cubicBezTo>
                    <a:pt x="652" y="366"/>
                    <a:pt x="661" y="535"/>
                    <a:pt x="750" y="705"/>
                  </a:cubicBezTo>
                  <a:cubicBezTo>
                    <a:pt x="777" y="749"/>
                    <a:pt x="804" y="794"/>
                    <a:pt x="839" y="830"/>
                  </a:cubicBezTo>
                  <a:cubicBezTo>
                    <a:pt x="732" y="937"/>
                    <a:pt x="599" y="1017"/>
                    <a:pt x="438" y="1017"/>
                  </a:cubicBezTo>
                  <a:cubicBezTo>
                    <a:pt x="260" y="1017"/>
                    <a:pt x="144" y="990"/>
                    <a:pt x="54" y="955"/>
                  </a:cubicBezTo>
                  <a:cubicBezTo>
                    <a:pt x="37" y="1053"/>
                    <a:pt x="19" y="1151"/>
                    <a:pt x="1" y="1240"/>
                  </a:cubicBezTo>
                  <a:cubicBezTo>
                    <a:pt x="108" y="1276"/>
                    <a:pt x="242" y="1303"/>
                    <a:pt x="411" y="1303"/>
                  </a:cubicBezTo>
                  <a:lnTo>
                    <a:pt x="447" y="1303"/>
                  </a:lnTo>
                  <a:cubicBezTo>
                    <a:pt x="688" y="1303"/>
                    <a:pt x="893" y="1187"/>
                    <a:pt x="1045" y="1035"/>
                  </a:cubicBezTo>
                  <a:cubicBezTo>
                    <a:pt x="1259" y="1187"/>
                    <a:pt x="1571" y="1311"/>
                    <a:pt x="1981" y="1320"/>
                  </a:cubicBezTo>
                  <a:cubicBezTo>
                    <a:pt x="2204" y="1320"/>
                    <a:pt x="2392" y="1294"/>
                    <a:pt x="2543" y="1240"/>
                  </a:cubicBezTo>
                  <a:cubicBezTo>
                    <a:pt x="2722" y="1178"/>
                    <a:pt x="2865" y="1097"/>
                    <a:pt x="2972" y="1008"/>
                  </a:cubicBezTo>
                  <a:cubicBezTo>
                    <a:pt x="3168" y="1195"/>
                    <a:pt x="3471" y="1338"/>
                    <a:pt x="3873" y="1338"/>
                  </a:cubicBezTo>
                  <a:cubicBezTo>
                    <a:pt x="3887" y="1339"/>
                    <a:pt x="3900" y="1339"/>
                    <a:pt x="3914" y="1339"/>
                  </a:cubicBezTo>
                  <a:cubicBezTo>
                    <a:pt x="4252" y="1339"/>
                    <a:pt x="4523" y="1234"/>
                    <a:pt x="4711" y="1088"/>
                  </a:cubicBezTo>
                  <a:cubicBezTo>
                    <a:pt x="4907" y="1258"/>
                    <a:pt x="5184" y="1383"/>
                    <a:pt x="5523" y="1401"/>
                  </a:cubicBezTo>
                  <a:cubicBezTo>
                    <a:pt x="5550" y="1410"/>
                    <a:pt x="5585" y="1410"/>
                    <a:pt x="5612" y="1410"/>
                  </a:cubicBezTo>
                  <a:cubicBezTo>
                    <a:pt x="5889" y="1410"/>
                    <a:pt x="6139" y="1311"/>
                    <a:pt x="6317" y="1142"/>
                  </a:cubicBezTo>
                  <a:cubicBezTo>
                    <a:pt x="6443" y="1213"/>
                    <a:pt x="6578" y="1251"/>
                    <a:pt x="6720" y="1251"/>
                  </a:cubicBezTo>
                  <a:cubicBezTo>
                    <a:pt x="6810" y="1251"/>
                    <a:pt x="6902" y="1236"/>
                    <a:pt x="6995" y="1204"/>
                  </a:cubicBezTo>
                  <a:cubicBezTo>
                    <a:pt x="6977" y="1106"/>
                    <a:pt x="6959" y="1017"/>
                    <a:pt x="6941" y="919"/>
                  </a:cubicBezTo>
                  <a:cubicBezTo>
                    <a:pt x="6941" y="919"/>
                    <a:pt x="6933" y="919"/>
                    <a:pt x="6933" y="928"/>
                  </a:cubicBezTo>
                  <a:cubicBezTo>
                    <a:pt x="6860" y="953"/>
                    <a:pt x="6793" y="964"/>
                    <a:pt x="6732" y="964"/>
                  </a:cubicBezTo>
                  <a:cubicBezTo>
                    <a:pt x="6643" y="964"/>
                    <a:pt x="6568" y="942"/>
                    <a:pt x="6504" y="910"/>
                  </a:cubicBezTo>
                  <a:cubicBezTo>
                    <a:pt x="6629" y="678"/>
                    <a:pt x="6656" y="428"/>
                    <a:pt x="6558" y="250"/>
                  </a:cubicBezTo>
                  <a:cubicBezTo>
                    <a:pt x="6495" y="116"/>
                    <a:pt x="6371" y="45"/>
                    <a:pt x="6219" y="36"/>
                  </a:cubicBezTo>
                  <a:cubicBezTo>
                    <a:pt x="6067" y="36"/>
                    <a:pt x="5942" y="107"/>
                    <a:pt x="5889" y="232"/>
                  </a:cubicBezTo>
                  <a:cubicBezTo>
                    <a:pt x="5800" y="419"/>
                    <a:pt x="5889" y="723"/>
                    <a:pt x="6094" y="955"/>
                  </a:cubicBezTo>
                  <a:cubicBezTo>
                    <a:pt x="5988" y="1036"/>
                    <a:pt x="5838" y="1117"/>
                    <a:pt x="5609" y="1117"/>
                  </a:cubicBezTo>
                  <a:cubicBezTo>
                    <a:pt x="5587" y="1117"/>
                    <a:pt x="5564" y="1117"/>
                    <a:pt x="5541" y="1115"/>
                  </a:cubicBezTo>
                  <a:cubicBezTo>
                    <a:pt x="5282" y="1097"/>
                    <a:pt x="5077" y="1008"/>
                    <a:pt x="4925" y="883"/>
                  </a:cubicBezTo>
                  <a:cubicBezTo>
                    <a:pt x="4970" y="830"/>
                    <a:pt x="5006" y="776"/>
                    <a:pt x="5032" y="723"/>
                  </a:cubicBezTo>
                  <a:cubicBezTo>
                    <a:pt x="5148" y="509"/>
                    <a:pt x="5157" y="286"/>
                    <a:pt x="5059" y="143"/>
                  </a:cubicBezTo>
                  <a:cubicBezTo>
                    <a:pt x="4994" y="56"/>
                    <a:pt x="4900" y="10"/>
                    <a:pt x="4790" y="10"/>
                  </a:cubicBezTo>
                  <a:cubicBezTo>
                    <a:pt x="4765" y="10"/>
                    <a:pt x="4738" y="13"/>
                    <a:pt x="4711" y="18"/>
                  </a:cubicBezTo>
                  <a:cubicBezTo>
                    <a:pt x="4488" y="45"/>
                    <a:pt x="4345" y="214"/>
                    <a:pt x="4354" y="446"/>
                  </a:cubicBezTo>
                  <a:cubicBezTo>
                    <a:pt x="4363" y="580"/>
                    <a:pt x="4417" y="732"/>
                    <a:pt x="4524" y="874"/>
                  </a:cubicBezTo>
                  <a:cubicBezTo>
                    <a:pt x="4371" y="976"/>
                    <a:pt x="4171" y="1053"/>
                    <a:pt x="3922" y="1053"/>
                  </a:cubicBezTo>
                  <a:cubicBezTo>
                    <a:pt x="3909" y="1053"/>
                    <a:pt x="3895" y="1053"/>
                    <a:pt x="3882" y="1053"/>
                  </a:cubicBezTo>
                  <a:cubicBezTo>
                    <a:pt x="3543" y="1053"/>
                    <a:pt x="3311" y="937"/>
                    <a:pt x="3168" y="812"/>
                  </a:cubicBezTo>
                  <a:cubicBezTo>
                    <a:pt x="3195" y="767"/>
                    <a:pt x="3221" y="732"/>
                    <a:pt x="3239" y="714"/>
                  </a:cubicBezTo>
                  <a:cubicBezTo>
                    <a:pt x="3355" y="509"/>
                    <a:pt x="3382" y="294"/>
                    <a:pt x="3302" y="152"/>
                  </a:cubicBezTo>
                  <a:cubicBezTo>
                    <a:pt x="3248" y="54"/>
                    <a:pt x="3150" y="0"/>
                    <a:pt x="30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" name="Google Shape;5157;p63"/>
            <p:cNvSpPr/>
            <p:nvPr/>
          </p:nvSpPr>
          <p:spPr>
            <a:xfrm>
              <a:off x="5386883" y="3231375"/>
              <a:ext cx="860158" cy="87123"/>
            </a:xfrm>
            <a:custGeom>
              <a:avLst/>
              <a:gdLst/>
              <a:ahLst/>
              <a:cxnLst/>
              <a:rect l="l" t="t" r="r" b="b"/>
              <a:pathLst>
                <a:path w="7227" h="732" extrusionOk="0">
                  <a:moveTo>
                    <a:pt x="7209" y="0"/>
                  </a:moveTo>
                  <a:cubicBezTo>
                    <a:pt x="6060" y="339"/>
                    <a:pt x="4681" y="448"/>
                    <a:pt x="3435" y="448"/>
                  </a:cubicBezTo>
                  <a:cubicBezTo>
                    <a:pt x="3336" y="448"/>
                    <a:pt x="3238" y="447"/>
                    <a:pt x="3141" y="446"/>
                  </a:cubicBezTo>
                  <a:cubicBezTo>
                    <a:pt x="1687" y="419"/>
                    <a:pt x="447" y="277"/>
                    <a:pt x="10" y="214"/>
                  </a:cubicBezTo>
                  <a:cubicBezTo>
                    <a:pt x="1" y="312"/>
                    <a:pt x="1" y="410"/>
                    <a:pt x="1" y="500"/>
                  </a:cubicBezTo>
                  <a:cubicBezTo>
                    <a:pt x="393" y="553"/>
                    <a:pt x="1348" y="669"/>
                    <a:pt x="2508" y="714"/>
                  </a:cubicBezTo>
                  <a:cubicBezTo>
                    <a:pt x="2784" y="732"/>
                    <a:pt x="3088" y="732"/>
                    <a:pt x="3400" y="732"/>
                  </a:cubicBezTo>
                  <a:lnTo>
                    <a:pt x="3427" y="732"/>
                  </a:lnTo>
                  <a:cubicBezTo>
                    <a:pt x="4622" y="732"/>
                    <a:pt x="6032" y="642"/>
                    <a:pt x="7227" y="294"/>
                  </a:cubicBezTo>
                  <a:cubicBezTo>
                    <a:pt x="7227" y="205"/>
                    <a:pt x="7218" y="107"/>
                    <a:pt x="72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" name="Google Shape;5158;p63"/>
            <p:cNvSpPr/>
            <p:nvPr/>
          </p:nvSpPr>
          <p:spPr>
            <a:xfrm>
              <a:off x="5386883" y="2920858"/>
              <a:ext cx="857063" cy="518689"/>
            </a:xfrm>
            <a:custGeom>
              <a:avLst/>
              <a:gdLst/>
              <a:ahLst/>
              <a:cxnLst/>
              <a:rect l="l" t="t" r="r" b="b"/>
              <a:pathLst>
                <a:path w="7201" h="4358" extrusionOk="0">
                  <a:moveTo>
                    <a:pt x="1898" y="1"/>
                  </a:moveTo>
                  <a:cubicBezTo>
                    <a:pt x="1076" y="1"/>
                    <a:pt x="526" y="92"/>
                    <a:pt x="411" y="530"/>
                  </a:cubicBezTo>
                  <a:cubicBezTo>
                    <a:pt x="340" y="798"/>
                    <a:pt x="251" y="1199"/>
                    <a:pt x="170" y="1637"/>
                  </a:cubicBezTo>
                  <a:cubicBezTo>
                    <a:pt x="153" y="1735"/>
                    <a:pt x="135" y="1833"/>
                    <a:pt x="117" y="1922"/>
                  </a:cubicBezTo>
                  <a:cubicBezTo>
                    <a:pt x="72" y="2234"/>
                    <a:pt x="28" y="2547"/>
                    <a:pt x="10" y="2823"/>
                  </a:cubicBezTo>
                  <a:cubicBezTo>
                    <a:pt x="1" y="2921"/>
                    <a:pt x="1" y="3019"/>
                    <a:pt x="1" y="3109"/>
                  </a:cubicBezTo>
                  <a:cubicBezTo>
                    <a:pt x="1" y="3287"/>
                    <a:pt x="10" y="3430"/>
                    <a:pt x="46" y="3528"/>
                  </a:cubicBezTo>
                  <a:cubicBezTo>
                    <a:pt x="215" y="4027"/>
                    <a:pt x="563" y="4286"/>
                    <a:pt x="3534" y="4349"/>
                  </a:cubicBezTo>
                  <a:cubicBezTo>
                    <a:pt x="3560" y="4358"/>
                    <a:pt x="3587" y="4358"/>
                    <a:pt x="3623" y="4358"/>
                  </a:cubicBezTo>
                  <a:cubicBezTo>
                    <a:pt x="3650" y="4358"/>
                    <a:pt x="3676" y="4358"/>
                    <a:pt x="3703" y="4349"/>
                  </a:cubicBezTo>
                  <a:cubicBezTo>
                    <a:pt x="6674" y="4286"/>
                    <a:pt x="7022" y="4027"/>
                    <a:pt x="7191" y="3528"/>
                  </a:cubicBezTo>
                  <a:cubicBezTo>
                    <a:pt x="7191" y="3510"/>
                    <a:pt x="7200" y="3501"/>
                    <a:pt x="7200" y="3483"/>
                  </a:cubicBezTo>
                  <a:lnTo>
                    <a:pt x="7200" y="3483"/>
                  </a:lnTo>
                  <a:cubicBezTo>
                    <a:pt x="6531" y="3671"/>
                    <a:pt x="5719" y="3804"/>
                    <a:pt x="4783" y="3822"/>
                  </a:cubicBezTo>
                  <a:cubicBezTo>
                    <a:pt x="4769" y="3822"/>
                    <a:pt x="4755" y="3823"/>
                    <a:pt x="4741" y="3823"/>
                  </a:cubicBezTo>
                  <a:cubicBezTo>
                    <a:pt x="4156" y="3823"/>
                    <a:pt x="3722" y="3637"/>
                    <a:pt x="3400" y="3341"/>
                  </a:cubicBezTo>
                  <a:cubicBezTo>
                    <a:pt x="3302" y="3251"/>
                    <a:pt x="3221" y="3153"/>
                    <a:pt x="3141" y="3055"/>
                  </a:cubicBezTo>
                  <a:cubicBezTo>
                    <a:pt x="2909" y="2725"/>
                    <a:pt x="2758" y="2332"/>
                    <a:pt x="2659" y="1922"/>
                  </a:cubicBezTo>
                  <a:cubicBezTo>
                    <a:pt x="2642" y="1824"/>
                    <a:pt x="2624" y="1735"/>
                    <a:pt x="2606" y="1637"/>
                  </a:cubicBezTo>
                  <a:cubicBezTo>
                    <a:pt x="2499" y="1030"/>
                    <a:pt x="2508" y="432"/>
                    <a:pt x="2534" y="13"/>
                  </a:cubicBezTo>
                  <a:cubicBezTo>
                    <a:pt x="2308" y="6"/>
                    <a:pt x="2095" y="1"/>
                    <a:pt x="1898" y="1"/>
                  </a:cubicBezTo>
                  <a:close/>
                </a:path>
              </a:pathLst>
            </a:custGeom>
            <a:solidFill>
              <a:srgbClr val="4D1311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33" name="Hình ảnh 2">
            <a:extLst>
              <a:ext uri="{FF2B5EF4-FFF2-40B4-BE49-F238E27FC236}">
                <a16:creationId xmlns:a16="http://schemas.microsoft.com/office/drawing/2014/main" id="{F60D2FB6-C280-4A31-9198-F1B3E13AC8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8867" y="-323249"/>
            <a:ext cx="12821920" cy="61242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5" name="Hình ảnh 6">
            <a:extLst>
              <a:ext uri="{FF2B5EF4-FFF2-40B4-BE49-F238E27FC236}">
                <a16:creationId xmlns:a16="http://schemas.microsoft.com/office/drawing/2014/main" id="{60395AD5-3161-4A9F-B0D6-E866D330557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5081" y="5722055"/>
            <a:ext cx="6183312" cy="11153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7" name="Hình ảnh 9">
            <a:extLst>
              <a:ext uri="{FF2B5EF4-FFF2-40B4-BE49-F238E27FC236}">
                <a16:creationId xmlns:a16="http://schemas.microsoft.com/office/drawing/2014/main" id="{34F9E8BE-F017-4050-9752-9EFE23D0037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77731" y="5718849"/>
            <a:ext cx="6153150" cy="11185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8" name="Hộp Văn bản 10">
            <a:extLst>
              <a:ext uri="{FF2B5EF4-FFF2-40B4-BE49-F238E27FC236}">
                <a16:creationId xmlns:a16="http://schemas.microsoft.com/office/drawing/2014/main" id="{2EA03BEC-7003-4061-9B4E-349691F462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0697" y="1381278"/>
            <a:ext cx="9546594" cy="2862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6000" b="1" i="0" u="none" strike="noStrike" kern="1200" cap="none" spc="0" normalizeH="0" baseline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Bài 3: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6000" b="1" i="0" u="none" strike="noStrike" kern="1200" cap="none" spc="0" normalizeH="0" baseline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Giải</a:t>
            </a:r>
            <a:r>
              <a:rPr kumimoji="0" lang="en-US" altLang="en-US" sz="6000" b="1" i="0" u="none" strike="noStrike" kern="1200" cap="none" spc="0" normalizeH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bài toán có vận dụng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6000" b="1" i="0" u="none" strike="noStrike" kern="1200" cap="none" spc="0" normalizeH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phép tính nhân</a:t>
            </a:r>
            <a:endParaRPr kumimoji="0" lang="en-US" altLang="en-US" sz="60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909731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7A64353C-E0C6-4287-9E5E-C8A1C2A435CC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246663" y="882068"/>
            <a:ext cx="7698674" cy="2341117"/>
          </a:xfrm>
          <a:prstGeom prst="rect">
            <a:avLst/>
          </a:prstGeom>
        </p:spPr>
      </p:pic>
      <p:pic>
        <p:nvPicPr>
          <p:cNvPr id="12" name="Picture 11" descr="C:\Users\TUAN\Downloads\Luyện tập 1.png">
            <a:extLst>
              <a:ext uri="{FF2B5EF4-FFF2-40B4-BE49-F238E27FC236}">
                <a16:creationId xmlns:a16="http://schemas.microsoft.com/office/drawing/2014/main" id="{4CD40033-5B5A-43BF-BF5F-D57AE234936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B30F3D97-001C-4FA4-BB3F-B823950B24E2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275103" y="2548670"/>
            <a:ext cx="7455558" cy="1926920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5F21BC88-7B6D-4DE2-9A79-3AF3A623305E}"/>
              </a:ext>
            </a:extLst>
          </p:cNvPr>
          <p:cNvPicPr>
            <a:picLocks noChangeAspect="1"/>
          </p:cNvPicPr>
          <p:nvPr/>
        </p:nvPicPr>
        <p:blipFill>
          <a:blip r:embed="rId7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harpenSoften amount="25000"/>
                    </a14:imgEffect>
                    <a14:imgEffect>
                      <a14:saturation sat="20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246663" y="3912420"/>
            <a:ext cx="7518588" cy="2287091"/>
          </a:xfrm>
          <a:prstGeom prst="rect">
            <a:avLst/>
          </a:prstGeom>
        </p:spPr>
      </p:pic>
      <p:sp>
        <p:nvSpPr>
          <p:cNvPr id="14" name="Oval 13">
            <a:extLst>
              <a:ext uri="{FF2B5EF4-FFF2-40B4-BE49-F238E27FC236}">
                <a16:creationId xmlns:a16="http://schemas.microsoft.com/office/drawing/2014/main" id="{B49BC7E2-8F80-4DB5-ABEC-538775CA1DB3}"/>
              </a:ext>
            </a:extLst>
          </p:cNvPr>
          <p:cNvSpPr/>
          <p:nvPr/>
        </p:nvSpPr>
        <p:spPr>
          <a:xfrm>
            <a:off x="3217458" y="658489"/>
            <a:ext cx="437322" cy="447159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4</a:t>
            </a:r>
            <a:endParaRPr lang="vi-VN" sz="3200" b="1" dirty="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284C496-263E-4E40-87EE-94C188036E00}"/>
              </a:ext>
            </a:extLst>
          </p:cNvPr>
          <p:cNvGrpSpPr/>
          <p:nvPr/>
        </p:nvGrpSpPr>
        <p:grpSpPr>
          <a:xfrm>
            <a:off x="3835265" y="678453"/>
            <a:ext cx="1116312" cy="472051"/>
            <a:chOff x="1870518" y="1440653"/>
            <a:chExt cx="1116312" cy="461666"/>
          </a:xfrm>
        </p:grpSpPr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BAF87C01-507B-4CC7-AA47-DF52F8E633C5}"/>
                </a:ext>
              </a:extLst>
            </p:cNvPr>
            <p:cNvGrpSpPr/>
            <p:nvPr/>
          </p:nvGrpSpPr>
          <p:grpSpPr>
            <a:xfrm>
              <a:off x="1870518" y="1440654"/>
              <a:ext cx="758382" cy="461665"/>
              <a:chOff x="1870518" y="1440654"/>
              <a:chExt cx="758382" cy="461665"/>
            </a:xfrm>
          </p:grpSpPr>
          <p:sp>
            <p:nvSpPr>
              <p:cNvPr id="18" name="Rectangle: Rounded Corners 17">
                <a:extLst>
                  <a:ext uri="{FF2B5EF4-FFF2-40B4-BE49-F238E27FC236}">
                    <a16:creationId xmlns:a16="http://schemas.microsoft.com/office/drawing/2014/main" id="{CEC905EB-35CD-4098-8206-602CAE022F9D}"/>
                  </a:ext>
                </a:extLst>
              </p:cNvPr>
              <p:cNvSpPr/>
              <p:nvPr/>
            </p:nvSpPr>
            <p:spPr>
              <a:xfrm>
                <a:off x="1870518" y="1440654"/>
                <a:ext cx="758382" cy="382154"/>
              </a:xfrm>
              <a:prstGeom prst="roundRect">
                <a:avLst/>
              </a:prstGeom>
              <a:solidFill>
                <a:srgbClr val="FFD974"/>
              </a:solidFill>
              <a:ln>
                <a:solidFill>
                  <a:srgbClr val="FFD97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 dirty="0"/>
              </a:p>
            </p:txBody>
          </p:sp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391597BC-B1D7-4B8B-8817-34E7B95CDA8C}"/>
                  </a:ext>
                </a:extLst>
              </p:cNvPr>
              <p:cNvSpPr txBox="1"/>
              <p:nvPr/>
            </p:nvSpPr>
            <p:spPr>
              <a:xfrm>
                <a:off x="1969023" y="1440654"/>
                <a:ext cx="56137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vi-VN" sz="2400" dirty="0"/>
                  <a:t>Số</a:t>
                </a:r>
              </a:p>
            </p:txBody>
          </p:sp>
        </p:grp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B1B16689-C43C-4A36-867B-F5D2D70957DB}"/>
                </a:ext>
              </a:extLst>
            </p:cNvPr>
            <p:cNvSpPr txBox="1"/>
            <p:nvPr/>
          </p:nvSpPr>
          <p:spPr>
            <a:xfrm>
              <a:off x="2630642" y="1440653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vi-VN" sz="2400" dirty="0"/>
                <a:t>?</a:t>
              </a:r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C1DF4D3C-9B79-4DA8-BAA4-046BF64B6CAF}"/>
              </a:ext>
            </a:extLst>
          </p:cNvPr>
          <p:cNvSpPr txBox="1"/>
          <p:nvPr/>
        </p:nvSpPr>
        <p:spPr>
          <a:xfrm>
            <a:off x="1365911" y="1599218"/>
            <a:ext cx="50526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a)</a:t>
            </a:r>
            <a:endParaRPr lang="vi-VN" sz="2800" dirty="0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E0CFAA6-972C-449A-A1B0-A24247641393}"/>
              </a:ext>
            </a:extLst>
          </p:cNvPr>
          <p:cNvSpPr txBox="1"/>
          <p:nvPr/>
        </p:nvSpPr>
        <p:spPr>
          <a:xfrm>
            <a:off x="1365911" y="3167390"/>
            <a:ext cx="505267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b)</a:t>
            </a:r>
            <a:endParaRPr lang="vi-VN" sz="2800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4400607C-9D4E-4ECC-B11F-0119F3D08807}"/>
              </a:ext>
            </a:extLst>
          </p:cNvPr>
          <p:cNvSpPr txBox="1"/>
          <p:nvPr/>
        </p:nvSpPr>
        <p:spPr>
          <a:xfrm>
            <a:off x="1364616" y="4735562"/>
            <a:ext cx="48442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c)</a:t>
            </a:r>
            <a:endParaRPr lang="vi-VN" sz="2800" dirty="0"/>
          </a:p>
        </p:txBody>
      </p:sp>
    </p:spTree>
    <p:extLst>
      <p:ext uri="{BB962C8B-B14F-4D97-AF65-F5344CB8AC3E}">
        <p14:creationId xmlns:p14="http://schemas.microsoft.com/office/powerpoint/2010/main" val="19976185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 descr="C:\Users\TUAN\Downloads\Luyện tập 1.png">
            <a:extLst>
              <a:ext uri="{FF2B5EF4-FFF2-40B4-BE49-F238E27FC236}">
                <a16:creationId xmlns:a16="http://schemas.microsoft.com/office/drawing/2014/main" id="{4CD40033-5B5A-43BF-BF5F-D57AE234936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-89813" y="-77588"/>
            <a:ext cx="2237784" cy="863493"/>
          </a:xfrm>
          <a:prstGeom prst="rect">
            <a:avLst/>
          </a:prstGeom>
          <a:noFill/>
        </p:spPr>
      </p:pic>
      <p:sp>
        <p:nvSpPr>
          <p:cNvPr id="14" name="Oval 13">
            <a:extLst>
              <a:ext uri="{FF2B5EF4-FFF2-40B4-BE49-F238E27FC236}">
                <a16:creationId xmlns:a16="http://schemas.microsoft.com/office/drawing/2014/main" id="{B49BC7E2-8F80-4DB5-ABEC-538775CA1DB3}"/>
              </a:ext>
            </a:extLst>
          </p:cNvPr>
          <p:cNvSpPr/>
          <p:nvPr/>
        </p:nvSpPr>
        <p:spPr>
          <a:xfrm>
            <a:off x="2148292" y="224719"/>
            <a:ext cx="437322" cy="447159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4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F284C496-263E-4E40-87EE-94C188036E00}"/>
              </a:ext>
            </a:extLst>
          </p:cNvPr>
          <p:cNvGrpSpPr/>
          <p:nvPr/>
        </p:nvGrpSpPr>
        <p:grpSpPr>
          <a:xfrm>
            <a:off x="2711803" y="216795"/>
            <a:ext cx="807635" cy="482442"/>
            <a:chOff x="747056" y="989153"/>
            <a:chExt cx="807635" cy="471829"/>
          </a:xfrm>
        </p:grpSpPr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BAF87C01-507B-4CC7-AA47-DF52F8E633C5}"/>
                </a:ext>
              </a:extLst>
            </p:cNvPr>
            <p:cNvGrpSpPr/>
            <p:nvPr/>
          </p:nvGrpSpPr>
          <p:grpSpPr>
            <a:xfrm>
              <a:off x="747056" y="989153"/>
              <a:ext cx="758382" cy="461665"/>
              <a:chOff x="747056" y="989153"/>
              <a:chExt cx="758382" cy="461665"/>
            </a:xfrm>
          </p:grpSpPr>
          <p:sp>
            <p:nvSpPr>
              <p:cNvPr id="18" name="Rectangle: Rounded Corners 17">
                <a:extLst>
                  <a:ext uri="{FF2B5EF4-FFF2-40B4-BE49-F238E27FC236}">
                    <a16:creationId xmlns:a16="http://schemas.microsoft.com/office/drawing/2014/main" id="{CEC905EB-35CD-4098-8206-602CAE022F9D}"/>
                  </a:ext>
                </a:extLst>
              </p:cNvPr>
              <p:cNvSpPr/>
              <p:nvPr/>
            </p:nvSpPr>
            <p:spPr>
              <a:xfrm>
                <a:off x="747056" y="1024485"/>
                <a:ext cx="758382" cy="382154"/>
              </a:xfrm>
              <a:prstGeom prst="roundRect">
                <a:avLst/>
              </a:prstGeom>
              <a:solidFill>
                <a:srgbClr val="FFD974"/>
              </a:solidFill>
              <a:ln>
                <a:solidFill>
                  <a:srgbClr val="FFD97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vi-VN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391597BC-B1D7-4B8B-8817-34E7B95CDA8C}"/>
                  </a:ext>
                </a:extLst>
              </p:cNvPr>
              <p:cNvSpPr txBox="1"/>
              <p:nvPr/>
            </p:nvSpPr>
            <p:spPr>
              <a:xfrm>
                <a:off x="760860" y="989153"/>
                <a:ext cx="561372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vi-VN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rPr>
                  <a:t>Số</a:t>
                </a:r>
              </a:p>
            </p:txBody>
          </p:sp>
        </p:grp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B1B16689-C43C-4A36-867B-F5D2D70957DB}"/>
                </a:ext>
              </a:extLst>
            </p:cNvPr>
            <p:cNvSpPr txBox="1"/>
            <p:nvPr/>
          </p:nvSpPr>
          <p:spPr>
            <a:xfrm>
              <a:off x="1198503" y="999317"/>
              <a:ext cx="356188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?</a:t>
              </a:r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47041" y="664110"/>
            <a:ext cx="11155680" cy="5563969"/>
          </a:xfrm>
          <a:prstGeom prst="rect">
            <a:avLst/>
          </a:prstGeom>
        </p:spPr>
      </p:pic>
    </p:spTree>
    <p:controls>
      <mc:AlternateContent xmlns:mc="http://schemas.openxmlformats.org/markup-compatibility/2006">
        <mc:Choice xmlns:v="urn:schemas-microsoft-com:vml" Requires="v">
          <p:control spid="1361" name="OT1" r:id="rId2" imgW="876240" imgH="565200"/>
        </mc:Choice>
        <mc:Fallback>
          <p:control name="OT1" r:id="rId2" imgW="876240" imgH="565200">
            <p:pic>
              <p:nvPicPr>
                <p:cNvPr id="6" name="OT1"/>
                <p:cNvPicPr>
                  <a:picLocks/>
                </p:cNvPicPr>
                <p:nvPr/>
              </p:nvPicPr>
              <p:blipFill>
                <a:blip r:embed="rId11"/>
                <a:stretch>
                  <a:fillRect/>
                </a:stretch>
              </p:blipFill>
              <p:spPr>
                <a:xfrm>
                  <a:off x="5587842" y="1162359"/>
                  <a:ext cx="874078" cy="563562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362" name="OT2" r:id="rId3" imgW="609480" imgH="558720"/>
        </mc:Choice>
        <mc:Fallback>
          <p:control name="OT2" r:id="rId3" imgW="609480" imgH="558720">
            <p:pic>
              <p:nvPicPr>
                <p:cNvPr id="7" name="OT2"/>
                <p:cNvPicPr>
                  <a:picLocks/>
                </p:cNvPicPr>
                <p:nvPr/>
              </p:nvPicPr>
              <p:blipFill>
                <a:blip r:embed="rId12"/>
                <a:stretch>
                  <a:fillRect/>
                </a:stretch>
              </p:blipFill>
              <p:spPr>
                <a:xfrm>
                  <a:off x="8940641" y="1444140"/>
                  <a:ext cx="609600" cy="558800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363" name="OT3" r:id="rId4" imgW="673200" imgH="501480"/>
        </mc:Choice>
        <mc:Fallback>
          <p:control name="OT3" r:id="rId4" imgW="673200" imgH="501480">
            <p:pic>
              <p:nvPicPr>
                <p:cNvPr id="8" name="OT3"/>
                <p:cNvPicPr>
                  <a:picLocks/>
                </p:cNvPicPr>
                <p:nvPr/>
              </p:nvPicPr>
              <p:blipFill>
                <a:blip r:embed="rId13"/>
                <a:stretch>
                  <a:fillRect/>
                </a:stretch>
              </p:blipFill>
              <p:spPr>
                <a:xfrm>
                  <a:off x="5587842" y="3049088"/>
                  <a:ext cx="671195" cy="498475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364" name="OT4" r:id="rId5" imgW="882720" imgH="596880"/>
        </mc:Choice>
        <mc:Fallback>
          <p:control name="OT4" r:id="rId5" imgW="882720" imgH="596880">
            <p:pic>
              <p:nvPicPr>
                <p:cNvPr id="9" name="OT4"/>
                <p:cNvPicPr>
                  <a:picLocks/>
                </p:cNvPicPr>
                <p:nvPr/>
              </p:nvPicPr>
              <p:blipFill>
                <a:blip r:embed="rId14"/>
                <a:stretch>
                  <a:fillRect/>
                </a:stretch>
              </p:blipFill>
              <p:spPr>
                <a:xfrm>
                  <a:off x="8488760" y="3147644"/>
                  <a:ext cx="884238" cy="596900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365" name="OT5" r:id="rId6" imgW="800280" imgH="590400"/>
        </mc:Choice>
        <mc:Fallback>
          <p:control name="OT5" r:id="rId6" imgW="800280" imgH="590400">
            <p:pic>
              <p:nvPicPr>
                <p:cNvPr id="11" name="OT5"/>
                <p:cNvPicPr>
                  <a:picLocks/>
                </p:cNvPicPr>
                <p:nvPr/>
              </p:nvPicPr>
              <p:blipFill>
                <a:blip r:embed="rId15"/>
                <a:stretch>
                  <a:fillRect/>
                </a:stretch>
              </p:blipFill>
              <p:spPr>
                <a:xfrm>
                  <a:off x="5374958" y="4870731"/>
                  <a:ext cx="803275" cy="590550"/>
                </a:xfrm>
                <a:prstGeom prst="rect">
                  <a:avLst/>
                </a:prstGeom>
              </p:spPr>
            </p:pic>
          </p:control>
        </mc:Fallback>
      </mc:AlternateContent>
      <mc:AlternateContent xmlns:mc="http://schemas.openxmlformats.org/markup-compatibility/2006">
        <mc:Choice xmlns:v="urn:schemas-microsoft-com:vml" Requires="v">
          <p:control spid="1366" name="OT6" r:id="rId7" imgW="977760" imgH="533520"/>
        </mc:Choice>
        <mc:Fallback>
          <p:control name="OT6" r:id="rId7" imgW="977760" imgH="533520">
            <p:pic>
              <p:nvPicPr>
                <p:cNvPr id="23" name="OT6"/>
                <p:cNvPicPr>
                  <a:picLocks/>
                </p:cNvPicPr>
                <p:nvPr/>
              </p:nvPicPr>
              <p:blipFill>
                <a:blip r:embed="rId16"/>
                <a:stretch>
                  <a:fillRect/>
                </a:stretch>
              </p:blipFill>
              <p:spPr>
                <a:xfrm>
                  <a:off x="8519479" y="4632606"/>
                  <a:ext cx="975043" cy="533400"/>
                </a:xfrm>
                <a:prstGeom prst="rect">
                  <a:avLst/>
                </a:prstGeom>
              </p:spPr>
            </p:pic>
          </p:control>
        </mc:Fallback>
      </mc:AlternateContent>
    </p:controls>
    <p:extLst>
      <p:ext uri="{BB962C8B-B14F-4D97-AF65-F5344CB8AC3E}">
        <p14:creationId xmlns:p14="http://schemas.microsoft.com/office/powerpoint/2010/main" val="21381617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081" y="8483"/>
            <a:ext cx="12161838" cy="6841034"/>
          </a:xfrm>
          <a:prstGeom prst="rect">
            <a:avLst/>
          </a:prstGeom>
        </p:spPr>
      </p:pic>
      <p:grpSp>
        <p:nvGrpSpPr>
          <p:cNvPr id="5" name="Google Shape;5031;p63"/>
          <p:cNvGrpSpPr/>
          <p:nvPr/>
        </p:nvGrpSpPr>
        <p:grpSpPr>
          <a:xfrm>
            <a:off x="10316308" y="3013869"/>
            <a:ext cx="1710566" cy="1938294"/>
            <a:chOff x="6685957" y="2450061"/>
            <a:chExt cx="1738047" cy="2127646"/>
          </a:xfrm>
        </p:grpSpPr>
        <p:sp>
          <p:nvSpPr>
            <p:cNvPr id="6" name="Google Shape;5032;p63"/>
            <p:cNvSpPr/>
            <p:nvPr/>
          </p:nvSpPr>
          <p:spPr>
            <a:xfrm>
              <a:off x="6996830" y="4402390"/>
              <a:ext cx="1427169" cy="175316"/>
            </a:xfrm>
            <a:custGeom>
              <a:avLst/>
              <a:gdLst/>
              <a:ahLst/>
              <a:cxnLst/>
              <a:rect l="l" t="t" r="r" b="b"/>
              <a:pathLst>
                <a:path w="11991" h="1473" extrusionOk="0">
                  <a:moveTo>
                    <a:pt x="5996" y="1"/>
                  </a:moveTo>
                  <a:cubicBezTo>
                    <a:pt x="2686" y="1"/>
                    <a:pt x="1" y="331"/>
                    <a:pt x="1" y="741"/>
                  </a:cubicBezTo>
                  <a:cubicBezTo>
                    <a:pt x="1" y="1143"/>
                    <a:pt x="2686" y="1473"/>
                    <a:pt x="5996" y="1473"/>
                  </a:cubicBezTo>
                  <a:cubicBezTo>
                    <a:pt x="9305" y="1473"/>
                    <a:pt x="11991" y="1143"/>
                    <a:pt x="11991" y="741"/>
                  </a:cubicBezTo>
                  <a:cubicBezTo>
                    <a:pt x="11991" y="331"/>
                    <a:pt x="9305" y="1"/>
                    <a:pt x="5996" y="1"/>
                  </a:cubicBezTo>
                  <a:close/>
                </a:path>
              </a:pathLst>
            </a:custGeom>
            <a:solidFill>
              <a:srgbClr val="7F3DEC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7" name="Google Shape;5033;p63"/>
            <p:cNvGrpSpPr/>
            <p:nvPr/>
          </p:nvGrpSpPr>
          <p:grpSpPr>
            <a:xfrm>
              <a:off x="6685957" y="2450061"/>
              <a:ext cx="1738047" cy="2092632"/>
              <a:chOff x="1610033" y="1062587"/>
              <a:chExt cx="391302" cy="471133"/>
            </a:xfrm>
          </p:grpSpPr>
          <p:sp>
            <p:nvSpPr>
              <p:cNvPr id="8" name="Google Shape;5034;p63"/>
              <p:cNvSpPr/>
              <p:nvPr/>
            </p:nvSpPr>
            <p:spPr>
              <a:xfrm>
                <a:off x="1633817" y="1256527"/>
                <a:ext cx="112599" cy="215227"/>
              </a:xfrm>
              <a:custGeom>
                <a:avLst/>
                <a:gdLst/>
                <a:ahLst/>
                <a:cxnLst/>
                <a:rect l="l" t="t" r="r" b="b"/>
                <a:pathLst>
                  <a:path w="19174" h="36650" extrusionOk="0">
                    <a:moveTo>
                      <a:pt x="886" y="1"/>
                    </a:moveTo>
                    <a:cubicBezTo>
                      <a:pt x="623" y="1"/>
                      <a:pt x="397" y="190"/>
                      <a:pt x="352" y="460"/>
                    </a:cubicBezTo>
                    <a:cubicBezTo>
                      <a:pt x="352" y="460"/>
                      <a:pt x="352" y="510"/>
                      <a:pt x="327" y="585"/>
                    </a:cubicBezTo>
                    <a:cubicBezTo>
                      <a:pt x="327" y="660"/>
                      <a:pt x="302" y="786"/>
                      <a:pt x="277" y="936"/>
                    </a:cubicBezTo>
                    <a:cubicBezTo>
                      <a:pt x="227" y="1237"/>
                      <a:pt x="176" y="1688"/>
                      <a:pt x="126" y="2239"/>
                    </a:cubicBezTo>
                    <a:cubicBezTo>
                      <a:pt x="76" y="2816"/>
                      <a:pt x="51" y="3492"/>
                      <a:pt x="26" y="4294"/>
                    </a:cubicBezTo>
                    <a:cubicBezTo>
                      <a:pt x="26" y="5071"/>
                      <a:pt x="1" y="5974"/>
                      <a:pt x="51" y="6951"/>
                    </a:cubicBezTo>
                    <a:cubicBezTo>
                      <a:pt x="51" y="7427"/>
                      <a:pt x="101" y="7928"/>
                      <a:pt x="126" y="8455"/>
                    </a:cubicBezTo>
                    <a:cubicBezTo>
                      <a:pt x="176" y="8981"/>
                      <a:pt x="227" y="9507"/>
                      <a:pt x="302" y="10059"/>
                    </a:cubicBezTo>
                    <a:cubicBezTo>
                      <a:pt x="402" y="11187"/>
                      <a:pt x="602" y="12339"/>
                      <a:pt x="853" y="13542"/>
                    </a:cubicBezTo>
                    <a:cubicBezTo>
                      <a:pt x="1104" y="14720"/>
                      <a:pt x="1404" y="15948"/>
                      <a:pt x="1805" y="17177"/>
                    </a:cubicBezTo>
                    <a:cubicBezTo>
                      <a:pt x="2156" y="18405"/>
                      <a:pt x="2658" y="19608"/>
                      <a:pt x="3159" y="20836"/>
                    </a:cubicBezTo>
                    <a:cubicBezTo>
                      <a:pt x="3435" y="21412"/>
                      <a:pt x="3685" y="22014"/>
                      <a:pt x="3986" y="22590"/>
                    </a:cubicBezTo>
                    <a:cubicBezTo>
                      <a:pt x="4312" y="23167"/>
                      <a:pt x="4587" y="23768"/>
                      <a:pt x="4938" y="24319"/>
                    </a:cubicBezTo>
                    <a:cubicBezTo>
                      <a:pt x="5264" y="24871"/>
                      <a:pt x="5590" y="25422"/>
                      <a:pt x="5941" y="25949"/>
                    </a:cubicBezTo>
                    <a:cubicBezTo>
                      <a:pt x="6116" y="26199"/>
                      <a:pt x="6292" y="26475"/>
                      <a:pt x="6467" y="26725"/>
                    </a:cubicBezTo>
                    <a:cubicBezTo>
                      <a:pt x="6643" y="27001"/>
                      <a:pt x="6843" y="27227"/>
                      <a:pt x="7019" y="27477"/>
                    </a:cubicBezTo>
                    <a:cubicBezTo>
                      <a:pt x="7219" y="27728"/>
                      <a:pt x="7394" y="27979"/>
                      <a:pt x="7570" y="28204"/>
                    </a:cubicBezTo>
                    <a:cubicBezTo>
                      <a:pt x="7770" y="28455"/>
                      <a:pt x="7971" y="28680"/>
                      <a:pt x="8146" y="28906"/>
                    </a:cubicBezTo>
                    <a:cubicBezTo>
                      <a:pt x="8522" y="29357"/>
                      <a:pt x="8898" y="29808"/>
                      <a:pt x="9299" y="30209"/>
                    </a:cubicBezTo>
                    <a:cubicBezTo>
                      <a:pt x="9500" y="30435"/>
                      <a:pt x="9675" y="30635"/>
                      <a:pt x="9876" y="30836"/>
                    </a:cubicBezTo>
                    <a:cubicBezTo>
                      <a:pt x="10051" y="31036"/>
                      <a:pt x="10252" y="31237"/>
                      <a:pt x="10452" y="31412"/>
                    </a:cubicBezTo>
                    <a:cubicBezTo>
                      <a:pt x="10828" y="31763"/>
                      <a:pt x="11204" y="32139"/>
                      <a:pt x="11580" y="32465"/>
                    </a:cubicBezTo>
                    <a:cubicBezTo>
                      <a:pt x="11931" y="32791"/>
                      <a:pt x="12307" y="33091"/>
                      <a:pt x="12658" y="33392"/>
                    </a:cubicBezTo>
                    <a:cubicBezTo>
                      <a:pt x="12983" y="33668"/>
                      <a:pt x="13334" y="33969"/>
                      <a:pt x="13660" y="34194"/>
                    </a:cubicBezTo>
                    <a:cubicBezTo>
                      <a:pt x="13961" y="34420"/>
                      <a:pt x="14262" y="34645"/>
                      <a:pt x="14562" y="34871"/>
                    </a:cubicBezTo>
                    <a:cubicBezTo>
                      <a:pt x="14688" y="34971"/>
                      <a:pt x="14813" y="35071"/>
                      <a:pt x="14963" y="35172"/>
                    </a:cubicBezTo>
                    <a:cubicBezTo>
                      <a:pt x="15089" y="35247"/>
                      <a:pt x="15214" y="35347"/>
                      <a:pt x="15339" y="35422"/>
                    </a:cubicBezTo>
                    <a:cubicBezTo>
                      <a:pt x="16292" y="36049"/>
                      <a:pt x="16843" y="36425"/>
                      <a:pt x="16843" y="36425"/>
                    </a:cubicBezTo>
                    <a:cubicBezTo>
                      <a:pt x="16868" y="36425"/>
                      <a:pt x="16868" y="36425"/>
                      <a:pt x="16893" y="36450"/>
                    </a:cubicBezTo>
                    <a:cubicBezTo>
                      <a:pt x="17114" y="36586"/>
                      <a:pt x="17357" y="36649"/>
                      <a:pt x="17598" y="36649"/>
                    </a:cubicBezTo>
                    <a:cubicBezTo>
                      <a:pt x="18070" y="36649"/>
                      <a:pt x="18533" y="36405"/>
                      <a:pt x="18798" y="35974"/>
                    </a:cubicBezTo>
                    <a:cubicBezTo>
                      <a:pt x="19174" y="35322"/>
                      <a:pt x="18974" y="34470"/>
                      <a:pt x="18322" y="34069"/>
                    </a:cubicBezTo>
                    <a:lnTo>
                      <a:pt x="18247" y="34044"/>
                    </a:lnTo>
                    <a:cubicBezTo>
                      <a:pt x="18247" y="34044"/>
                      <a:pt x="17745" y="33718"/>
                      <a:pt x="16818" y="33167"/>
                    </a:cubicBezTo>
                    <a:cubicBezTo>
                      <a:pt x="16693" y="33091"/>
                      <a:pt x="16567" y="33016"/>
                      <a:pt x="16442" y="32941"/>
                    </a:cubicBezTo>
                    <a:cubicBezTo>
                      <a:pt x="16342" y="32866"/>
                      <a:pt x="16192" y="32766"/>
                      <a:pt x="16066" y="32690"/>
                    </a:cubicBezTo>
                    <a:cubicBezTo>
                      <a:pt x="15791" y="32490"/>
                      <a:pt x="15515" y="32289"/>
                      <a:pt x="15214" y="32089"/>
                    </a:cubicBezTo>
                    <a:cubicBezTo>
                      <a:pt x="14888" y="31888"/>
                      <a:pt x="14588" y="31638"/>
                      <a:pt x="14262" y="31387"/>
                    </a:cubicBezTo>
                    <a:cubicBezTo>
                      <a:pt x="13911" y="31111"/>
                      <a:pt x="13560" y="30861"/>
                      <a:pt x="13209" y="30560"/>
                    </a:cubicBezTo>
                    <a:cubicBezTo>
                      <a:pt x="12858" y="30259"/>
                      <a:pt x="12507" y="29959"/>
                      <a:pt x="12131" y="29633"/>
                    </a:cubicBezTo>
                    <a:cubicBezTo>
                      <a:pt x="11931" y="29457"/>
                      <a:pt x="11755" y="29282"/>
                      <a:pt x="11580" y="29106"/>
                    </a:cubicBezTo>
                    <a:cubicBezTo>
                      <a:pt x="11405" y="28931"/>
                      <a:pt x="11204" y="28756"/>
                      <a:pt x="11029" y="28555"/>
                    </a:cubicBezTo>
                    <a:cubicBezTo>
                      <a:pt x="10628" y="28204"/>
                      <a:pt x="10277" y="27803"/>
                      <a:pt x="9901" y="27402"/>
                    </a:cubicBezTo>
                    <a:cubicBezTo>
                      <a:pt x="9725" y="27177"/>
                      <a:pt x="9525" y="26976"/>
                      <a:pt x="9349" y="26776"/>
                    </a:cubicBezTo>
                    <a:cubicBezTo>
                      <a:pt x="9149" y="26550"/>
                      <a:pt x="8973" y="26324"/>
                      <a:pt x="8798" y="26099"/>
                    </a:cubicBezTo>
                    <a:cubicBezTo>
                      <a:pt x="8623" y="25873"/>
                      <a:pt x="8422" y="25648"/>
                      <a:pt x="8247" y="25422"/>
                    </a:cubicBezTo>
                    <a:cubicBezTo>
                      <a:pt x="8071" y="25197"/>
                      <a:pt x="7896" y="24946"/>
                      <a:pt x="7745" y="24720"/>
                    </a:cubicBezTo>
                    <a:cubicBezTo>
                      <a:pt x="7369" y="24244"/>
                      <a:pt x="7044" y="23743"/>
                      <a:pt x="6718" y="23217"/>
                    </a:cubicBezTo>
                    <a:cubicBezTo>
                      <a:pt x="6367" y="22715"/>
                      <a:pt x="6091" y="22189"/>
                      <a:pt x="5790" y="21663"/>
                    </a:cubicBezTo>
                    <a:cubicBezTo>
                      <a:pt x="5465" y="21111"/>
                      <a:pt x="5214" y="20560"/>
                      <a:pt x="4913" y="20009"/>
                    </a:cubicBezTo>
                    <a:cubicBezTo>
                      <a:pt x="4387" y="18881"/>
                      <a:pt x="3886" y="17753"/>
                      <a:pt x="3485" y="16600"/>
                    </a:cubicBezTo>
                    <a:cubicBezTo>
                      <a:pt x="3084" y="15447"/>
                      <a:pt x="2758" y="14294"/>
                      <a:pt x="2457" y="13167"/>
                    </a:cubicBezTo>
                    <a:cubicBezTo>
                      <a:pt x="2181" y="12039"/>
                      <a:pt x="1931" y="10936"/>
                      <a:pt x="1780" y="9858"/>
                    </a:cubicBezTo>
                    <a:cubicBezTo>
                      <a:pt x="1680" y="9332"/>
                      <a:pt x="1630" y="8806"/>
                      <a:pt x="1580" y="8304"/>
                    </a:cubicBezTo>
                    <a:cubicBezTo>
                      <a:pt x="1530" y="7803"/>
                      <a:pt x="1455" y="7327"/>
                      <a:pt x="1430" y="6851"/>
                    </a:cubicBezTo>
                    <a:cubicBezTo>
                      <a:pt x="1354" y="5923"/>
                      <a:pt x="1329" y="5071"/>
                      <a:pt x="1304" y="4294"/>
                    </a:cubicBezTo>
                    <a:cubicBezTo>
                      <a:pt x="1304" y="3542"/>
                      <a:pt x="1304" y="2866"/>
                      <a:pt x="1329" y="2314"/>
                    </a:cubicBezTo>
                    <a:cubicBezTo>
                      <a:pt x="1354" y="1788"/>
                      <a:pt x="1379" y="1362"/>
                      <a:pt x="1404" y="1061"/>
                    </a:cubicBezTo>
                    <a:cubicBezTo>
                      <a:pt x="1430" y="936"/>
                      <a:pt x="1430" y="811"/>
                      <a:pt x="1455" y="735"/>
                    </a:cubicBezTo>
                    <a:cubicBezTo>
                      <a:pt x="1455" y="660"/>
                      <a:pt x="1455" y="635"/>
                      <a:pt x="1455" y="635"/>
                    </a:cubicBezTo>
                    <a:lnTo>
                      <a:pt x="1455" y="610"/>
                    </a:lnTo>
                    <a:cubicBezTo>
                      <a:pt x="1505" y="309"/>
                      <a:pt x="1279" y="59"/>
                      <a:pt x="978" y="9"/>
                    </a:cubicBezTo>
                    <a:cubicBezTo>
                      <a:pt x="947" y="3"/>
                      <a:pt x="917" y="1"/>
                      <a:pt x="8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" name="Google Shape;5035;p63"/>
              <p:cNvSpPr/>
              <p:nvPr/>
            </p:nvSpPr>
            <p:spPr>
              <a:xfrm>
                <a:off x="1695490" y="1421268"/>
                <a:ext cx="50926" cy="50486"/>
              </a:xfrm>
              <a:custGeom>
                <a:avLst/>
                <a:gdLst/>
                <a:ahLst/>
                <a:cxnLst/>
                <a:rect l="l" t="t" r="r" b="b"/>
                <a:pathLst>
                  <a:path w="8672" h="859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26" y="1580"/>
                      <a:pt x="928" y="3184"/>
                      <a:pt x="1429" y="4738"/>
                    </a:cubicBezTo>
                    <a:cubicBezTo>
                      <a:pt x="1679" y="4938"/>
                      <a:pt x="1930" y="5139"/>
                      <a:pt x="2156" y="5339"/>
                    </a:cubicBezTo>
                    <a:cubicBezTo>
                      <a:pt x="2481" y="5615"/>
                      <a:pt x="2832" y="5916"/>
                      <a:pt x="3158" y="6141"/>
                    </a:cubicBezTo>
                    <a:cubicBezTo>
                      <a:pt x="3459" y="6367"/>
                      <a:pt x="3760" y="6592"/>
                      <a:pt x="4060" y="6818"/>
                    </a:cubicBezTo>
                    <a:cubicBezTo>
                      <a:pt x="4186" y="6918"/>
                      <a:pt x="4311" y="7018"/>
                      <a:pt x="4461" y="7119"/>
                    </a:cubicBezTo>
                    <a:cubicBezTo>
                      <a:pt x="4587" y="7194"/>
                      <a:pt x="4712" y="7294"/>
                      <a:pt x="4837" y="7369"/>
                    </a:cubicBezTo>
                    <a:cubicBezTo>
                      <a:pt x="5790" y="7996"/>
                      <a:pt x="6341" y="8372"/>
                      <a:pt x="6341" y="8372"/>
                    </a:cubicBezTo>
                    <a:cubicBezTo>
                      <a:pt x="6366" y="8372"/>
                      <a:pt x="6366" y="8372"/>
                      <a:pt x="6391" y="8397"/>
                    </a:cubicBezTo>
                    <a:cubicBezTo>
                      <a:pt x="6612" y="8533"/>
                      <a:pt x="6855" y="8596"/>
                      <a:pt x="7096" y="8596"/>
                    </a:cubicBezTo>
                    <a:cubicBezTo>
                      <a:pt x="7568" y="8596"/>
                      <a:pt x="8031" y="8352"/>
                      <a:pt x="8296" y="7921"/>
                    </a:cubicBezTo>
                    <a:cubicBezTo>
                      <a:pt x="8672" y="7269"/>
                      <a:pt x="8472" y="6417"/>
                      <a:pt x="7820" y="6016"/>
                    </a:cubicBezTo>
                    <a:lnTo>
                      <a:pt x="7745" y="5991"/>
                    </a:lnTo>
                    <a:cubicBezTo>
                      <a:pt x="7745" y="5991"/>
                      <a:pt x="7243" y="5665"/>
                      <a:pt x="6316" y="5114"/>
                    </a:cubicBezTo>
                    <a:cubicBezTo>
                      <a:pt x="6191" y="5038"/>
                      <a:pt x="6065" y="4963"/>
                      <a:pt x="5940" y="4888"/>
                    </a:cubicBezTo>
                    <a:cubicBezTo>
                      <a:pt x="5840" y="4813"/>
                      <a:pt x="5690" y="4713"/>
                      <a:pt x="5564" y="4637"/>
                    </a:cubicBezTo>
                    <a:cubicBezTo>
                      <a:pt x="5289" y="4437"/>
                      <a:pt x="5013" y="4236"/>
                      <a:pt x="4712" y="4036"/>
                    </a:cubicBezTo>
                    <a:cubicBezTo>
                      <a:pt x="4386" y="3835"/>
                      <a:pt x="4086" y="3585"/>
                      <a:pt x="3760" y="3334"/>
                    </a:cubicBezTo>
                    <a:cubicBezTo>
                      <a:pt x="3409" y="3058"/>
                      <a:pt x="3058" y="2808"/>
                      <a:pt x="2707" y="2507"/>
                    </a:cubicBezTo>
                    <a:cubicBezTo>
                      <a:pt x="2356" y="2206"/>
                      <a:pt x="2005" y="1906"/>
                      <a:pt x="1629" y="1580"/>
                    </a:cubicBezTo>
                    <a:cubicBezTo>
                      <a:pt x="1429" y="1404"/>
                      <a:pt x="1253" y="1229"/>
                      <a:pt x="1078" y="1053"/>
                    </a:cubicBezTo>
                    <a:cubicBezTo>
                      <a:pt x="903" y="878"/>
                      <a:pt x="702" y="703"/>
                      <a:pt x="527" y="502"/>
                    </a:cubicBezTo>
                    <a:cubicBezTo>
                      <a:pt x="351" y="352"/>
                      <a:pt x="176" y="176"/>
                      <a:pt x="0" y="1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" name="Google Shape;5036;p63"/>
              <p:cNvSpPr/>
              <p:nvPr/>
            </p:nvSpPr>
            <p:spPr>
              <a:xfrm>
                <a:off x="1610033" y="1203739"/>
                <a:ext cx="54256" cy="69953"/>
              </a:xfrm>
              <a:custGeom>
                <a:avLst/>
                <a:gdLst/>
                <a:ahLst/>
                <a:cxnLst/>
                <a:rect l="l" t="t" r="r" b="b"/>
                <a:pathLst>
                  <a:path w="9239" h="11912" extrusionOk="0">
                    <a:moveTo>
                      <a:pt x="4101" y="0"/>
                    </a:moveTo>
                    <a:cubicBezTo>
                      <a:pt x="4101" y="0"/>
                      <a:pt x="4703" y="2356"/>
                      <a:pt x="2698" y="4587"/>
                    </a:cubicBezTo>
                    <a:cubicBezTo>
                      <a:pt x="1" y="7577"/>
                      <a:pt x="254" y="11911"/>
                      <a:pt x="4653" y="11911"/>
                    </a:cubicBezTo>
                    <a:cubicBezTo>
                      <a:pt x="4751" y="11911"/>
                      <a:pt x="4851" y="11909"/>
                      <a:pt x="4953" y="11905"/>
                    </a:cubicBezTo>
                    <a:cubicBezTo>
                      <a:pt x="7008" y="11805"/>
                      <a:pt x="9239" y="8822"/>
                      <a:pt x="8287" y="5764"/>
                    </a:cubicBezTo>
                    <a:cubicBezTo>
                      <a:pt x="7059" y="1930"/>
                      <a:pt x="4101" y="0"/>
                      <a:pt x="410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" name="Google Shape;5037;p63"/>
              <p:cNvSpPr/>
              <p:nvPr/>
            </p:nvSpPr>
            <p:spPr>
              <a:xfrm>
                <a:off x="1611595" y="1203739"/>
                <a:ext cx="24823" cy="67264"/>
              </a:xfrm>
              <a:custGeom>
                <a:avLst/>
                <a:gdLst/>
                <a:ahLst/>
                <a:cxnLst/>
                <a:rect l="l" t="t" r="r" b="b"/>
                <a:pathLst>
                  <a:path w="4227" h="11454" extrusionOk="0">
                    <a:moveTo>
                      <a:pt x="3835" y="0"/>
                    </a:moveTo>
                    <a:lnTo>
                      <a:pt x="3835" y="0"/>
                    </a:lnTo>
                    <a:cubicBezTo>
                      <a:pt x="3841" y="25"/>
                      <a:pt x="3846" y="50"/>
                      <a:pt x="3851" y="75"/>
                    </a:cubicBezTo>
                    <a:lnTo>
                      <a:pt x="3851" y="75"/>
                    </a:lnTo>
                    <a:cubicBezTo>
                      <a:pt x="3842" y="26"/>
                      <a:pt x="3835" y="0"/>
                      <a:pt x="3835" y="0"/>
                    </a:cubicBezTo>
                    <a:close/>
                    <a:moveTo>
                      <a:pt x="3851" y="75"/>
                    </a:moveTo>
                    <a:cubicBezTo>
                      <a:pt x="3933" y="492"/>
                      <a:pt x="4227" y="2590"/>
                      <a:pt x="2432" y="4587"/>
                    </a:cubicBezTo>
                    <a:cubicBezTo>
                      <a:pt x="251" y="6993"/>
                      <a:pt x="0" y="10276"/>
                      <a:pt x="2281" y="11454"/>
                    </a:cubicBezTo>
                    <a:cubicBezTo>
                      <a:pt x="1805" y="9574"/>
                      <a:pt x="2432" y="7544"/>
                      <a:pt x="3058" y="6466"/>
                    </a:cubicBezTo>
                    <a:cubicBezTo>
                      <a:pt x="4219" y="4466"/>
                      <a:pt x="4212" y="1783"/>
                      <a:pt x="3851" y="75"/>
                    </a:cubicBezTo>
                    <a:close/>
                  </a:path>
                </a:pathLst>
              </a:custGeom>
              <a:solidFill>
                <a:srgbClr val="4D1311">
                  <a:alpha val="20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" name="Google Shape;5038;p63"/>
              <p:cNvSpPr/>
              <p:nvPr/>
            </p:nvSpPr>
            <p:spPr>
              <a:xfrm>
                <a:off x="1617039" y="1203739"/>
                <a:ext cx="41366" cy="69618"/>
              </a:xfrm>
              <a:custGeom>
                <a:avLst/>
                <a:gdLst/>
                <a:ahLst/>
                <a:cxnLst/>
                <a:rect l="l" t="t" r="r" b="b"/>
                <a:pathLst>
                  <a:path w="7044" h="11855" extrusionOk="0">
                    <a:moveTo>
                      <a:pt x="2908" y="0"/>
                    </a:moveTo>
                    <a:cubicBezTo>
                      <a:pt x="2908" y="0"/>
                      <a:pt x="3259" y="1379"/>
                      <a:pt x="2532" y="3033"/>
                    </a:cubicBezTo>
                    <a:cubicBezTo>
                      <a:pt x="1755" y="5389"/>
                      <a:pt x="76" y="7469"/>
                      <a:pt x="1" y="10025"/>
                    </a:cubicBezTo>
                    <a:cubicBezTo>
                      <a:pt x="101" y="10201"/>
                      <a:pt x="201" y="10401"/>
                      <a:pt x="327" y="10577"/>
                    </a:cubicBezTo>
                    <a:cubicBezTo>
                      <a:pt x="753" y="7769"/>
                      <a:pt x="2607" y="5313"/>
                      <a:pt x="3033" y="2632"/>
                    </a:cubicBezTo>
                    <a:lnTo>
                      <a:pt x="3033" y="2632"/>
                    </a:lnTo>
                    <a:cubicBezTo>
                      <a:pt x="3033" y="4236"/>
                      <a:pt x="2733" y="5865"/>
                      <a:pt x="2382" y="7619"/>
                    </a:cubicBezTo>
                    <a:cubicBezTo>
                      <a:pt x="2081" y="9023"/>
                      <a:pt x="1755" y="10351"/>
                      <a:pt x="1830" y="11654"/>
                    </a:cubicBezTo>
                    <a:cubicBezTo>
                      <a:pt x="2081" y="11754"/>
                      <a:pt x="2332" y="11805"/>
                      <a:pt x="2632" y="11855"/>
                    </a:cubicBezTo>
                    <a:cubicBezTo>
                      <a:pt x="2457" y="9574"/>
                      <a:pt x="3109" y="7394"/>
                      <a:pt x="3485" y="5013"/>
                    </a:cubicBezTo>
                    <a:cubicBezTo>
                      <a:pt x="3660" y="3759"/>
                      <a:pt x="3710" y="2531"/>
                      <a:pt x="3459" y="1353"/>
                    </a:cubicBezTo>
                    <a:lnTo>
                      <a:pt x="3459" y="1353"/>
                    </a:lnTo>
                    <a:cubicBezTo>
                      <a:pt x="3710" y="1880"/>
                      <a:pt x="3961" y="2431"/>
                      <a:pt x="4161" y="3008"/>
                    </a:cubicBezTo>
                    <a:cubicBezTo>
                      <a:pt x="4662" y="4386"/>
                      <a:pt x="4612" y="5940"/>
                      <a:pt x="4662" y="7394"/>
                    </a:cubicBezTo>
                    <a:cubicBezTo>
                      <a:pt x="4713" y="8897"/>
                      <a:pt x="4487" y="10326"/>
                      <a:pt x="4612" y="11704"/>
                    </a:cubicBezTo>
                    <a:cubicBezTo>
                      <a:pt x="4788" y="11629"/>
                      <a:pt x="4938" y="11554"/>
                      <a:pt x="5089" y="11454"/>
                    </a:cubicBezTo>
                    <a:cubicBezTo>
                      <a:pt x="4863" y="9474"/>
                      <a:pt x="5114" y="7394"/>
                      <a:pt x="4988" y="5363"/>
                    </a:cubicBezTo>
                    <a:cubicBezTo>
                      <a:pt x="4863" y="3709"/>
                      <a:pt x="4287" y="2331"/>
                      <a:pt x="3560" y="952"/>
                    </a:cubicBezTo>
                    <a:lnTo>
                      <a:pt x="3560" y="952"/>
                    </a:lnTo>
                    <a:cubicBezTo>
                      <a:pt x="4261" y="1930"/>
                      <a:pt x="4913" y="2932"/>
                      <a:pt x="5339" y="4060"/>
                    </a:cubicBezTo>
                    <a:cubicBezTo>
                      <a:pt x="5715" y="5113"/>
                      <a:pt x="6116" y="6165"/>
                      <a:pt x="6442" y="7243"/>
                    </a:cubicBezTo>
                    <a:cubicBezTo>
                      <a:pt x="6668" y="8070"/>
                      <a:pt x="6693" y="8922"/>
                      <a:pt x="6642" y="9800"/>
                    </a:cubicBezTo>
                    <a:cubicBezTo>
                      <a:pt x="6818" y="9499"/>
                      <a:pt x="6943" y="9198"/>
                      <a:pt x="7043" y="8872"/>
                    </a:cubicBezTo>
                    <a:cubicBezTo>
                      <a:pt x="6943" y="7444"/>
                      <a:pt x="6517" y="6065"/>
                      <a:pt x="5966" y="4587"/>
                    </a:cubicBezTo>
                    <a:cubicBezTo>
                      <a:pt x="5314" y="2957"/>
                      <a:pt x="4412" y="1679"/>
                      <a:pt x="3434" y="401"/>
                    </a:cubicBezTo>
                    <a:cubicBezTo>
                      <a:pt x="3109" y="125"/>
                      <a:pt x="2908" y="0"/>
                      <a:pt x="290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" name="Google Shape;5039;p63"/>
              <p:cNvSpPr/>
              <p:nvPr/>
            </p:nvSpPr>
            <p:spPr>
              <a:xfrm>
                <a:off x="1919203" y="1374799"/>
                <a:ext cx="76249" cy="140823"/>
              </a:xfrm>
              <a:custGeom>
                <a:avLst/>
                <a:gdLst/>
                <a:ahLst/>
                <a:cxnLst/>
                <a:rect l="l" t="t" r="r" b="b"/>
                <a:pathLst>
                  <a:path w="12984" h="23980" extrusionOk="0">
                    <a:moveTo>
                      <a:pt x="8322" y="1"/>
                    </a:moveTo>
                    <a:cubicBezTo>
                      <a:pt x="3917" y="1"/>
                      <a:pt x="1" y="4781"/>
                      <a:pt x="1" y="4781"/>
                    </a:cubicBezTo>
                    <a:lnTo>
                      <a:pt x="2482" y="23979"/>
                    </a:lnTo>
                    <a:cubicBezTo>
                      <a:pt x="12983" y="12701"/>
                      <a:pt x="11078" y="621"/>
                      <a:pt x="10226" y="320"/>
                    </a:cubicBezTo>
                    <a:cubicBezTo>
                      <a:pt x="9588" y="98"/>
                      <a:pt x="8950" y="1"/>
                      <a:pt x="83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" name="Google Shape;5040;p63"/>
              <p:cNvSpPr/>
              <p:nvPr/>
            </p:nvSpPr>
            <p:spPr>
              <a:xfrm>
                <a:off x="1929063" y="1480733"/>
                <a:ext cx="52993" cy="41648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7092" extrusionOk="0">
                    <a:moveTo>
                      <a:pt x="1710" y="1"/>
                    </a:moveTo>
                    <a:cubicBezTo>
                      <a:pt x="1147" y="1"/>
                      <a:pt x="574" y="64"/>
                      <a:pt x="1" y="201"/>
                    </a:cubicBezTo>
                    <a:lnTo>
                      <a:pt x="803" y="7043"/>
                    </a:lnTo>
                    <a:cubicBezTo>
                      <a:pt x="803" y="7043"/>
                      <a:pt x="1683" y="7091"/>
                      <a:pt x="2868" y="7091"/>
                    </a:cubicBezTo>
                    <a:cubicBezTo>
                      <a:pt x="5303" y="7091"/>
                      <a:pt x="9024" y="6887"/>
                      <a:pt x="9024" y="5639"/>
                    </a:cubicBezTo>
                    <a:cubicBezTo>
                      <a:pt x="9024" y="2992"/>
                      <a:pt x="5585" y="1"/>
                      <a:pt x="171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" name="Google Shape;5041;p63"/>
              <p:cNvSpPr/>
              <p:nvPr/>
            </p:nvSpPr>
            <p:spPr>
              <a:xfrm>
                <a:off x="1929063" y="1480709"/>
                <a:ext cx="52993" cy="41636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7090" extrusionOk="0">
                    <a:moveTo>
                      <a:pt x="1713" y="0"/>
                    </a:moveTo>
                    <a:cubicBezTo>
                      <a:pt x="1149" y="0"/>
                      <a:pt x="575" y="64"/>
                      <a:pt x="1" y="205"/>
                    </a:cubicBezTo>
                    <a:lnTo>
                      <a:pt x="803" y="7047"/>
                    </a:lnTo>
                    <a:cubicBezTo>
                      <a:pt x="803" y="7047"/>
                      <a:pt x="1633" y="7090"/>
                      <a:pt x="2766" y="7090"/>
                    </a:cubicBezTo>
                    <a:cubicBezTo>
                      <a:pt x="5197" y="7090"/>
                      <a:pt x="9024" y="6892"/>
                      <a:pt x="9024" y="5643"/>
                    </a:cubicBezTo>
                    <a:cubicBezTo>
                      <a:pt x="9024" y="5593"/>
                      <a:pt x="9024" y="5543"/>
                      <a:pt x="9024" y="5493"/>
                    </a:cubicBezTo>
                    <a:cubicBezTo>
                      <a:pt x="8472" y="5192"/>
                      <a:pt x="7921" y="4866"/>
                      <a:pt x="7369" y="4541"/>
                    </a:cubicBezTo>
                    <a:cubicBezTo>
                      <a:pt x="6643" y="4190"/>
                      <a:pt x="5715" y="3814"/>
                      <a:pt x="5114" y="3287"/>
                    </a:cubicBezTo>
                    <a:cubicBezTo>
                      <a:pt x="4312" y="2686"/>
                      <a:pt x="3911" y="1408"/>
                      <a:pt x="3585" y="230"/>
                    </a:cubicBezTo>
                    <a:cubicBezTo>
                      <a:pt x="2984" y="83"/>
                      <a:pt x="2356" y="0"/>
                      <a:pt x="1713" y="0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" name="Google Shape;5042;p63"/>
              <p:cNvSpPr/>
              <p:nvPr/>
            </p:nvSpPr>
            <p:spPr>
              <a:xfrm>
                <a:off x="1692695" y="1374799"/>
                <a:ext cx="76243" cy="140823"/>
              </a:xfrm>
              <a:custGeom>
                <a:avLst/>
                <a:gdLst/>
                <a:ahLst/>
                <a:cxnLst/>
                <a:rect l="l" t="t" r="r" b="b"/>
                <a:pathLst>
                  <a:path w="12983" h="23980" extrusionOk="0">
                    <a:moveTo>
                      <a:pt x="4661" y="1"/>
                    </a:moveTo>
                    <a:cubicBezTo>
                      <a:pt x="4033" y="1"/>
                      <a:pt x="3395" y="98"/>
                      <a:pt x="2757" y="320"/>
                    </a:cubicBezTo>
                    <a:cubicBezTo>
                      <a:pt x="1905" y="621"/>
                      <a:pt x="0" y="12701"/>
                      <a:pt x="10501" y="23979"/>
                    </a:cubicBezTo>
                    <a:lnTo>
                      <a:pt x="12983" y="4781"/>
                    </a:lnTo>
                    <a:cubicBezTo>
                      <a:pt x="12983" y="4781"/>
                      <a:pt x="9066" y="1"/>
                      <a:pt x="46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" name="Google Shape;5043;p63"/>
              <p:cNvSpPr/>
              <p:nvPr/>
            </p:nvSpPr>
            <p:spPr>
              <a:xfrm>
                <a:off x="1692695" y="1376525"/>
                <a:ext cx="62554" cy="139096"/>
              </a:xfrm>
              <a:custGeom>
                <a:avLst/>
                <a:gdLst/>
                <a:ahLst/>
                <a:cxnLst/>
                <a:rect l="l" t="t" r="r" b="b"/>
                <a:pathLst>
                  <a:path w="10652" h="23686" extrusionOk="0">
                    <a:moveTo>
                      <a:pt x="2857" y="1"/>
                    </a:moveTo>
                    <a:cubicBezTo>
                      <a:pt x="2832" y="1"/>
                      <a:pt x="2807" y="1"/>
                      <a:pt x="2757" y="26"/>
                    </a:cubicBezTo>
                    <a:cubicBezTo>
                      <a:pt x="1905" y="327"/>
                      <a:pt x="0" y="12407"/>
                      <a:pt x="10501" y="23685"/>
                    </a:cubicBezTo>
                    <a:lnTo>
                      <a:pt x="10652" y="22582"/>
                    </a:lnTo>
                    <a:cubicBezTo>
                      <a:pt x="8221" y="18272"/>
                      <a:pt x="3183" y="8347"/>
                      <a:pt x="2857" y="1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" name="Google Shape;5044;p63"/>
              <p:cNvSpPr/>
              <p:nvPr/>
            </p:nvSpPr>
            <p:spPr>
              <a:xfrm>
                <a:off x="1706084" y="1480733"/>
                <a:ext cx="52993" cy="41648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7092" extrusionOk="0">
                    <a:moveTo>
                      <a:pt x="7314" y="1"/>
                    </a:moveTo>
                    <a:cubicBezTo>
                      <a:pt x="3439" y="1"/>
                      <a:pt x="1" y="2992"/>
                      <a:pt x="1" y="5639"/>
                    </a:cubicBezTo>
                    <a:cubicBezTo>
                      <a:pt x="1" y="6887"/>
                      <a:pt x="3721" y="7091"/>
                      <a:pt x="6156" y="7091"/>
                    </a:cubicBezTo>
                    <a:cubicBezTo>
                      <a:pt x="7341" y="7091"/>
                      <a:pt x="8221" y="7043"/>
                      <a:pt x="8221" y="7043"/>
                    </a:cubicBezTo>
                    <a:lnTo>
                      <a:pt x="9023" y="201"/>
                    </a:lnTo>
                    <a:cubicBezTo>
                      <a:pt x="8451" y="64"/>
                      <a:pt x="7878" y="1"/>
                      <a:pt x="73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5045;p63"/>
              <p:cNvSpPr/>
              <p:nvPr/>
            </p:nvSpPr>
            <p:spPr>
              <a:xfrm>
                <a:off x="1728458" y="1480762"/>
                <a:ext cx="30619" cy="41624"/>
              </a:xfrm>
              <a:custGeom>
                <a:avLst/>
                <a:gdLst/>
                <a:ahLst/>
                <a:cxnLst/>
                <a:rect l="l" t="t" r="r" b="b"/>
                <a:pathLst>
                  <a:path w="5214" h="7088" extrusionOk="0">
                    <a:moveTo>
                      <a:pt x="3507" y="1"/>
                    </a:moveTo>
                    <a:cubicBezTo>
                      <a:pt x="2260" y="1"/>
                      <a:pt x="1053" y="305"/>
                      <a:pt x="0" y="822"/>
                    </a:cubicBezTo>
                    <a:cubicBezTo>
                      <a:pt x="176" y="822"/>
                      <a:pt x="326" y="797"/>
                      <a:pt x="502" y="797"/>
                    </a:cubicBezTo>
                    <a:cubicBezTo>
                      <a:pt x="616" y="797"/>
                      <a:pt x="738" y="797"/>
                      <a:pt x="864" y="797"/>
                    </a:cubicBezTo>
                    <a:cubicBezTo>
                      <a:pt x="1845" y="797"/>
                      <a:pt x="3136" y="836"/>
                      <a:pt x="3935" y="1524"/>
                    </a:cubicBezTo>
                    <a:cubicBezTo>
                      <a:pt x="3208" y="3078"/>
                      <a:pt x="2482" y="5133"/>
                      <a:pt x="2457" y="7088"/>
                    </a:cubicBezTo>
                    <a:cubicBezTo>
                      <a:pt x="3584" y="7088"/>
                      <a:pt x="4411" y="7038"/>
                      <a:pt x="4411" y="7038"/>
                    </a:cubicBezTo>
                    <a:lnTo>
                      <a:pt x="5213" y="196"/>
                    </a:lnTo>
                    <a:cubicBezTo>
                      <a:pt x="4643" y="63"/>
                      <a:pt x="4071" y="1"/>
                      <a:pt x="3507" y="1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" name="Google Shape;5046;p63"/>
              <p:cNvSpPr/>
              <p:nvPr/>
            </p:nvSpPr>
            <p:spPr>
              <a:xfrm>
                <a:off x="1730519" y="1491914"/>
                <a:ext cx="13248" cy="30326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5164" extrusionOk="0">
                    <a:moveTo>
                      <a:pt x="2206" y="1"/>
                    </a:moveTo>
                    <a:cubicBezTo>
                      <a:pt x="1128" y="653"/>
                      <a:pt x="627" y="1655"/>
                      <a:pt x="326" y="2858"/>
                    </a:cubicBezTo>
                    <a:cubicBezTo>
                      <a:pt x="151" y="3485"/>
                      <a:pt x="0" y="4337"/>
                      <a:pt x="0" y="5139"/>
                    </a:cubicBezTo>
                    <a:cubicBezTo>
                      <a:pt x="301" y="5139"/>
                      <a:pt x="577" y="5164"/>
                      <a:pt x="852" y="5164"/>
                    </a:cubicBezTo>
                    <a:cubicBezTo>
                      <a:pt x="802" y="4638"/>
                      <a:pt x="752" y="4111"/>
                      <a:pt x="802" y="3585"/>
                    </a:cubicBezTo>
                    <a:cubicBezTo>
                      <a:pt x="877" y="2332"/>
                      <a:pt x="1303" y="928"/>
                      <a:pt x="2231" y="51"/>
                    </a:cubicBezTo>
                    <a:cubicBezTo>
                      <a:pt x="2256" y="26"/>
                      <a:pt x="2231" y="1"/>
                      <a:pt x="22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5047;p63"/>
              <p:cNvSpPr/>
              <p:nvPr/>
            </p:nvSpPr>
            <p:spPr>
              <a:xfrm>
                <a:off x="1709766" y="1492613"/>
                <a:ext cx="19109" cy="27571"/>
              </a:xfrm>
              <a:custGeom>
                <a:avLst/>
                <a:gdLst/>
                <a:ahLst/>
                <a:cxnLst/>
                <a:rect l="l" t="t" r="r" b="b"/>
                <a:pathLst>
                  <a:path w="3254" h="4695" extrusionOk="0">
                    <a:moveTo>
                      <a:pt x="3222" y="0"/>
                    </a:moveTo>
                    <a:cubicBezTo>
                      <a:pt x="3218" y="0"/>
                      <a:pt x="3213" y="2"/>
                      <a:pt x="3208" y="7"/>
                    </a:cubicBezTo>
                    <a:cubicBezTo>
                      <a:pt x="1479" y="408"/>
                      <a:pt x="0" y="2589"/>
                      <a:pt x="251" y="4468"/>
                    </a:cubicBezTo>
                    <a:cubicBezTo>
                      <a:pt x="477" y="4569"/>
                      <a:pt x="727" y="4644"/>
                      <a:pt x="1003" y="4694"/>
                    </a:cubicBezTo>
                    <a:cubicBezTo>
                      <a:pt x="903" y="2864"/>
                      <a:pt x="1329" y="884"/>
                      <a:pt x="3233" y="57"/>
                    </a:cubicBezTo>
                    <a:cubicBezTo>
                      <a:pt x="3254" y="37"/>
                      <a:pt x="3241" y="0"/>
                      <a:pt x="32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" name="Google Shape;5048;p63"/>
              <p:cNvSpPr/>
              <p:nvPr/>
            </p:nvSpPr>
            <p:spPr>
              <a:xfrm>
                <a:off x="1768932" y="1286735"/>
                <a:ext cx="164847" cy="235652"/>
              </a:xfrm>
              <a:custGeom>
                <a:avLst/>
                <a:gdLst/>
                <a:ahLst/>
                <a:cxnLst/>
                <a:rect l="l" t="t" r="r" b="b"/>
                <a:pathLst>
                  <a:path w="28071" h="40128" extrusionOk="0">
                    <a:moveTo>
                      <a:pt x="13936" y="1"/>
                    </a:moveTo>
                    <a:cubicBezTo>
                      <a:pt x="11582" y="1"/>
                      <a:pt x="9176" y="767"/>
                      <a:pt x="7369" y="2584"/>
                    </a:cubicBezTo>
                    <a:cubicBezTo>
                      <a:pt x="2732" y="7221"/>
                      <a:pt x="1" y="40128"/>
                      <a:pt x="1" y="40128"/>
                    </a:cubicBezTo>
                    <a:lnTo>
                      <a:pt x="28071" y="40078"/>
                    </a:lnTo>
                    <a:cubicBezTo>
                      <a:pt x="28071" y="40078"/>
                      <a:pt x="23685" y="8900"/>
                      <a:pt x="22131" y="4539"/>
                    </a:cubicBezTo>
                    <a:cubicBezTo>
                      <a:pt x="21183" y="1878"/>
                      <a:pt x="17622" y="1"/>
                      <a:pt x="139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5049;p63"/>
              <p:cNvSpPr/>
              <p:nvPr/>
            </p:nvSpPr>
            <p:spPr>
              <a:xfrm>
                <a:off x="1798664" y="1371857"/>
                <a:ext cx="102293" cy="150530"/>
              </a:xfrm>
              <a:custGeom>
                <a:avLst/>
                <a:gdLst/>
                <a:ahLst/>
                <a:cxnLst/>
                <a:rect l="l" t="t" r="r" b="b"/>
                <a:pathLst>
                  <a:path w="17419" h="25633" extrusionOk="0">
                    <a:moveTo>
                      <a:pt x="11512" y="1"/>
                    </a:moveTo>
                    <a:cubicBezTo>
                      <a:pt x="10949" y="1"/>
                      <a:pt x="10393" y="175"/>
                      <a:pt x="9875" y="495"/>
                    </a:cubicBezTo>
                    <a:cubicBezTo>
                      <a:pt x="7644" y="1873"/>
                      <a:pt x="2256" y="6911"/>
                      <a:pt x="978" y="11498"/>
                    </a:cubicBezTo>
                    <a:cubicBezTo>
                      <a:pt x="101" y="14706"/>
                      <a:pt x="0" y="21698"/>
                      <a:pt x="50" y="25633"/>
                    </a:cubicBezTo>
                    <a:lnTo>
                      <a:pt x="16015" y="25608"/>
                    </a:lnTo>
                    <a:cubicBezTo>
                      <a:pt x="17419" y="19367"/>
                      <a:pt x="17269" y="11498"/>
                      <a:pt x="16291" y="6736"/>
                    </a:cubicBezTo>
                    <a:cubicBezTo>
                      <a:pt x="15329" y="1905"/>
                      <a:pt x="13377" y="1"/>
                      <a:pt x="11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" name="Google Shape;5050;p63"/>
              <p:cNvSpPr/>
              <p:nvPr/>
            </p:nvSpPr>
            <p:spPr>
              <a:xfrm>
                <a:off x="1866010" y="1293018"/>
                <a:ext cx="80136" cy="229368"/>
              </a:xfrm>
              <a:custGeom>
                <a:avLst/>
                <a:gdLst/>
                <a:ahLst/>
                <a:cxnLst/>
                <a:rect l="l" t="t" r="r" b="b"/>
                <a:pathLst>
                  <a:path w="13646" h="39058" extrusionOk="0">
                    <a:moveTo>
                      <a:pt x="1976" y="1"/>
                    </a:moveTo>
                    <a:cubicBezTo>
                      <a:pt x="0" y="1"/>
                      <a:pt x="2342" y="11664"/>
                      <a:pt x="2342" y="11664"/>
                    </a:cubicBezTo>
                    <a:cubicBezTo>
                      <a:pt x="2342" y="11664"/>
                      <a:pt x="5725" y="24522"/>
                      <a:pt x="3796" y="36050"/>
                    </a:cubicBezTo>
                    <a:lnTo>
                      <a:pt x="13044" y="39058"/>
                    </a:lnTo>
                    <a:cubicBezTo>
                      <a:pt x="13044" y="39058"/>
                      <a:pt x="13645" y="28933"/>
                      <a:pt x="11540" y="16928"/>
                    </a:cubicBezTo>
                    <a:cubicBezTo>
                      <a:pt x="9460" y="4948"/>
                      <a:pt x="4923" y="1514"/>
                      <a:pt x="2342" y="110"/>
                    </a:cubicBezTo>
                    <a:cubicBezTo>
                      <a:pt x="2206" y="36"/>
                      <a:pt x="2084" y="1"/>
                      <a:pt x="19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5051;p63"/>
              <p:cNvSpPr/>
              <p:nvPr/>
            </p:nvSpPr>
            <p:spPr>
              <a:xfrm>
                <a:off x="1881085" y="1367106"/>
                <a:ext cx="23555" cy="140711"/>
              </a:xfrm>
              <a:custGeom>
                <a:avLst/>
                <a:gdLst/>
                <a:ahLst/>
                <a:cxnLst/>
                <a:rect l="l" t="t" r="r" b="b"/>
                <a:pathLst>
                  <a:path w="4011" h="2396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02" y="3134"/>
                      <a:pt x="2858" y="13760"/>
                      <a:pt x="1229" y="23434"/>
                    </a:cubicBezTo>
                    <a:lnTo>
                      <a:pt x="2858" y="23961"/>
                    </a:lnTo>
                    <a:cubicBezTo>
                      <a:pt x="2858" y="23961"/>
                      <a:pt x="4011" y="7494"/>
                      <a:pt x="0" y="1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" name="Google Shape;5052;p63"/>
              <p:cNvSpPr/>
              <p:nvPr/>
            </p:nvSpPr>
            <p:spPr>
              <a:xfrm>
                <a:off x="1854312" y="1487756"/>
                <a:ext cx="97718" cy="45964"/>
              </a:xfrm>
              <a:custGeom>
                <a:avLst/>
                <a:gdLst/>
                <a:ahLst/>
                <a:cxnLst/>
                <a:rect l="l" t="t" r="r" b="b"/>
                <a:pathLst>
                  <a:path w="16640" h="7827" extrusionOk="0">
                    <a:moveTo>
                      <a:pt x="7102" y="1"/>
                    </a:moveTo>
                    <a:cubicBezTo>
                      <a:pt x="1507" y="1"/>
                      <a:pt x="0" y="4651"/>
                      <a:pt x="48" y="5872"/>
                    </a:cubicBezTo>
                    <a:cubicBezTo>
                      <a:pt x="123" y="7100"/>
                      <a:pt x="3582" y="7827"/>
                      <a:pt x="8118" y="7827"/>
                    </a:cubicBezTo>
                    <a:cubicBezTo>
                      <a:pt x="12655" y="7827"/>
                      <a:pt x="16389" y="7050"/>
                      <a:pt x="16514" y="5872"/>
                    </a:cubicBezTo>
                    <a:cubicBezTo>
                      <a:pt x="16640" y="4694"/>
                      <a:pt x="14184" y="483"/>
                      <a:pt x="7918" y="32"/>
                    </a:cubicBezTo>
                    <a:cubicBezTo>
                      <a:pt x="7637" y="11"/>
                      <a:pt x="7365" y="1"/>
                      <a:pt x="71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5053;p63"/>
              <p:cNvSpPr/>
              <p:nvPr/>
            </p:nvSpPr>
            <p:spPr>
              <a:xfrm>
                <a:off x="1854312" y="1487756"/>
                <a:ext cx="69166" cy="40667"/>
              </a:xfrm>
              <a:custGeom>
                <a:avLst/>
                <a:gdLst/>
                <a:ahLst/>
                <a:cxnLst/>
                <a:rect l="l" t="t" r="r" b="b"/>
                <a:pathLst>
                  <a:path w="11778" h="6925" extrusionOk="0">
                    <a:moveTo>
                      <a:pt x="7102" y="1"/>
                    </a:moveTo>
                    <a:cubicBezTo>
                      <a:pt x="1507" y="1"/>
                      <a:pt x="0" y="4651"/>
                      <a:pt x="48" y="5872"/>
                    </a:cubicBezTo>
                    <a:cubicBezTo>
                      <a:pt x="73" y="6273"/>
                      <a:pt x="499" y="6624"/>
                      <a:pt x="1176" y="6925"/>
                    </a:cubicBezTo>
                    <a:cubicBezTo>
                      <a:pt x="2028" y="5646"/>
                      <a:pt x="3056" y="4519"/>
                      <a:pt x="4384" y="3691"/>
                    </a:cubicBezTo>
                    <a:cubicBezTo>
                      <a:pt x="6539" y="2338"/>
                      <a:pt x="9146" y="1361"/>
                      <a:pt x="11778" y="909"/>
                    </a:cubicBezTo>
                    <a:cubicBezTo>
                      <a:pt x="10700" y="458"/>
                      <a:pt x="9422" y="133"/>
                      <a:pt x="7918" y="32"/>
                    </a:cubicBezTo>
                    <a:cubicBezTo>
                      <a:pt x="7637" y="11"/>
                      <a:pt x="7365" y="1"/>
                      <a:pt x="7102" y="1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" name="Google Shape;5054;p63"/>
              <p:cNvSpPr/>
              <p:nvPr/>
            </p:nvSpPr>
            <p:spPr>
              <a:xfrm>
                <a:off x="1877109" y="1493823"/>
                <a:ext cx="11780" cy="39164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6669" extrusionOk="0">
                    <a:moveTo>
                      <a:pt x="1921" y="1"/>
                    </a:moveTo>
                    <a:cubicBezTo>
                      <a:pt x="1897" y="1"/>
                      <a:pt x="1873" y="9"/>
                      <a:pt x="1855" y="27"/>
                    </a:cubicBezTo>
                    <a:cubicBezTo>
                      <a:pt x="753" y="1907"/>
                      <a:pt x="1" y="4288"/>
                      <a:pt x="201" y="6543"/>
                    </a:cubicBezTo>
                    <a:cubicBezTo>
                      <a:pt x="527" y="6593"/>
                      <a:pt x="853" y="6643"/>
                      <a:pt x="1204" y="6668"/>
                    </a:cubicBezTo>
                    <a:cubicBezTo>
                      <a:pt x="1179" y="5866"/>
                      <a:pt x="1154" y="5090"/>
                      <a:pt x="1204" y="4288"/>
                    </a:cubicBezTo>
                    <a:cubicBezTo>
                      <a:pt x="1279" y="2834"/>
                      <a:pt x="1906" y="1506"/>
                      <a:pt x="2006" y="77"/>
                    </a:cubicBezTo>
                    <a:cubicBezTo>
                      <a:pt x="2006" y="28"/>
                      <a:pt x="1964" y="1"/>
                      <a:pt x="19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5055;p63"/>
              <p:cNvSpPr/>
              <p:nvPr/>
            </p:nvSpPr>
            <p:spPr>
              <a:xfrm>
                <a:off x="1902237" y="1494251"/>
                <a:ext cx="13736" cy="39175"/>
              </a:xfrm>
              <a:custGeom>
                <a:avLst/>
                <a:gdLst/>
                <a:ahLst/>
                <a:cxnLst/>
                <a:rect l="l" t="t" r="r" b="b"/>
                <a:pathLst>
                  <a:path w="2339" h="6671" extrusionOk="0">
                    <a:moveTo>
                      <a:pt x="126" y="1"/>
                    </a:moveTo>
                    <a:cubicBezTo>
                      <a:pt x="59" y="1"/>
                      <a:pt x="1" y="50"/>
                      <a:pt x="33" y="129"/>
                    </a:cubicBezTo>
                    <a:cubicBezTo>
                      <a:pt x="434" y="1508"/>
                      <a:pt x="1010" y="2736"/>
                      <a:pt x="1286" y="4164"/>
                    </a:cubicBezTo>
                    <a:cubicBezTo>
                      <a:pt x="1436" y="5017"/>
                      <a:pt x="1486" y="5844"/>
                      <a:pt x="1486" y="6671"/>
                    </a:cubicBezTo>
                    <a:cubicBezTo>
                      <a:pt x="1762" y="6671"/>
                      <a:pt x="2013" y="6646"/>
                      <a:pt x="2288" y="6646"/>
                    </a:cubicBezTo>
                    <a:cubicBezTo>
                      <a:pt x="2338" y="4340"/>
                      <a:pt x="1386" y="1959"/>
                      <a:pt x="233" y="54"/>
                    </a:cubicBezTo>
                    <a:cubicBezTo>
                      <a:pt x="205" y="17"/>
                      <a:pt x="164" y="1"/>
                      <a:pt x="12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" name="Google Shape;5056;p63"/>
              <p:cNvSpPr/>
              <p:nvPr/>
            </p:nvSpPr>
            <p:spPr>
              <a:xfrm>
                <a:off x="1753035" y="1293018"/>
                <a:ext cx="80136" cy="229368"/>
              </a:xfrm>
              <a:custGeom>
                <a:avLst/>
                <a:gdLst/>
                <a:ahLst/>
                <a:cxnLst/>
                <a:rect l="l" t="t" r="r" b="b"/>
                <a:pathLst>
                  <a:path w="13646" h="39058" extrusionOk="0">
                    <a:moveTo>
                      <a:pt x="11671" y="1"/>
                    </a:moveTo>
                    <a:cubicBezTo>
                      <a:pt x="11562" y="1"/>
                      <a:pt x="11440" y="36"/>
                      <a:pt x="11304" y="110"/>
                    </a:cubicBezTo>
                    <a:cubicBezTo>
                      <a:pt x="8698" y="1514"/>
                      <a:pt x="4186" y="4948"/>
                      <a:pt x="2081" y="16928"/>
                    </a:cubicBezTo>
                    <a:cubicBezTo>
                      <a:pt x="1" y="28933"/>
                      <a:pt x="577" y="39058"/>
                      <a:pt x="577" y="39058"/>
                    </a:cubicBezTo>
                    <a:lnTo>
                      <a:pt x="9851" y="36050"/>
                    </a:lnTo>
                    <a:cubicBezTo>
                      <a:pt x="7921" y="24522"/>
                      <a:pt x="11304" y="11664"/>
                      <a:pt x="11304" y="11664"/>
                    </a:cubicBezTo>
                    <a:cubicBezTo>
                      <a:pt x="11304" y="11664"/>
                      <a:pt x="13646" y="1"/>
                      <a:pt x="116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" name="Google Shape;5057;p63"/>
              <p:cNvSpPr/>
              <p:nvPr/>
            </p:nvSpPr>
            <p:spPr>
              <a:xfrm>
                <a:off x="1801312" y="1341725"/>
                <a:ext cx="21640" cy="152209"/>
              </a:xfrm>
              <a:custGeom>
                <a:avLst/>
                <a:gdLst/>
                <a:ahLst/>
                <a:cxnLst/>
                <a:rect l="l" t="t" r="r" b="b"/>
                <a:pathLst>
                  <a:path w="3685" h="25919" extrusionOk="0">
                    <a:moveTo>
                      <a:pt x="3666" y="1"/>
                    </a:moveTo>
                    <a:cubicBezTo>
                      <a:pt x="3662" y="1"/>
                      <a:pt x="3660" y="4"/>
                      <a:pt x="3660" y="12"/>
                    </a:cubicBezTo>
                    <a:cubicBezTo>
                      <a:pt x="2707" y="3922"/>
                      <a:pt x="1805" y="7781"/>
                      <a:pt x="1279" y="11791"/>
                    </a:cubicBezTo>
                    <a:cubicBezTo>
                      <a:pt x="677" y="16328"/>
                      <a:pt x="0" y="21315"/>
                      <a:pt x="1178" y="25802"/>
                    </a:cubicBezTo>
                    <a:cubicBezTo>
                      <a:pt x="1201" y="25881"/>
                      <a:pt x="1274" y="25919"/>
                      <a:pt x="1346" y="25919"/>
                    </a:cubicBezTo>
                    <a:cubicBezTo>
                      <a:pt x="1433" y="25919"/>
                      <a:pt x="1518" y="25862"/>
                      <a:pt x="1504" y="25751"/>
                    </a:cubicBezTo>
                    <a:cubicBezTo>
                      <a:pt x="677" y="17180"/>
                      <a:pt x="2181" y="8458"/>
                      <a:pt x="3685" y="12"/>
                    </a:cubicBezTo>
                    <a:cubicBezTo>
                      <a:pt x="3685" y="12"/>
                      <a:pt x="3674" y="1"/>
                      <a:pt x="3666" y="1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" name="Google Shape;5058;p63"/>
              <p:cNvSpPr/>
              <p:nvPr/>
            </p:nvSpPr>
            <p:spPr>
              <a:xfrm>
                <a:off x="1753035" y="1311470"/>
                <a:ext cx="44602" cy="210917"/>
              </a:xfrm>
              <a:custGeom>
                <a:avLst/>
                <a:gdLst/>
                <a:ahLst/>
                <a:cxnLst/>
                <a:rect l="l" t="t" r="r" b="b"/>
                <a:pathLst>
                  <a:path w="7595" h="35916" extrusionOk="0">
                    <a:moveTo>
                      <a:pt x="7595" y="1"/>
                    </a:moveTo>
                    <a:lnTo>
                      <a:pt x="7595" y="1"/>
                    </a:lnTo>
                    <a:cubicBezTo>
                      <a:pt x="5515" y="2432"/>
                      <a:pt x="3359" y="6542"/>
                      <a:pt x="2081" y="13786"/>
                    </a:cubicBezTo>
                    <a:cubicBezTo>
                      <a:pt x="1" y="25791"/>
                      <a:pt x="577" y="35916"/>
                      <a:pt x="577" y="35916"/>
                    </a:cubicBezTo>
                    <a:lnTo>
                      <a:pt x="2708" y="35214"/>
                    </a:lnTo>
                    <a:cubicBezTo>
                      <a:pt x="2131" y="29274"/>
                      <a:pt x="1981" y="23234"/>
                      <a:pt x="2858" y="17369"/>
                    </a:cubicBezTo>
                    <a:cubicBezTo>
                      <a:pt x="3685" y="11555"/>
                      <a:pt x="4637" y="5114"/>
                      <a:pt x="7595" y="1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" name="Google Shape;5059;p63"/>
              <p:cNvSpPr/>
              <p:nvPr/>
            </p:nvSpPr>
            <p:spPr>
              <a:xfrm>
                <a:off x="1747004" y="1487756"/>
                <a:ext cx="97859" cy="45964"/>
              </a:xfrm>
              <a:custGeom>
                <a:avLst/>
                <a:gdLst/>
                <a:ahLst/>
                <a:cxnLst/>
                <a:rect l="l" t="t" r="r" b="b"/>
                <a:pathLst>
                  <a:path w="16664" h="7827" extrusionOk="0">
                    <a:moveTo>
                      <a:pt x="9560" y="1"/>
                    </a:moveTo>
                    <a:cubicBezTo>
                      <a:pt x="9298" y="1"/>
                      <a:pt x="9027" y="11"/>
                      <a:pt x="8747" y="32"/>
                    </a:cubicBezTo>
                    <a:cubicBezTo>
                      <a:pt x="2481" y="483"/>
                      <a:pt x="0" y="4694"/>
                      <a:pt x="151" y="5872"/>
                    </a:cubicBezTo>
                    <a:cubicBezTo>
                      <a:pt x="276" y="7050"/>
                      <a:pt x="4010" y="7827"/>
                      <a:pt x="8547" y="7827"/>
                    </a:cubicBezTo>
                    <a:cubicBezTo>
                      <a:pt x="13058" y="7827"/>
                      <a:pt x="16542" y="7100"/>
                      <a:pt x="16592" y="5872"/>
                    </a:cubicBezTo>
                    <a:cubicBezTo>
                      <a:pt x="16664" y="4651"/>
                      <a:pt x="15135" y="1"/>
                      <a:pt x="9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" name="Google Shape;5060;p63"/>
              <p:cNvSpPr/>
              <p:nvPr/>
            </p:nvSpPr>
            <p:spPr>
              <a:xfrm>
                <a:off x="1747004" y="1487727"/>
                <a:ext cx="76389" cy="41577"/>
              </a:xfrm>
              <a:custGeom>
                <a:avLst/>
                <a:gdLst/>
                <a:ahLst/>
                <a:cxnLst/>
                <a:rect l="l" t="t" r="r" b="b"/>
                <a:pathLst>
                  <a:path w="13008" h="7080" extrusionOk="0">
                    <a:moveTo>
                      <a:pt x="9591" y="0"/>
                    </a:moveTo>
                    <a:cubicBezTo>
                      <a:pt x="9319" y="0"/>
                      <a:pt x="9038" y="12"/>
                      <a:pt x="8747" y="37"/>
                    </a:cubicBezTo>
                    <a:cubicBezTo>
                      <a:pt x="2481" y="488"/>
                      <a:pt x="0" y="4699"/>
                      <a:pt x="151" y="5877"/>
                    </a:cubicBezTo>
                    <a:cubicBezTo>
                      <a:pt x="201" y="6353"/>
                      <a:pt x="827" y="6754"/>
                      <a:pt x="1855" y="7080"/>
                    </a:cubicBezTo>
                    <a:cubicBezTo>
                      <a:pt x="3108" y="5551"/>
                      <a:pt x="4737" y="4273"/>
                      <a:pt x="6266" y="3346"/>
                    </a:cubicBezTo>
                    <a:cubicBezTo>
                      <a:pt x="8171" y="2193"/>
                      <a:pt x="10602" y="1140"/>
                      <a:pt x="13008" y="739"/>
                    </a:cubicBezTo>
                    <a:cubicBezTo>
                      <a:pt x="12088" y="300"/>
                      <a:pt x="10959" y="0"/>
                      <a:pt x="9591" y="0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" name="Google Shape;5061;p63"/>
              <p:cNvSpPr/>
              <p:nvPr/>
            </p:nvSpPr>
            <p:spPr>
              <a:xfrm>
                <a:off x="1773641" y="1500359"/>
                <a:ext cx="12779" cy="32481"/>
              </a:xfrm>
              <a:custGeom>
                <a:avLst/>
                <a:gdLst/>
                <a:ahLst/>
                <a:cxnLst/>
                <a:rect l="l" t="t" r="r" b="b"/>
                <a:pathLst>
                  <a:path w="2176" h="5531" extrusionOk="0">
                    <a:moveTo>
                      <a:pt x="2093" y="0"/>
                    </a:moveTo>
                    <a:cubicBezTo>
                      <a:pt x="2080" y="0"/>
                      <a:pt x="2067" y="5"/>
                      <a:pt x="2056" y="17"/>
                    </a:cubicBezTo>
                    <a:cubicBezTo>
                      <a:pt x="702" y="1570"/>
                      <a:pt x="1" y="3475"/>
                      <a:pt x="76" y="5455"/>
                    </a:cubicBezTo>
                    <a:cubicBezTo>
                      <a:pt x="301" y="5480"/>
                      <a:pt x="552" y="5505"/>
                      <a:pt x="803" y="5530"/>
                    </a:cubicBezTo>
                    <a:cubicBezTo>
                      <a:pt x="828" y="3651"/>
                      <a:pt x="1179" y="1946"/>
                      <a:pt x="2156" y="92"/>
                    </a:cubicBezTo>
                    <a:cubicBezTo>
                      <a:pt x="2175" y="53"/>
                      <a:pt x="2135" y="0"/>
                      <a:pt x="20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" name="Google Shape;5062;p63"/>
              <p:cNvSpPr/>
              <p:nvPr/>
            </p:nvSpPr>
            <p:spPr>
              <a:xfrm>
                <a:off x="1802974" y="1492296"/>
                <a:ext cx="14241" cy="40837"/>
              </a:xfrm>
              <a:custGeom>
                <a:avLst/>
                <a:gdLst/>
                <a:ahLst/>
                <a:cxnLst/>
                <a:rect l="l" t="t" r="r" b="b"/>
                <a:pathLst>
                  <a:path w="2425" h="6954" extrusionOk="0">
                    <a:moveTo>
                      <a:pt x="33" y="1"/>
                    </a:moveTo>
                    <a:cubicBezTo>
                      <a:pt x="20" y="1"/>
                      <a:pt x="0" y="18"/>
                      <a:pt x="18" y="36"/>
                    </a:cubicBezTo>
                    <a:cubicBezTo>
                      <a:pt x="1246" y="2342"/>
                      <a:pt x="1647" y="4522"/>
                      <a:pt x="1773" y="6954"/>
                    </a:cubicBezTo>
                    <a:cubicBezTo>
                      <a:pt x="1998" y="6928"/>
                      <a:pt x="2224" y="6903"/>
                      <a:pt x="2424" y="6878"/>
                    </a:cubicBezTo>
                    <a:cubicBezTo>
                      <a:pt x="2399" y="4397"/>
                      <a:pt x="1672" y="2116"/>
                      <a:pt x="43" y="11"/>
                    </a:cubicBezTo>
                    <a:cubicBezTo>
                      <a:pt x="43" y="4"/>
                      <a:pt x="39" y="1"/>
                      <a:pt x="3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" name="Google Shape;5063;p63"/>
              <p:cNvSpPr/>
              <p:nvPr/>
            </p:nvSpPr>
            <p:spPr>
              <a:xfrm>
                <a:off x="1783354" y="1286735"/>
                <a:ext cx="136888" cy="62061"/>
              </a:xfrm>
              <a:custGeom>
                <a:avLst/>
                <a:gdLst/>
                <a:ahLst/>
                <a:cxnLst/>
                <a:rect l="l" t="t" r="r" b="b"/>
                <a:pathLst>
                  <a:path w="23310" h="10568" extrusionOk="0">
                    <a:moveTo>
                      <a:pt x="11503" y="1"/>
                    </a:moveTo>
                    <a:cubicBezTo>
                      <a:pt x="9889" y="1"/>
                      <a:pt x="8248" y="362"/>
                      <a:pt x="6793" y="1180"/>
                    </a:cubicBezTo>
                    <a:cubicBezTo>
                      <a:pt x="6705" y="1105"/>
                      <a:pt x="6611" y="1068"/>
                      <a:pt x="6505" y="1068"/>
                    </a:cubicBezTo>
                    <a:cubicBezTo>
                      <a:pt x="6398" y="1068"/>
                      <a:pt x="6279" y="1105"/>
                      <a:pt x="6141" y="1180"/>
                    </a:cubicBezTo>
                    <a:cubicBezTo>
                      <a:pt x="4512" y="2058"/>
                      <a:pt x="2081" y="3762"/>
                      <a:pt x="1" y="7922"/>
                    </a:cubicBezTo>
                    <a:cubicBezTo>
                      <a:pt x="3785" y="9802"/>
                      <a:pt x="8597" y="10278"/>
                      <a:pt x="12632" y="10529"/>
                    </a:cubicBezTo>
                    <a:cubicBezTo>
                      <a:pt x="13249" y="10555"/>
                      <a:pt x="13866" y="10568"/>
                      <a:pt x="14483" y="10568"/>
                    </a:cubicBezTo>
                    <a:cubicBezTo>
                      <a:pt x="17448" y="10568"/>
                      <a:pt x="20404" y="10261"/>
                      <a:pt x="23309" y="9576"/>
                    </a:cubicBezTo>
                    <a:cubicBezTo>
                      <a:pt x="21455" y="5140"/>
                      <a:pt x="19199" y="2960"/>
                      <a:pt x="17444" y="1782"/>
                    </a:cubicBezTo>
                    <a:cubicBezTo>
                      <a:pt x="17119" y="1581"/>
                      <a:pt x="16768" y="1356"/>
                      <a:pt x="16417" y="1180"/>
                    </a:cubicBezTo>
                    <a:cubicBezTo>
                      <a:pt x="16392" y="1180"/>
                      <a:pt x="16392" y="1180"/>
                      <a:pt x="16392" y="1155"/>
                    </a:cubicBezTo>
                    <a:cubicBezTo>
                      <a:pt x="14971" y="425"/>
                      <a:pt x="13252" y="1"/>
                      <a:pt x="11503" y="1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" name="Google Shape;5064;p63"/>
              <p:cNvSpPr/>
              <p:nvPr/>
            </p:nvSpPr>
            <p:spPr>
              <a:xfrm>
                <a:off x="1681361" y="1073070"/>
                <a:ext cx="319241" cy="269107"/>
              </a:xfrm>
              <a:custGeom>
                <a:avLst/>
                <a:gdLst/>
                <a:ahLst/>
                <a:cxnLst/>
                <a:rect l="l" t="t" r="r" b="b"/>
                <a:pathLst>
                  <a:path w="54362" h="45825" extrusionOk="0">
                    <a:moveTo>
                      <a:pt x="28917" y="0"/>
                    </a:moveTo>
                    <a:cubicBezTo>
                      <a:pt x="14867" y="0"/>
                      <a:pt x="1132" y="17639"/>
                      <a:pt x="677" y="25083"/>
                    </a:cubicBezTo>
                    <a:cubicBezTo>
                      <a:pt x="0" y="35885"/>
                      <a:pt x="16316" y="44858"/>
                      <a:pt x="25188" y="45735"/>
                    </a:cubicBezTo>
                    <a:cubicBezTo>
                      <a:pt x="25813" y="45794"/>
                      <a:pt x="26497" y="45824"/>
                      <a:pt x="27229" y="45824"/>
                    </a:cubicBezTo>
                    <a:cubicBezTo>
                      <a:pt x="36081" y="45824"/>
                      <a:pt x="51926" y="41426"/>
                      <a:pt x="53083" y="31148"/>
                    </a:cubicBezTo>
                    <a:cubicBezTo>
                      <a:pt x="54361" y="20020"/>
                      <a:pt x="45640" y="1925"/>
                      <a:pt x="30903" y="121"/>
                    </a:cubicBezTo>
                    <a:cubicBezTo>
                      <a:pt x="30241" y="39"/>
                      <a:pt x="29578" y="0"/>
                      <a:pt x="2891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" name="Google Shape;5065;p63"/>
              <p:cNvSpPr/>
              <p:nvPr/>
            </p:nvSpPr>
            <p:spPr>
              <a:xfrm>
                <a:off x="1683275" y="1073070"/>
                <a:ext cx="184126" cy="232375"/>
              </a:xfrm>
              <a:custGeom>
                <a:avLst/>
                <a:gdLst/>
                <a:ahLst/>
                <a:cxnLst/>
                <a:rect l="l" t="t" r="r" b="b"/>
                <a:pathLst>
                  <a:path w="31354" h="39570" extrusionOk="0">
                    <a:moveTo>
                      <a:pt x="28591" y="0"/>
                    </a:moveTo>
                    <a:cubicBezTo>
                      <a:pt x="14541" y="0"/>
                      <a:pt x="806" y="17639"/>
                      <a:pt x="351" y="25083"/>
                    </a:cubicBezTo>
                    <a:cubicBezTo>
                      <a:pt x="0" y="30697"/>
                      <a:pt x="4261" y="35835"/>
                      <a:pt x="9649" y="39569"/>
                    </a:cubicBezTo>
                    <a:cubicBezTo>
                      <a:pt x="7268" y="36712"/>
                      <a:pt x="4687" y="33579"/>
                      <a:pt x="3935" y="29895"/>
                    </a:cubicBezTo>
                    <a:cubicBezTo>
                      <a:pt x="3083" y="25660"/>
                      <a:pt x="4963" y="21424"/>
                      <a:pt x="7093" y="17890"/>
                    </a:cubicBezTo>
                    <a:cubicBezTo>
                      <a:pt x="9950" y="13103"/>
                      <a:pt x="13709" y="8642"/>
                      <a:pt x="18346" y="5384"/>
                    </a:cubicBezTo>
                    <a:cubicBezTo>
                      <a:pt x="22306" y="2652"/>
                      <a:pt x="26717" y="1248"/>
                      <a:pt x="31354" y="221"/>
                    </a:cubicBezTo>
                    <a:cubicBezTo>
                      <a:pt x="31103" y="196"/>
                      <a:pt x="30827" y="146"/>
                      <a:pt x="30577" y="121"/>
                    </a:cubicBezTo>
                    <a:cubicBezTo>
                      <a:pt x="29915" y="39"/>
                      <a:pt x="29252" y="0"/>
                      <a:pt x="28591" y="0"/>
                    </a:cubicBezTo>
                    <a:close/>
                  </a:path>
                </a:pathLst>
              </a:custGeom>
              <a:solidFill>
                <a:srgbClr val="4D1311">
                  <a:alpha val="20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" name="Google Shape;5066;p63"/>
              <p:cNvSpPr/>
              <p:nvPr/>
            </p:nvSpPr>
            <p:spPr>
              <a:xfrm>
                <a:off x="1811172" y="1076717"/>
                <a:ext cx="25352" cy="84382"/>
              </a:xfrm>
              <a:custGeom>
                <a:avLst/>
                <a:gdLst/>
                <a:ahLst/>
                <a:cxnLst/>
                <a:rect l="l" t="t" r="r" b="b"/>
                <a:pathLst>
                  <a:path w="4317" h="14369" extrusionOk="0">
                    <a:moveTo>
                      <a:pt x="2106" y="1"/>
                    </a:moveTo>
                    <a:cubicBezTo>
                      <a:pt x="1956" y="51"/>
                      <a:pt x="1830" y="76"/>
                      <a:pt x="1680" y="126"/>
                    </a:cubicBezTo>
                    <a:cubicBezTo>
                      <a:pt x="1605" y="1780"/>
                      <a:pt x="1805" y="3459"/>
                      <a:pt x="2006" y="5114"/>
                    </a:cubicBezTo>
                    <a:cubicBezTo>
                      <a:pt x="2281" y="7394"/>
                      <a:pt x="2632" y="9650"/>
                      <a:pt x="3184" y="11881"/>
                    </a:cubicBezTo>
                    <a:cubicBezTo>
                      <a:pt x="1555" y="8171"/>
                      <a:pt x="928" y="4437"/>
                      <a:pt x="602" y="452"/>
                    </a:cubicBezTo>
                    <a:cubicBezTo>
                      <a:pt x="427" y="527"/>
                      <a:pt x="276" y="577"/>
                      <a:pt x="101" y="652"/>
                    </a:cubicBezTo>
                    <a:cubicBezTo>
                      <a:pt x="1" y="5339"/>
                      <a:pt x="427" y="10427"/>
                      <a:pt x="3534" y="13961"/>
                    </a:cubicBezTo>
                    <a:cubicBezTo>
                      <a:pt x="3610" y="14036"/>
                      <a:pt x="3685" y="14061"/>
                      <a:pt x="3735" y="14061"/>
                    </a:cubicBezTo>
                    <a:cubicBezTo>
                      <a:pt x="3760" y="14111"/>
                      <a:pt x="3760" y="14136"/>
                      <a:pt x="3785" y="14186"/>
                    </a:cubicBezTo>
                    <a:cubicBezTo>
                      <a:pt x="3824" y="14313"/>
                      <a:pt x="3917" y="14368"/>
                      <a:pt x="4012" y="14368"/>
                    </a:cubicBezTo>
                    <a:cubicBezTo>
                      <a:pt x="4161" y="14368"/>
                      <a:pt x="4317" y="14235"/>
                      <a:pt x="4286" y="14036"/>
                    </a:cubicBezTo>
                    <a:cubicBezTo>
                      <a:pt x="3785" y="11028"/>
                      <a:pt x="3083" y="8046"/>
                      <a:pt x="2607" y="5038"/>
                    </a:cubicBezTo>
                    <a:cubicBezTo>
                      <a:pt x="2331" y="3359"/>
                      <a:pt x="2181" y="1705"/>
                      <a:pt x="2106" y="26"/>
                    </a:cubicBezTo>
                    <a:cubicBezTo>
                      <a:pt x="2106" y="26"/>
                      <a:pt x="2106" y="26"/>
                      <a:pt x="210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5067;p63"/>
              <p:cNvSpPr/>
              <p:nvPr/>
            </p:nvSpPr>
            <p:spPr>
              <a:xfrm>
                <a:off x="1854887" y="1073774"/>
                <a:ext cx="10159" cy="87858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4961" extrusionOk="0">
                    <a:moveTo>
                      <a:pt x="1329" y="1"/>
                    </a:moveTo>
                    <a:cubicBezTo>
                      <a:pt x="476" y="4888"/>
                      <a:pt x="0" y="9850"/>
                      <a:pt x="978" y="14788"/>
                    </a:cubicBezTo>
                    <a:cubicBezTo>
                      <a:pt x="999" y="14907"/>
                      <a:pt x="1092" y="14961"/>
                      <a:pt x="1189" y="14961"/>
                    </a:cubicBezTo>
                    <a:cubicBezTo>
                      <a:pt x="1317" y="14961"/>
                      <a:pt x="1454" y="14869"/>
                      <a:pt x="1454" y="14712"/>
                    </a:cubicBezTo>
                    <a:cubicBezTo>
                      <a:pt x="1128" y="9750"/>
                      <a:pt x="1278" y="4938"/>
                      <a:pt x="1730" y="51"/>
                    </a:cubicBezTo>
                    <a:cubicBezTo>
                      <a:pt x="1604" y="26"/>
                      <a:pt x="1479" y="1"/>
                      <a:pt x="13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5068;p63"/>
              <p:cNvSpPr/>
              <p:nvPr/>
            </p:nvSpPr>
            <p:spPr>
              <a:xfrm>
                <a:off x="1873227" y="1091292"/>
                <a:ext cx="41566" cy="82514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14051" extrusionOk="0">
                    <a:moveTo>
                      <a:pt x="6526" y="0"/>
                    </a:moveTo>
                    <a:cubicBezTo>
                      <a:pt x="6451" y="125"/>
                      <a:pt x="6351" y="226"/>
                      <a:pt x="6251" y="351"/>
                    </a:cubicBezTo>
                    <a:cubicBezTo>
                      <a:pt x="5273" y="1754"/>
                      <a:pt x="4446" y="3283"/>
                      <a:pt x="3644" y="4762"/>
                    </a:cubicBezTo>
                    <a:cubicBezTo>
                      <a:pt x="2115" y="7619"/>
                      <a:pt x="912" y="10627"/>
                      <a:pt x="60" y="13734"/>
                    </a:cubicBezTo>
                    <a:cubicBezTo>
                      <a:pt x="1" y="13928"/>
                      <a:pt x="153" y="14050"/>
                      <a:pt x="313" y="14050"/>
                    </a:cubicBezTo>
                    <a:cubicBezTo>
                      <a:pt x="422" y="14050"/>
                      <a:pt x="536" y="13992"/>
                      <a:pt x="587" y="13860"/>
                    </a:cubicBezTo>
                    <a:cubicBezTo>
                      <a:pt x="1689" y="10902"/>
                      <a:pt x="2892" y="7995"/>
                      <a:pt x="4271" y="5138"/>
                    </a:cubicBezTo>
                    <a:cubicBezTo>
                      <a:pt x="5073" y="3459"/>
                      <a:pt x="6075" y="1905"/>
                      <a:pt x="7078" y="351"/>
                    </a:cubicBezTo>
                    <a:cubicBezTo>
                      <a:pt x="6902" y="226"/>
                      <a:pt x="6727" y="100"/>
                      <a:pt x="65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" name="Google Shape;5069;p63"/>
              <p:cNvSpPr/>
              <p:nvPr/>
            </p:nvSpPr>
            <p:spPr>
              <a:xfrm>
                <a:off x="1893675" y="1121312"/>
                <a:ext cx="54826" cy="52988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9023" extrusionOk="0">
                    <a:moveTo>
                      <a:pt x="8959" y="1"/>
                    </a:moveTo>
                    <a:cubicBezTo>
                      <a:pt x="5526" y="2106"/>
                      <a:pt x="2794" y="5364"/>
                      <a:pt x="212" y="8447"/>
                    </a:cubicBezTo>
                    <a:cubicBezTo>
                      <a:pt x="0" y="8698"/>
                      <a:pt x="203" y="9022"/>
                      <a:pt x="445" y="9022"/>
                    </a:cubicBezTo>
                    <a:cubicBezTo>
                      <a:pt x="518" y="9022"/>
                      <a:pt x="594" y="8993"/>
                      <a:pt x="663" y="8923"/>
                    </a:cubicBezTo>
                    <a:cubicBezTo>
                      <a:pt x="3345" y="5991"/>
                      <a:pt x="6002" y="2683"/>
                      <a:pt x="9335" y="452"/>
                    </a:cubicBezTo>
                    <a:cubicBezTo>
                      <a:pt x="9210" y="302"/>
                      <a:pt x="9085" y="151"/>
                      <a:pt x="895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" name="Google Shape;5070;p63"/>
              <p:cNvSpPr/>
              <p:nvPr/>
            </p:nvSpPr>
            <p:spPr>
              <a:xfrm>
                <a:off x="1897257" y="1150311"/>
                <a:ext cx="71110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12109" h="7623" extrusionOk="0">
                    <a:moveTo>
                      <a:pt x="11833" y="0"/>
                    </a:moveTo>
                    <a:cubicBezTo>
                      <a:pt x="7522" y="1479"/>
                      <a:pt x="3738" y="3985"/>
                      <a:pt x="179" y="7243"/>
                    </a:cubicBezTo>
                    <a:cubicBezTo>
                      <a:pt x="1" y="7402"/>
                      <a:pt x="166" y="7622"/>
                      <a:pt x="354" y="7622"/>
                    </a:cubicBezTo>
                    <a:cubicBezTo>
                      <a:pt x="405" y="7622"/>
                      <a:pt x="457" y="7606"/>
                      <a:pt x="505" y="7569"/>
                    </a:cubicBezTo>
                    <a:cubicBezTo>
                      <a:pt x="4239" y="4637"/>
                      <a:pt x="7898" y="2080"/>
                      <a:pt x="12109" y="476"/>
                    </a:cubicBezTo>
                    <a:cubicBezTo>
                      <a:pt x="12008" y="301"/>
                      <a:pt x="11933" y="151"/>
                      <a:pt x="11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" name="Google Shape;5071;p63"/>
              <p:cNvSpPr/>
              <p:nvPr/>
            </p:nvSpPr>
            <p:spPr>
              <a:xfrm>
                <a:off x="1901527" y="1168410"/>
                <a:ext cx="76113" cy="28270"/>
              </a:xfrm>
              <a:custGeom>
                <a:avLst/>
                <a:gdLst/>
                <a:ahLst/>
                <a:cxnLst/>
                <a:rect l="l" t="t" r="r" b="b"/>
                <a:pathLst>
                  <a:path w="12961" h="4814" extrusionOk="0">
                    <a:moveTo>
                      <a:pt x="12710" y="1"/>
                    </a:moveTo>
                    <a:cubicBezTo>
                      <a:pt x="8399" y="527"/>
                      <a:pt x="4314" y="2332"/>
                      <a:pt x="354" y="4211"/>
                    </a:cubicBezTo>
                    <a:cubicBezTo>
                      <a:pt x="0" y="4366"/>
                      <a:pt x="232" y="4814"/>
                      <a:pt x="549" y="4814"/>
                    </a:cubicBezTo>
                    <a:cubicBezTo>
                      <a:pt x="592" y="4814"/>
                      <a:pt x="636" y="4806"/>
                      <a:pt x="680" y="4788"/>
                    </a:cubicBezTo>
                    <a:cubicBezTo>
                      <a:pt x="4640" y="3109"/>
                      <a:pt x="8700" y="1229"/>
                      <a:pt x="12961" y="527"/>
                    </a:cubicBezTo>
                    <a:cubicBezTo>
                      <a:pt x="12860" y="352"/>
                      <a:pt x="12785" y="176"/>
                      <a:pt x="127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6" name="Google Shape;5072;p63"/>
              <p:cNvSpPr/>
              <p:nvPr/>
            </p:nvSpPr>
            <p:spPr>
              <a:xfrm>
                <a:off x="1874413" y="1194020"/>
                <a:ext cx="112793" cy="27207"/>
              </a:xfrm>
              <a:custGeom>
                <a:avLst/>
                <a:gdLst/>
                <a:ahLst/>
                <a:cxnLst/>
                <a:rect l="l" t="t" r="r" b="b"/>
                <a:pathLst>
                  <a:path w="19207" h="4633" extrusionOk="0">
                    <a:moveTo>
                      <a:pt x="18843" y="1"/>
                    </a:moveTo>
                    <a:cubicBezTo>
                      <a:pt x="12572" y="1"/>
                      <a:pt x="6207" y="1696"/>
                      <a:pt x="410" y="3886"/>
                    </a:cubicBezTo>
                    <a:cubicBezTo>
                      <a:pt x="0" y="4022"/>
                      <a:pt x="107" y="4633"/>
                      <a:pt x="486" y="4633"/>
                    </a:cubicBezTo>
                    <a:cubicBezTo>
                      <a:pt x="524" y="4633"/>
                      <a:pt x="566" y="4626"/>
                      <a:pt x="610" y="4612"/>
                    </a:cubicBezTo>
                    <a:cubicBezTo>
                      <a:pt x="6725" y="2758"/>
                      <a:pt x="12891" y="953"/>
                      <a:pt x="19207" y="728"/>
                    </a:cubicBezTo>
                    <a:cubicBezTo>
                      <a:pt x="19132" y="502"/>
                      <a:pt x="19056" y="251"/>
                      <a:pt x="18981" y="1"/>
                    </a:cubicBezTo>
                    <a:cubicBezTo>
                      <a:pt x="18935" y="1"/>
                      <a:pt x="18889" y="1"/>
                      <a:pt x="18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5073;p63"/>
              <p:cNvSpPr/>
              <p:nvPr/>
            </p:nvSpPr>
            <p:spPr>
              <a:xfrm>
                <a:off x="1889958" y="1226918"/>
                <a:ext cx="103726" cy="10970"/>
              </a:xfrm>
              <a:custGeom>
                <a:avLst/>
                <a:gdLst/>
                <a:ahLst/>
                <a:cxnLst/>
                <a:rect l="l" t="t" r="r" b="b"/>
                <a:pathLst>
                  <a:path w="17663" h="1868" extrusionOk="0">
                    <a:moveTo>
                      <a:pt x="7581" y="1"/>
                    </a:moveTo>
                    <a:cubicBezTo>
                      <a:pt x="5203" y="1"/>
                      <a:pt x="2793" y="194"/>
                      <a:pt x="344" y="564"/>
                    </a:cubicBezTo>
                    <a:cubicBezTo>
                      <a:pt x="0" y="613"/>
                      <a:pt x="90" y="1192"/>
                      <a:pt x="423" y="1192"/>
                    </a:cubicBezTo>
                    <a:cubicBezTo>
                      <a:pt x="430" y="1192"/>
                      <a:pt x="437" y="1191"/>
                      <a:pt x="444" y="1191"/>
                    </a:cubicBezTo>
                    <a:cubicBezTo>
                      <a:pt x="3084" y="990"/>
                      <a:pt x="5735" y="812"/>
                      <a:pt x="8390" y="812"/>
                    </a:cubicBezTo>
                    <a:cubicBezTo>
                      <a:pt x="9718" y="812"/>
                      <a:pt x="11046" y="857"/>
                      <a:pt x="12374" y="965"/>
                    </a:cubicBezTo>
                    <a:cubicBezTo>
                      <a:pt x="14179" y="1091"/>
                      <a:pt x="15933" y="1442"/>
                      <a:pt x="17662" y="1868"/>
                    </a:cubicBezTo>
                    <a:cubicBezTo>
                      <a:pt x="17662" y="1667"/>
                      <a:pt x="17637" y="1442"/>
                      <a:pt x="17637" y="1241"/>
                    </a:cubicBezTo>
                    <a:cubicBezTo>
                      <a:pt x="14343" y="399"/>
                      <a:pt x="10996" y="1"/>
                      <a:pt x="75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5074;p63"/>
              <p:cNvSpPr/>
              <p:nvPr/>
            </p:nvSpPr>
            <p:spPr>
              <a:xfrm>
                <a:off x="1865452" y="1244371"/>
                <a:ext cx="116751" cy="90067"/>
              </a:xfrm>
              <a:custGeom>
                <a:avLst/>
                <a:gdLst/>
                <a:ahLst/>
                <a:cxnLst/>
                <a:rect l="l" t="t" r="r" b="b"/>
                <a:pathLst>
                  <a:path w="19881" h="15337" extrusionOk="0">
                    <a:moveTo>
                      <a:pt x="324" y="0"/>
                    </a:moveTo>
                    <a:cubicBezTo>
                      <a:pt x="161" y="0"/>
                      <a:pt x="1" y="182"/>
                      <a:pt x="131" y="349"/>
                    </a:cubicBezTo>
                    <a:cubicBezTo>
                      <a:pt x="307" y="650"/>
                      <a:pt x="507" y="926"/>
                      <a:pt x="683" y="1226"/>
                    </a:cubicBezTo>
                    <a:cubicBezTo>
                      <a:pt x="607" y="1352"/>
                      <a:pt x="632" y="1602"/>
                      <a:pt x="833" y="1627"/>
                    </a:cubicBezTo>
                    <a:cubicBezTo>
                      <a:pt x="883" y="1652"/>
                      <a:pt x="908" y="1652"/>
                      <a:pt x="958" y="1652"/>
                    </a:cubicBezTo>
                    <a:cubicBezTo>
                      <a:pt x="2261" y="3733"/>
                      <a:pt x="3289" y="5838"/>
                      <a:pt x="3941" y="8319"/>
                    </a:cubicBezTo>
                    <a:cubicBezTo>
                      <a:pt x="4542" y="10600"/>
                      <a:pt x="5119" y="12956"/>
                      <a:pt x="5545" y="15337"/>
                    </a:cubicBezTo>
                    <a:cubicBezTo>
                      <a:pt x="5695" y="15287"/>
                      <a:pt x="5820" y="15262"/>
                      <a:pt x="5971" y="15211"/>
                    </a:cubicBezTo>
                    <a:cubicBezTo>
                      <a:pt x="5419" y="10575"/>
                      <a:pt x="4367" y="5713"/>
                      <a:pt x="1810" y="1828"/>
                    </a:cubicBezTo>
                    <a:lnTo>
                      <a:pt x="1810" y="1828"/>
                    </a:lnTo>
                    <a:cubicBezTo>
                      <a:pt x="1936" y="1853"/>
                      <a:pt x="2036" y="1878"/>
                      <a:pt x="2136" y="1903"/>
                    </a:cubicBezTo>
                    <a:cubicBezTo>
                      <a:pt x="2111" y="2003"/>
                      <a:pt x="2136" y="2104"/>
                      <a:pt x="2261" y="2179"/>
                    </a:cubicBezTo>
                    <a:cubicBezTo>
                      <a:pt x="4693" y="3282"/>
                      <a:pt x="6973" y="4560"/>
                      <a:pt x="9053" y="6289"/>
                    </a:cubicBezTo>
                    <a:cubicBezTo>
                      <a:pt x="10883" y="7793"/>
                      <a:pt x="12913" y="9748"/>
                      <a:pt x="14116" y="11928"/>
                    </a:cubicBezTo>
                    <a:cubicBezTo>
                      <a:pt x="14241" y="11853"/>
                      <a:pt x="14392" y="11753"/>
                      <a:pt x="14542" y="11678"/>
                    </a:cubicBezTo>
                    <a:cubicBezTo>
                      <a:pt x="13490" y="9572"/>
                      <a:pt x="11710" y="7743"/>
                      <a:pt x="10031" y="6189"/>
                    </a:cubicBezTo>
                    <a:cubicBezTo>
                      <a:pt x="8176" y="4510"/>
                      <a:pt x="6046" y="3156"/>
                      <a:pt x="3740" y="2204"/>
                    </a:cubicBezTo>
                    <a:lnTo>
                      <a:pt x="3740" y="2204"/>
                    </a:lnTo>
                    <a:cubicBezTo>
                      <a:pt x="9254" y="3231"/>
                      <a:pt x="14943" y="4209"/>
                      <a:pt x="19630" y="7216"/>
                    </a:cubicBezTo>
                    <a:cubicBezTo>
                      <a:pt x="19705" y="7091"/>
                      <a:pt x="19780" y="6991"/>
                      <a:pt x="19881" y="6866"/>
                    </a:cubicBezTo>
                    <a:cubicBezTo>
                      <a:pt x="14542" y="3231"/>
                      <a:pt x="7650" y="1978"/>
                      <a:pt x="1359" y="1176"/>
                    </a:cubicBezTo>
                    <a:cubicBezTo>
                      <a:pt x="1084" y="800"/>
                      <a:pt x="808" y="424"/>
                      <a:pt x="482" y="74"/>
                    </a:cubicBezTo>
                    <a:cubicBezTo>
                      <a:pt x="437" y="22"/>
                      <a:pt x="380" y="0"/>
                      <a:pt x="32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9" name="Google Shape;5075;p63"/>
              <p:cNvSpPr/>
              <p:nvPr/>
            </p:nvSpPr>
            <p:spPr>
              <a:xfrm>
                <a:off x="1854887" y="1263409"/>
                <a:ext cx="12955" cy="78093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13298" extrusionOk="0">
                    <a:moveTo>
                      <a:pt x="2117" y="1"/>
                    </a:moveTo>
                    <a:cubicBezTo>
                      <a:pt x="2084" y="1"/>
                      <a:pt x="2055" y="21"/>
                      <a:pt x="2055" y="65"/>
                    </a:cubicBezTo>
                    <a:cubicBezTo>
                      <a:pt x="1429" y="4300"/>
                      <a:pt x="0" y="8912"/>
                      <a:pt x="376" y="13298"/>
                    </a:cubicBezTo>
                    <a:cubicBezTo>
                      <a:pt x="577" y="13273"/>
                      <a:pt x="777" y="13248"/>
                      <a:pt x="978" y="13223"/>
                    </a:cubicBezTo>
                    <a:cubicBezTo>
                      <a:pt x="727" y="8837"/>
                      <a:pt x="1705" y="4476"/>
                      <a:pt x="2206" y="90"/>
                    </a:cubicBezTo>
                    <a:cubicBezTo>
                      <a:pt x="2206" y="33"/>
                      <a:pt x="2158" y="1"/>
                      <a:pt x="21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" name="Google Shape;5076;p63"/>
              <p:cNvSpPr/>
              <p:nvPr/>
            </p:nvSpPr>
            <p:spPr>
              <a:xfrm>
                <a:off x="1830158" y="1264372"/>
                <a:ext cx="11369" cy="77570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3209" extrusionOk="0">
                    <a:moveTo>
                      <a:pt x="1630" y="0"/>
                    </a:moveTo>
                    <a:cubicBezTo>
                      <a:pt x="1530" y="0"/>
                      <a:pt x="1435" y="60"/>
                      <a:pt x="1404" y="201"/>
                    </a:cubicBezTo>
                    <a:cubicBezTo>
                      <a:pt x="753" y="2883"/>
                      <a:pt x="327" y="5565"/>
                      <a:pt x="151" y="8322"/>
                    </a:cubicBezTo>
                    <a:cubicBezTo>
                      <a:pt x="76" y="9826"/>
                      <a:pt x="1" y="11555"/>
                      <a:pt x="201" y="13184"/>
                    </a:cubicBezTo>
                    <a:cubicBezTo>
                      <a:pt x="377" y="13209"/>
                      <a:pt x="552" y="13209"/>
                      <a:pt x="702" y="13209"/>
                    </a:cubicBezTo>
                    <a:cubicBezTo>
                      <a:pt x="552" y="11580"/>
                      <a:pt x="702" y="9826"/>
                      <a:pt x="778" y="8322"/>
                    </a:cubicBezTo>
                    <a:cubicBezTo>
                      <a:pt x="878" y="5640"/>
                      <a:pt x="1404" y="2958"/>
                      <a:pt x="1906" y="327"/>
                    </a:cubicBezTo>
                    <a:cubicBezTo>
                      <a:pt x="1935" y="132"/>
                      <a:pt x="1778" y="0"/>
                      <a:pt x="163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" name="Google Shape;5077;p63"/>
              <p:cNvSpPr/>
              <p:nvPr/>
            </p:nvSpPr>
            <p:spPr>
              <a:xfrm>
                <a:off x="1810145" y="1266005"/>
                <a:ext cx="19538" cy="72995"/>
              </a:xfrm>
              <a:custGeom>
                <a:avLst/>
                <a:gdLst/>
                <a:ahLst/>
                <a:cxnLst/>
                <a:rect l="l" t="t" r="r" b="b"/>
                <a:pathLst>
                  <a:path w="3327" h="12430" extrusionOk="0">
                    <a:moveTo>
                      <a:pt x="3045" y="0"/>
                    </a:moveTo>
                    <a:cubicBezTo>
                      <a:pt x="2996" y="0"/>
                      <a:pt x="2947" y="22"/>
                      <a:pt x="2907" y="74"/>
                    </a:cubicBezTo>
                    <a:cubicBezTo>
                      <a:pt x="100" y="3583"/>
                      <a:pt x="0" y="7994"/>
                      <a:pt x="75" y="12304"/>
                    </a:cubicBezTo>
                    <a:cubicBezTo>
                      <a:pt x="276" y="12355"/>
                      <a:pt x="451" y="12405"/>
                      <a:pt x="652" y="12430"/>
                    </a:cubicBezTo>
                    <a:cubicBezTo>
                      <a:pt x="652" y="8194"/>
                      <a:pt x="752" y="3984"/>
                      <a:pt x="3233" y="324"/>
                    </a:cubicBezTo>
                    <a:cubicBezTo>
                      <a:pt x="3326" y="176"/>
                      <a:pt x="3185" y="0"/>
                      <a:pt x="304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" name="Google Shape;5078;p63"/>
              <p:cNvSpPr/>
              <p:nvPr/>
            </p:nvSpPr>
            <p:spPr>
              <a:xfrm>
                <a:off x="1769965" y="1265506"/>
                <a:ext cx="41930" cy="58631"/>
              </a:xfrm>
              <a:custGeom>
                <a:avLst/>
                <a:gdLst/>
                <a:ahLst/>
                <a:cxnLst/>
                <a:rect l="l" t="t" r="r" b="b"/>
                <a:pathLst>
                  <a:path w="7140" h="9984" extrusionOk="0">
                    <a:moveTo>
                      <a:pt x="6817" y="0"/>
                    </a:moveTo>
                    <a:cubicBezTo>
                      <a:pt x="6744" y="0"/>
                      <a:pt x="6670" y="32"/>
                      <a:pt x="6617" y="109"/>
                    </a:cubicBezTo>
                    <a:cubicBezTo>
                      <a:pt x="4461" y="3367"/>
                      <a:pt x="2556" y="6851"/>
                      <a:pt x="0" y="9808"/>
                    </a:cubicBezTo>
                    <a:cubicBezTo>
                      <a:pt x="125" y="9858"/>
                      <a:pt x="276" y="9933"/>
                      <a:pt x="401" y="9983"/>
                    </a:cubicBezTo>
                    <a:cubicBezTo>
                      <a:pt x="3058" y="7126"/>
                      <a:pt x="5038" y="3718"/>
                      <a:pt x="7018" y="359"/>
                    </a:cubicBezTo>
                    <a:cubicBezTo>
                      <a:pt x="7140" y="168"/>
                      <a:pt x="6983" y="0"/>
                      <a:pt x="681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" name="Google Shape;5079;p63"/>
              <p:cNvSpPr/>
              <p:nvPr/>
            </p:nvSpPr>
            <p:spPr>
              <a:xfrm>
                <a:off x="1743322" y="1260044"/>
                <a:ext cx="50498" cy="48930"/>
              </a:xfrm>
              <a:custGeom>
                <a:avLst/>
                <a:gdLst/>
                <a:ahLst/>
                <a:cxnLst/>
                <a:rect l="l" t="t" r="r" b="b"/>
                <a:pathLst>
                  <a:path w="8599" h="8332" extrusionOk="0">
                    <a:moveTo>
                      <a:pt x="8269" y="0"/>
                    </a:moveTo>
                    <a:cubicBezTo>
                      <a:pt x="8211" y="0"/>
                      <a:pt x="8151" y="25"/>
                      <a:pt x="8096" y="86"/>
                    </a:cubicBezTo>
                    <a:cubicBezTo>
                      <a:pt x="5540" y="2893"/>
                      <a:pt x="2908" y="5675"/>
                      <a:pt x="1" y="8106"/>
                    </a:cubicBezTo>
                    <a:cubicBezTo>
                      <a:pt x="101" y="8182"/>
                      <a:pt x="226" y="8282"/>
                      <a:pt x="327" y="8332"/>
                    </a:cubicBezTo>
                    <a:cubicBezTo>
                      <a:pt x="3309" y="6001"/>
                      <a:pt x="5966" y="3319"/>
                      <a:pt x="8447" y="437"/>
                    </a:cubicBezTo>
                    <a:cubicBezTo>
                      <a:pt x="8599" y="247"/>
                      <a:pt x="8449" y="0"/>
                      <a:pt x="826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" name="Google Shape;5080;p63"/>
              <p:cNvSpPr/>
              <p:nvPr/>
            </p:nvSpPr>
            <p:spPr>
              <a:xfrm>
                <a:off x="1716243" y="1256574"/>
                <a:ext cx="61591" cy="30472"/>
              </a:xfrm>
              <a:custGeom>
                <a:avLst/>
                <a:gdLst/>
                <a:ahLst/>
                <a:cxnLst/>
                <a:rect l="l" t="t" r="r" b="b"/>
                <a:pathLst>
                  <a:path w="10488" h="5189" extrusionOk="0">
                    <a:moveTo>
                      <a:pt x="10137" y="0"/>
                    </a:moveTo>
                    <a:cubicBezTo>
                      <a:pt x="10101" y="0"/>
                      <a:pt x="10064" y="8"/>
                      <a:pt x="10025" y="26"/>
                    </a:cubicBezTo>
                    <a:cubicBezTo>
                      <a:pt x="6667" y="1504"/>
                      <a:pt x="3384" y="3509"/>
                      <a:pt x="0" y="5013"/>
                    </a:cubicBezTo>
                    <a:cubicBezTo>
                      <a:pt x="50" y="5063"/>
                      <a:pt x="125" y="5138"/>
                      <a:pt x="176" y="5189"/>
                    </a:cubicBezTo>
                    <a:cubicBezTo>
                      <a:pt x="1203" y="4737"/>
                      <a:pt x="2231" y="4211"/>
                      <a:pt x="3258" y="3760"/>
                    </a:cubicBezTo>
                    <a:cubicBezTo>
                      <a:pt x="5614" y="2707"/>
                      <a:pt x="7945" y="1580"/>
                      <a:pt x="10251" y="402"/>
                    </a:cubicBezTo>
                    <a:cubicBezTo>
                      <a:pt x="10488" y="294"/>
                      <a:pt x="10354" y="0"/>
                      <a:pt x="101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" name="Google Shape;5081;p63"/>
              <p:cNvSpPr/>
              <p:nvPr/>
            </p:nvSpPr>
            <p:spPr>
              <a:xfrm>
                <a:off x="1701374" y="1243578"/>
                <a:ext cx="73612" cy="27571"/>
              </a:xfrm>
              <a:custGeom>
                <a:avLst/>
                <a:gdLst/>
                <a:ahLst/>
                <a:cxnLst/>
                <a:rect l="l" t="t" r="r" b="b"/>
                <a:pathLst>
                  <a:path w="12535" h="4695" extrusionOk="0">
                    <a:moveTo>
                      <a:pt x="12146" y="0"/>
                    </a:moveTo>
                    <a:cubicBezTo>
                      <a:pt x="12125" y="0"/>
                      <a:pt x="12104" y="3"/>
                      <a:pt x="12081" y="8"/>
                    </a:cubicBezTo>
                    <a:cubicBezTo>
                      <a:pt x="7820" y="860"/>
                      <a:pt x="3735" y="2214"/>
                      <a:pt x="1" y="4344"/>
                    </a:cubicBezTo>
                    <a:cubicBezTo>
                      <a:pt x="101" y="4469"/>
                      <a:pt x="176" y="4569"/>
                      <a:pt x="276" y="4695"/>
                    </a:cubicBezTo>
                    <a:cubicBezTo>
                      <a:pt x="4036" y="2765"/>
                      <a:pt x="8096" y="1512"/>
                      <a:pt x="12231" y="509"/>
                    </a:cubicBezTo>
                    <a:cubicBezTo>
                      <a:pt x="12535" y="439"/>
                      <a:pt x="12425" y="0"/>
                      <a:pt x="1214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" name="Google Shape;5082;p63"/>
              <p:cNvSpPr/>
              <p:nvPr/>
            </p:nvSpPr>
            <p:spPr>
              <a:xfrm>
                <a:off x="1695196" y="1236408"/>
                <a:ext cx="69724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1873" h="4287" extrusionOk="0">
                    <a:moveTo>
                      <a:pt x="11525" y="0"/>
                    </a:moveTo>
                    <a:cubicBezTo>
                      <a:pt x="11518" y="0"/>
                      <a:pt x="11511" y="0"/>
                      <a:pt x="11504" y="1"/>
                    </a:cubicBezTo>
                    <a:cubicBezTo>
                      <a:pt x="7318" y="352"/>
                      <a:pt x="3559" y="1881"/>
                      <a:pt x="0" y="3911"/>
                    </a:cubicBezTo>
                    <a:cubicBezTo>
                      <a:pt x="75" y="4036"/>
                      <a:pt x="151" y="4161"/>
                      <a:pt x="226" y="4287"/>
                    </a:cubicBezTo>
                    <a:cubicBezTo>
                      <a:pt x="3810" y="2482"/>
                      <a:pt x="7519" y="1104"/>
                      <a:pt x="11579" y="552"/>
                    </a:cubicBezTo>
                    <a:cubicBezTo>
                      <a:pt x="11873" y="503"/>
                      <a:pt x="11808" y="0"/>
                      <a:pt x="1152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" name="Google Shape;5083;p63"/>
              <p:cNvSpPr/>
              <p:nvPr/>
            </p:nvSpPr>
            <p:spPr>
              <a:xfrm>
                <a:off x="1686658" y="1230717"/>
                <a:ext cx="67416" cy="8498"/>
              </a:xfrm>
              <a:custGeom>
                <a:avLst/>
                <a:gdLst/>
                <a:ahLst/>
                <a:cxnLst/>
                <a:rect l="l" t="t" r="r" b="b"/>
                <a:pathLst>
                  <a:path w="11480" h="1447" extrusionOk="0">
                    <a:moveTo>
                      <a:pt x="9926" y="0"/>
                    </a:moveTo>
                    <a:cubicBezTo>
                      <a:pt x="6562" y="0"/>
                      <a:pt x="3242" y="355"/>
                      <a:pt x="1" y="1221"/>
                    </a:cubicBezTo>
                    <a:cubicBezTo>
                      <a:pt x="26" y="1296"/>
                      <a:pt x="51" y="1371"/>
                      <a:pt x="76" y="1446"/>
                    </a:cubicBezTo>
                    <a:cubicBezTo>
                      <a:pt x="3518" y="639"/>
                      <a:pt x="7072" y="417"/>
                      <a:pt x="10632" y="417"/>
                    </a:cubicBezTo>
                    <a:cubicBezTo>
                      <a:pt x="10831" y="417"/>
                      <a:pt x="11030" y="417"/>
                      <a:pt x="11229" y="419"/>
                    </a:cubicBezTo>
                    <a:cubicBezTo>
                      <a:pt x="11479" y="419"/>
                      <a:pt x="11479" y="43"/>
                      <a:pt x="11229" y="18"/>
                    </a:cubicBezTo>
                    <a:cubicBezTo>
                      <a:pt x="10794" y="6"/>
                      <a:pt x="10359" y="0"/>
                      <a:pt x="99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" name="Google Shape;5084;p63"/>
              <p:cNvSpPr/>
              <p:nvPr/>
            </p:nvSpPr>
            <p:spPr>
              <a:xfrm>
                <a:off x="1687685" y="1206240"/>
                <a:ext cx="97895" cy="18170"/>
              </a:xfrm>
              <a:custGeom>
                <a:avLst/>
                <a:gdLst/>
                <a:ahLst/>
                <a:cxnLst/>
                <a:rect l="l" t="t" r="r" b="b"/>
                <a:pathLst>
                  <a:path w="16670" h="3094" extrusionOk="0">
                    <a:moveTo>
                      <a:pt x="76" y="0"/>
                    </a:moveTo>
                    <a:cubicBezTo>
                      <a:pt x="51" y="100"/>
                      <a:pt x="26" y="201"/>
                      <a:pt x="1" y="276"/>
                    </a:cubicBezTo>
                    <a:cubicBezTo>
                      <a:pt x="2282" y="326"/>
                      <a:pt x="4562" y="426"/>
                      <a:pt x="6818" y="727"/>
                    </a:cubicBezTo>
                    <a:cubicBezTo>
                      <a:pt x="10076" y="1178"/>
                      <a:pt x="13184" y="2206"/>
                      <a:pt x="16317" y="3083"/>
                    </a:cubicBezTo>
                    <a:cubicBezTo>
                      <a:pt x="16340" y="3090"/>
                      <a:pt x="16362" y="3094"/>
                      <a:pt x="16383" y="3094"/>
                    </a:cubicBezTo>
                    <a:cubicBezTo>
                      <a:pt x="16569" y="3094"/>
                      <a:pt x="16670" y="2822"/>
                      <a:pt x="16467" y="2732"/>
                    </a:cubicBezTo>
                    <a:cubicBezTo>
                      <a:pt x="11204" y="501"/>
                      <a:pt x="5690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" name="Google Shape;5085;p63"/>
              <p:cNvSpPr/>
              <p:nvPr/>
            </p:nvSpPr>
            <p:spPr>
              <a:xfrm>
                <a:off x="1708733" y="1162819"/>
                <a:ext cx="85879" cy="63341"/>
              </a:xfrm>
              <a:custGeom>
                <a:avLst/>
                <a:gdLst/>
                <a:ahLst/>
                <a:cxnLst/>
                <a:rect l="l" t="t" r="r" b="b"/>
                <a:pathLst>
                  <a:path w="14624" h="10786" extrusionOk="0">
                    <a:moveTo>
                      <a:pt x="402" y="1"/>
                    </a:moveTo>
                    <a:cubicBezTo>
                      <a:pt x="277" y="201"/>
                      <a:pt x="151" y="402"/>
                      <a:pt x="1" y="577"/>
                    </a:cubicBezTo>
                    <a:cubicBezTo>
                      <a:pt x="1956" y="1279"/>
                      <a:pt x="3886" y="2056"/>
                      <a:pt x="5690" y="3058"/>
                    </a:cubicBezTo>
                    <a:cubicBezTo>
                      <a:pt x="9049" y="4963"/>
                      <a:pt x="11405" y="8021"/>
                      <a:pt x="14086" y="10702"/>
                    </a:cubicBezTo>
                    <a:cubicBezTo>
                      <a:pt x="14138" y="10761"/>
                      <a:pt x="14203" y="10786"/>
                      <a:pt x="14266" y="10786"/>
                    </a:cubicBezTo>
                    <a:cubicBezTo>
                      <a:pt x="14447" y="10786"/>
                      <a:pt x="14623" y="10587"/>
                      <a:pt x="14512" y="10402"/>
                    </a:cubicBezTo>
                    <a:cubicBezTo>
                      <a:pt x="12482" y="7294"/>
                      <a:pt x="9750" y="4662"/>
                      <a:pt x="6643" y="2707"/>
                    </a:cubicBezTo>
                    <a:cubicBezTo>
                      <a:pt x="4713" y="1479"/>
                      <a:pt x="2582" y="677"/>
                      <a:pt x="40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" name="Google Shape;5086;p63"/>
              <p:cNvSpPr/>
              <p:nvPr/>
            </p:nvSpPr>
            <p:spPr>
              <a:xfrm>
                <a:off x="1737584" y="1129411"/>
                <a:ext cx="75432" cy="70769"/>
              </a:xfrm>
              <a:custGeom>
                <a:avLst/>
                <a:gdLst/>
                <a:ahLst/>
                <a:cxnLst/>
                <a:rect l="l" t="t" r="r" b="b"/>
                <a:pathLst>
                  <a:path w="12845" h="12051" extrusionOk="0">
                    <a:moveTo>
                      <a:pt x="276" y="0"/>
                    </a:moveTo>
                    <a:cubicBezTo>
                      <a:pt x="176" y="101"/>
                      <a:pt x="100" y="201"/>
                      <a:pt x="0" y="301"/>
                    </a:cubicBezTo>
                    <a:cubicBezTo>
                      <a:pt x="2005" y="1454"/>
                      <a:pt x="3985" y="2682"/>
                      <a:pt x="5765" y="4186"/>
                    </a:cubicBezTo>
                    <a:cubicBezTo>
                      <a:pt x="8346" y="6341"/>
                      <a:pt x="10351" y="9123"/>
                      <a:pt x="12181" y="11905"/>
                    </a:cubicBezTo>
                    <a:cubicBezTo>
                      <a:pt x="12252" y="12007"/>
                      <a:pt x="12350" y="12050"/>
                      <a:pt x="12444" y="12050"/>
                    </a:cubicBezTo>
                    <a:cubicBezTo>
                      <a:pt x="12652" y="12050"/>
                      <a:pt x="12845" y="11845"/>
                      <a:pt x="12707" y="11604"/>
                    </a:cubicBezTo>
                    <a:cubicBezTo>
                      <a:pt x="10978" y="8597"/>
                      <a:pt x="8898" y="5965"/>
                      <a:pt x="6216" y="3735"/>
                    </a:cubicBezTo>
                    <a:cubicBezTo>
                      <a:pt x="4411" y="2256"/>
                      <a:pt x="2381" y="1078"/>
                      <a:pt x="2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1" name="Google Shape;5087;p63"/>
              <p:cNvSpPr/>
              <p:nvPr/>
            </p:nvSpPr>
            <p:spPr>
              <a:xfrm>
                <a:off x="1784535" y="1092467"/>
                <a:ext cx="33238" cy="79414"/>
              </a:xfrm>
              <a:custGeom>
                <a:avLst/>
                <a:gdLst/>
                <a:ahLst/>
                <a:cxnLst/>
                <a:rect l="l" t="t" r="r" b="b"/>
                <a:pathLst>
                  <a:path w="5660" h="13523" extrusionOk="0">
                    <a:moveTo>
                      <a:pt x="326" y="1"/>
                    </a:moveTo>
                    <a:cubicBezTo>
                      <a:pt x="226" y="51"/>
                      <a:pt x="126" y="101"/>
                      <a:pt x="0" y="176"/>
                    </a:cubicBezTo>
                    <a:cubicBezTo>
                      <a:pt x="727" y="1229"/>
                      <a:pt x="1404" y="2331"/>
                      <a:pt x="1980" y="3484"/>
                    </a:cubicBezTo>
                    <a:cubicBezTo>
                      <a:pt x="3509" y="6567"/>
                      <a:pt x="4211" y="10026"/>
                      <a:pt x="5113" y="13334"/>
                    </a:cubicBezTo>
                    <a:cubicBezTo>
                      <a:pt x="5143" y="13465"/>
                      <a:pt x="5242" y="13523"/>
                      <a:pt x="5345" y="13523"/>
                    </a:cubicBezTo>
                    <a:cubicBezTo>
                      <a:pt x="5498" y="13523"/>
                      <a:pt x="5659" y="13394"/>
                      <a:pt x="5614" y="13184"/>
                    </a:cubicBezTo>
                    <a:cubicBezTo>
                      <a:pt x="4938" y="9750"/>
                      <a:pt x="4010" y="6366"/>
                      <a:pt x="2406" y="3234"/>
                    </a:cubicBezTo>
                    <a:cubicBezTo>
                      <a:pt x="1830" y="2081"/>
                      <a:pt x="1103" y="1028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2" name="Google Shape;5088;p63"/>
              <p:cNvSpPr/>
              <p:nvPr/>
            </p:nvSpPr>
            <p:spPr>
              <a:xfrm>
                <a:off x="1864518" y="1076129"/>
                <a:ext cx="14805" cy="61984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0555" extrusionOk="0">
                    <a:moveTo>
                      <a:pt x="1994" y="1"/>
                    </a:moveTo>
                    <a:cubicBezTo>
                      <a:pt x="1092" y="3434"/>
                      <a:pt x="415" y="6943"/>
                      <a:pt x="14" y="10377"/>
                    </a:cubicBezTo>
                    <a:cubicBezTo>
                      <a:pt x="0" y="10489"/>
                      <a:pt x="105" y="10554"/>
                      <a:pt x="204" y="10554"/>
                    </a:cubicBezTo>
                    <a:cubicBezTo>
                      <a:pt x="281" y="10554"/>
                      <a:pt x="354" y="10515"/>
                      <a:pt x="365" y="10427"/>
                    </a:cubicBezTo>
                    <a:cubicBezTo>
                      <a:pt x="1117" y="7043"/>
                      <a:pt x="1894" y="3585"/>
                      <a:pt x="2521" y="151"/>
                    </a:cubicBezTo>
                    <a:cubicBezTo>
                      <a:pt x="2345" y="101"/>
                      <a:pt x="2170" y="51"/>
                      <a:pt x="19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" name="Google Shape;5089;p63"/>
              <p:cNvSpPr/>
              <p:nvPr/>
            </p:nvSpPr>
            <p:spPr>
              <a:xfrm>
                <a:off x="1743322" y="1110061"/>
                <a:ext cx="221370" cy="187726"/>
              </a:xfrm>
              <a:custGeom>
                <a:avLst/>
                <a:gdLst/>
                <a:ahLst/>
                <a:cxnLst/>
                <a:rect l="l" t="t" r="r" b="b"/>
                <a:pathLst>
                  <a:path w="37696" h="31967" extrusionOk="0">
                    <a:moveTo>
                      <a:pt x="18541" y="0"/>
                    </a:moveTo>
                    <a:cubicBezTo>
                      <a:pt x="13481" y="0"/>
                      <a:pt x="10073" y="2696"/>
                      <a:pt x="8522" y="4498"/>
                    </a:cubicBezTo>
                    <a:cubicBezTo>
                      <a:pt x="6642" y="6654"/>
                      <a:pt x="1" y="20488"/>
                      <a:pt x="1" y="20488"/>
                    </a:cubicBezTo>
                    <a:cubicBezTo>
                      <a:pt x="1" y="20488"/>
                      <a:pt x="9249" y="29737"/>
                      <a:pt x="12006" y="31466"/>
                    </a:cubicBezTo>
                    <a:cubicBezTo>
                      <a:pt x="12556" y="31814"/>
                      <a:pt x="13537" y="31966"/>
                      <a:pt x="14791" y="31966"/>
                    </a:cubicBezTo>
                    <a:cubicBezTo>
                      <a:pt x="19764" y="31966"/>
                      <a:pt x="29041" y="29577"/>
                      <a:pt x="32883" y="27556"/>
                    </a:cubicBezTo>
                    <a:cubicBezTo>
                      <a:pt x="37695" y="25000"/>
                      <a:pt x="32557" y="12268"/>
                      <a:pt x="30778" y="8082"/>
                    </a:cubicBezTo>
                    <a:cubicBezTo>
                      <a:pt x="28998" y="3922"/>
                      <a:pt x="28497" y="1741"/>
                      <a:pt x="21705" y="338"/>
                    </a:cubicBezTo>
                    <a:cubicBezTo>
                      <a:pt x="20588" y="104"/>
                      <a:pt x="19533" y="0"/>
                      <a:pt x="18541" y="0"/>
                    </a:cubicBezTo>
                    <a:close/>
                  </a:path>
                </a:pathLst>
              </a:custGeom>
              <a:solidFill>
                <a:srgbClr val="4D1311">
                  <a:alpha val="20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4" name="Google Shape;5090;p63"/>
              <p:cNvSpPr/>
              <p:nvPr/>
            </p:nvSpPr>
            <p:spPr>
              <a:xfrm>
                <a:off x="1738905" y="1115111"/>
                <a:ext cx="207681" cy="190621"/>
              </a:xfrm>
              <a:custGeom>
                <a:avLst/>
                <a:gdLst/>
                <a:ahLst/>
                <a:cxnLst/>
                <a:rect l="l" t="t" r="r" b="b"/>
                <a:pathLst>
                  <a:path w="35365" h="32460" extrusionOk="0">
                    <a:moveTo>
                      <a:pt x="18954" y="1"/>
                    </a:moveTo>
                    <a:cubicBezTo>
                      <a:pt x="16849" y="1"/>
                      <a:pt x="14589" y="492"/>
                      <a:pt x="12382" y="1809"/>
                    </a:cubicBezTo>
                    <a:cubicBezTo>
                      <a:pt x="9500" y="3538"/>
                      <a:pt x="1" y="17423"/>
                      <a:pt x="477" y="21032"/>
                    </a:cubicBezTo>
                    <a:cubicBezTo>
                      <a:pt x="928" y="24666"/>
                      <a:pt x="7520" y="30180"/>
                      <a:pt x="15715" y="32110"/>
                    </a:cubicBezTo>
                    <a:cubicBezTo>
                      <a:pt x="16736" y="32350"/>
                      <a:pt x="17789" y="32459"/>
                      <a:pt x="18852" y="32459"/>
                    </a:cubicBezTo>
                    <a:cubicBezTo>
                      <a:pt x="26320" y="32459"/>
                      <a:pt x="34258" y="27058"/>
                      <a:pt x="34763" y="23789"/>
                    </a:cubicBezTo>
                    <a:cubicBezTo>
                      <a:pt x="35364" y="20054"/>
                      <a:pt x="29500" y="5418"/>
                      <a:pt x="28497" y="3739"/>
                    </a:cubicBezTo>
                    <a:cubicBezTo>
                      <a:pt x="27799" y="2587"/>
                      <a:pt x="23783" y="1"/>
                      <a:pt x="189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" name="Google Shape;5091;p63"/>
              <p:cNvSpPr/>
              <p:nvPr/>
            </p:nvSpPr>
            <p:spPr>
              <a:xfrm>
                <a:off x="1738905" y="1115129"/>
                <a:ext cx="112893" cy="147635"/>
              </a:xfrm>
              <a:custGeom>
                <a:avLst/>
                <a:gdLst/>
                <a:ahLst/>
                <a:cxnLst/>
                <a:rect l="l" t="t" r="r" b="b"/>
                <a:pathLst>
                  <a:path w="19224" h="25140" extrusionOk="0">
                    <a:moveTo>
                      <a:pt x="19062" y="0"/>
                    </a:moveTo>
                    <a:cubicBezTo>
                      <a:pt x="16927" y="0"/>
                      <a:pt x="14630" y="486"/>
                      <a:pt x="12382" y="1806"/>
                    </a:cubicBezTo>
                    <a:cubicBezTo>
                      <a:pt x="9500" y="3535"/>
                      <a:pt x="1" y="17420"/>
                      <a:pt x="477" y="21029"/>
                    </a:cubicBezTo>
                    <a:cubicBezTo>
                      <a:pt x="627" y="22257"/>
                      <a:pt x="1480" y="23686"/>
                      <a:pt x="2858" y="25139"/>
                    </a:cubicBezTo>
                    <a:cubicBezTo>
                      <a:pt x="2858" y="24488"/>
                      <a:pt x="2908" y="23836"/>
                      <a:pt x="3033" y="23159"/>
                    </a:cubicBezTo>
                    <a:cubicBezTo>
                      <a:pt x="3835" y="19325"/>
                      <a:pt x="5991" y="15615"/>
                      <a:pt x="7820" y="12182"/>
                    </a:cubicBezTo>
                    <a:cubicBezTo>
                      <a:pt x="10527" y="7219"/>
                      <a:pt x="14061" y="2307"/>
                      <a:pt x="19224" y="1"/>
                    </a:cubicBezTo>
                    <a:cubicBezTo>
                      <a:pt x="19170" y="1"/>
                      <a:pt x="19116" y="0"/>
                      <a:pt x="19062" y="0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" name="Google Shape;5092;p63"/>
              <p:cNvSpPr/>
              <p:nvPr/>
            </p:nvSpPr>
            <p:spPr>
              <a:xfrm>
                <a:off x="1876668" y="1203886"/>
                <a:ext cx="16420" cy="15315"/>
              </a:xfrm>
              <a:custGeom>
                <a:avLst/>
                <a:gdLst/>
                <a:ahLst/>
                <a:cxnLst/>
                <a:rect l="l" t="t" r="r" b="b"/>
                <a:pathLst>
                  <a:path w="2796" h="2608" extrusionOk="0">
                    <a:moveTo>
                      <a:pt x="1554" y="0"/>
                    </a:moveTo>
                    <a:cubicBezTo>
                      <a:pt x="752" y="0"/>
                      <a:pt x="1" y="2556"/>
                      <a:pt x="1153" y="2607"/>
                    </a:cubicBezTo>
                    <a:cubicBezTo>
                      <a:pt x="1164" y="2607"/>
                      <a:pt x="1174" y="2607"/>
                      <a:pt x="1185" y="2607"/>
                    </a:cubicBezTo>
                    <a:cubicBezTo>
                      <a:pt x="2291" y="2607"/>
                      <a:pt x="2796" y="0"/>
                      <a:pt x="1554" y="0"/>
                    </a:cubicBezTo>
                    <a:close/>
                  </a:path>
                </a:pathLst>
              </a:custGeom>
              <a:solidFill>
                <a:srgbClr val="F2A5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" name="Google Shape;5093;p63"/>
              <p:cNvSpPr/>
              <p:nvPr/>
            </p:nvSpPr>
            <p:spPr>
              <a:xfrm>
                <a:off x="1802487" y="1193286"/>
                <a:ext cx="16455" cy="15462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2633" extrusionOk="0">
                    <a:moveTo>
                      <a:pt x="1530" y="1"/>
                    </a:moveTo>
                    <a:cubicBezTo>
                      <a:pt x="728" y="1"/>
                      <a:pt x="1" y="2582"/>
                      <a:pt x="1129" y="2632"/>
                    </a:cubicBezTo>
                    <a:cubicBezTo>
                      <a:pt x="1134" y="2632"/>
                      <a:pt x="1140" y="2632"/>
                      <a:pt x="1145" y="2632"/>
                    </a:cubicBezTo>
                    <a:cubicBezTo>
                      <a:pt x="2287" y="2632"/>
                      <a:pt x="2802" y="1"/>
                      <a:pt x="1530" y="1"/>
                    </a:cubicBezTo>
                    <a:close/>
                  </a:path>
                </a:pathLst>
              </a:custGeom>
              <a:solidFill>
                <a:srgbClr val="F2A5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" name="Google Shape;5094;p63"/>
              <p:cNvSpPr/>
              <p:nvPr/>
            </p:nvSpPr>
            <p:spPr>
              <a:xfrm>
                <a:off x="1829571" y="1222578"/>
                <a:ext cx="109064" cy="83113"/>
              </a:xfrm>
              <a:custGeom>
                <a:avLst/>
                <a:gdLst/>
                <a:ahLst/>
                <a:cxnLst/>
                <a:rect l="l" t="t" r="r" b="b"/>
                <a:pathLst>
                  <a:path w="18572" h="14153" extrusionOk="0">
                    <a:moveTo>
                      <a:pt x="18472" y="0"/>
                    </a:moveTo>
                    <a:cubicBezTo>
                      <a:pt x="16191" y="1278"/>
                      <a:pt x="14236" y="3183"/>
                      <a:pt x="11930" y="4486"/>
                    </a:cubicBezTo>
                    <a:cubicBezTo>
                      <a:pt x="10752" y="5138"/>
                      <a:pt x="9574" y="5890"/>
                      <a:pt x="8346" y="6567"/>
                    </a:cubicBezTo>
                    <a:cubicBezTo>
                      <a:pt x="7093" y="3459"/>
                      <a:pt x="2983" y="1203"/>
                      <a:pt x="51" y="802"/>
                    </a:cubicBezTo>
                    <a:cubicBezTo>
                      <a:pt x="26" y="802"/>
                      <a:pt x="0" y="827"/>
                      <a:pt x="26" y="852"/>
                    </a:cubicBezTo>
                    <a:cubicBezTo>
                      <a:pt x="2632" y="2882"/>
                      <a:pt x="5765" y="3910"/>
                      <a:pt x="7018" y="7218"/>
                    </a:cubicBezTo>
                    <a:cubicBezTo>
                      <a:pt x="6692" y="7369"/>
                      <a:pt x="6391" y="7494"/>
                      <a:pt x="6066" y="7619"/>
                    </a:cubicBezTo>
                    <a:cubicBezTo>
                      <a:pt x="5526" y="7799"/>
                      <a:pt x="5672" y="8605"/>
                      <a:pt x="6143" y="8605"/>
                    </a:cubicBezTo>
                    <a:cubicBezTo>
                      <a:pt x="6197" y="8605"/>
                      <a:pt x="6255" y="8595"/>
                      <a:pt x="6316" y="8572"/>
                    </a:cubicBezTo>
                    <a:cubicBezTo>
                      <a:pt x="6667" y="8446"/>
                      <a:pt x="6993" y="8321"/>
                      <a:pt x="7319" y="8171"/>
                    </a:cubicBezTo>
                    <a:lnTo>
                      <a:pt x="7319" y="8171"/>
                    </a:lnTo>
                    <a:cubicBezTo>
                      <a:pt x="7494" y="8973"/>
                      <a:pt x="7419" y="9649"/>
                      <a:pt x="7168" y="10226"/>
                    </a:cubicBezTo>
                    <a:cubicBezTo>
                      <a:pt x="7018" y="10201"/>
                      <a:pt x="6843" y="10201"/>
                      <a:pt x="6667" y="10201"/>
                    </a:cubicBezTo>
                    <a:cubicBezTo>
                      <a:pt x="6658" y="10200"/>
                      <a:pt x="6649" y="10200"/>
                      <a:pt x="6640" y="10200"/>
                    </a:cubicBezTo>
                    <a:cubicBezTo>
                      <a:pt x="6131" y="10200"/>
                      <a:pt x="5847" y="10883"/>
                      <a:pt x="6241" y="11228"/>
                    </a:cubicBezTo>
                    <a:cubicBezTo>
                      <a:pt x="6291" y="11253"/>
                      <a:pt x="6316" y="11303"/>
                      <a:pt x="6366" y="11328"/>
                    </a:cubicBezTo>
                    <a:cubicBezTo>
                      <a:pt x="4938" y="12657"/>
                      <a:pt x="2331" y="13183"/>
                      <a:pt x="351" y="13835"/>
                    </a:cubicBezTo>
                    <a:cubicBezTo>
                      <a:pt x="1351" y="14053"/>
                      <a:pt x="2390" y="14152"/>
                      <a:pt x="3430" y="14152"/>
                    </a:cubicBezTo>
                    <a:cubicBezTo>
                      <a:pt x="3825" y="14152"/>
                      <a:pt x="4219" y="14138"/>
                      <a:pt x="4612" y="14110"/>
                    </a:cubicBezTo>
                    <a:cubicBezTo>
                      <a:pt x="5765" y="13559"/>
                      <a:pt x="6767" y="12832"/>
                      <a:pt x="7519" y="11880"/>
                    </a:cubicBezTo>
                    <a:cubicBezTo>
                      <a:pt x="8121" y="12030"/>
                      <a:pt x="8772" y="12080"/>
                      <a:pt x="9424" y="12156"/>
                    </a:cubicBezTo>
                    <a:cubicBezTo>
                      <a:pt x="10101" y="12256"/>
                      <a:pt x="10803" y="12331"/>
                      <a:pt x="11479" y="12331"/>
                    </a:cubicBezTo>
                    <a:cubicBezTo>
                      <a:pt x="11880" y="12156"/>
                      <a:pt x="12281" y="11980"/>
                      <a:pt x="12657" y="11780"/>
                    </a:cubicBezTo>
                    <a:cubicBezTo>
                      <a:pt x="11229" y="11379"/>
                      <a:pt x="9800" y="10752"/>
                      <a:pt x="8346" y="10426"/>
                    </a:cubicBezTo>
                    <a:cubicBezTo>
                      <a:pt x="8547" y="9950"/>
                      <a:pt x="8647" y="9449"/>
                      <a:pt x="8722" y="8922"/>
                    </a:cubicBezTo>
                    <a:cubicBezTo>
                      <a:pt x="8747" y="8446"/>
                      <a:pt x="8722" y="7970"/>
                      <a:pt x="8647" y="7519"/>
                    </a:cubicBezTo>
                    <a:cubicBezTo>
                      <a:pt x="9800" y="6892"/>
                      <a:pt x="10928" y="6165"/>
                      <a:pt x="12031" y="5514"/>
                    </a:cubicBezTo>
                    <a:cubicBezTo>
                      <a:pt x="14437" y="4085"/>
                      <a:pt x="16642" y="2406"/>
                      <a:pt x="18572" y="401"/>
                    </a:cubicBezTo>
                    <a:cubicBezTo>
                      <a:pt x="18547" y="276"/>
                      <a:pt x="18497" y="125"/>
                      <a:pt x="18472" y="0"/>
                    </a:cubicBezTo>
                    <a:close/>
                  </a:path>
                </a:pathLst>
              </a:custGeom>
              <a:solidFill>
                <a:srgbClr val="F2A5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" name="Google Shape;5095;p63"/>
              <p:cNvSpPr/>
              <p:nvPr/>
            </p:nvSpPr>
            <p:spPr>
              <a:xfrm>
                <a:off x="1804108" y="1187249"/>
                <a:ext cx="65208" cy="86126"/>
              </a:xfrm>
              <a:custGeom>
                <a:avLst/>
                <a:gdLst/>
                <a:ahLst/>
                <a:cxnLst/>
                <a:rect l="l" t="t" r="r" b="b"/>
                <a:pathLst>
                  <a:path w="11104" h="14666" extrusionOk="0">
                    <a:moveTo>
                      <a:pt x="7289" y="1"/>
                    </a:moveTo>
                    <a:cubicBezTo>
                      <a:pt x="6655" y="1"/>
                      <a:pt x="1" y="9001"/>
                      <a:pt x="126" y="10051"/>
                    </a:cubicBezTo>
                    <a:cubicBezTo>
                      <a:pt x="251" y="11104"/>
                      <a:pt x="2958" y="14362"/>
                      <a:pt x="4261" y="14638"/>
                    </a:cubicBezTo>
                    <a:cubicBezTo>
                      <a:pt x="4342" y="14656"/>
                      <a:pt x="4437" y="14665"/>
                      <a:pt x="4544" y="14665"/>
                    </a:cubicBezTo>
                    <a:cubicBezTo>
                      <a:pt x="6185" y="14665"/>
                      <a:pt x="10763" y="12619"/>
                      <a:pt x="10928" y="11655"/>
                    </a:cubicBezTo>
                    <a:cubicBezTo>
                      <a:pt x="11103" y="10603"/>
                      <a:pt x="8823" y="101"/>
                      <a:pt x="7294" y="1"/>
                    </a:cubicBezTo>
                    <a:cubicBezTo>
                      <a:pt x="7292" y="1"/>
                      <a:pt x="7291" y="1"/>
                      <a:pt x="728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" name="Google Shape;5096;p63"/>
              <p:cNvSpPr/>
              <p:nvPr/>
            </p:nvSpPr>
            <p:spPr>
              <a:xfrm>
                <a:off x="1804255" y="1187548"/>
                <a:ext cx="41953" cy="75949"/>
              </a:xfrm>
              <a:custGeom>
                <a:avLst/>
                <a:gdLst/>
                <a:ahLst/>
                <a:cxnLst/>
                <a:rect l="l" t="t" r="r" b="b"/>
                <a:pathLst>
                  <a:path w="7144" h="12933" extrusionOk="0">
                    <a:moveTo>
                      <a:pt x="7144" y="0"/>
                    </a:moveTo>
                    <a:cubicBezTo>
                      <a:pt x="6066" y="702"/>
                      <a:pt x="1" y="8998"/>
                      <a:pt x="101" y="10000"/>
                    </a:cubicBezTo>
                    <a:cubicBezTo>
                      <a:pt x="176" y="10577"/>
                      <a:pt x="1053" y="11855"/>
                      <a:pt x="2056" y="12933"/>
                    </a:cubicBezTo>
                    <a:cubicBezTo>
                      <a:pt x="2357" y="10075"/>
                      <a:pt x="3134" y="7519"/>
                      <a:pt x="4462" y="4837"/>
                    </a:cubicBezTo>
                    <a:cubicBezTo>
                      <a:pt x="5289" y="3208"/>
                      <a:pt x="6116" y="1554"/>
                      <a:pt x="7144" y="0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" name="Google Shape;5097;p63"/>
              <p:cNvSpPr/>
              <p:nvPr/>
            </p:nvSpPr>
            <p:spPr>
              <a:xfrm>
                <a:off x="1804989" y="1243548"/>
                <a:ext cx="62413" cy="29803"/>
              </a:xfrm>
              <a:custGeom>
                <a:avLst/>
                <a:gdLst/>
                <a:ahLst/>
                <a:cxnLst/>
                <a:rect l="l" t="t" r="r" b="b"/>
                <a:pathLst>
                  <a:path w="10628" h="5075" extrusionOk="0">
                    <a:moveTo>
                      <a:pt x="3764" y="1"/>
                    </a:moveTo>
                    <a:cubicBezTo>
                      <a:pt x="2185" y="1"/>
                      <a:pt x="853" y="316"/>
                      <a:pt x="1" y="589"/>
                    </a:cubicBezTo>
                    <a:cubicBezTo>
                      <a:pt x="302" y="1742"/>
                      <a:pt x="2858" y="4775"/>
                      <a:pt x="4111" y="5051"/>
                    </a:cubicBezTo>
                    <a:cubicBezTo>
                      <a:pt x="4186" y="5067"/>
                      <a:pt x="4274" y="5074"/>
                      <a:pt x="4374" y="5074"/>
                    </a:cubicBezTo>
                    <a:cubicBezTo>
                      <a:pt x="5837" y="5074"/>
                      <a:pt x="9759" y="3425"/>
                      <a:pt x="10628" y="2369"/>
                    </a:cubicBezTo>
                    <a:cubicBezTo>
                      <a:pt x="8266" y="530"/>
                      <a:pt x="5808" y="1"/>
                      <a:pt x="3764" y="1"/>
                    </a:cubicBezTo>
                    <a:close/>
                  </a:path>
                </a:pathLst>
              </a:custGeom>
              <a:solidFill>
                <a:srgbClr val="6A38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" name="Google Shape;5098;p63"/>
              <p:cNvSpPr/>
              <p:nvPr/>
            </p:nvSpPr>
            <p:spPr>
              <a:xfrm>
                <a:off x="1809305" y="1245692"/>
                <a:ext cx="15269" cy="5773"/>
              </a:xfrm>
              <a:custGeom>
                <a:avLst/>
                <a:gdLst/>
                <a:ahLst/>
                <a:cxnLst/>
                <a:rect l="l" t="t" r="r" b="b"/>
                <a:pathLst>
                  <a:path w="2600" h="983" extrusionOk="0">
                    <a:moveTo>
                      <a:pt x="1721" y="1"/>
                    </a:moveTo>
                    <a:cubicBezTo>
                      <a:pt x="1089" y="1"/>
                      <a:pt x="361" y="211"/>
                      <a:pt x="93" y="676"/>
                    </a:cubicBezTo>
                    <a:cubicBezTo>
                      <a:pt x="0" y="843"/>
                      <a:pt x="127" y="982"/>
                      <a:pt x="271" y="982"/>
                    </a:cubicBezTo>
                    <a:cubicBezTo>
                      <a:pt x="321" y="982"/>
                      <a:pt x="373" y="965"/>
                      <a:pt x="419" y="926"/>
                    </a:cubicBezTo>
                    <a:cubicBezTo>
                      <a:pt x="619" y="776"/>
                      <a:pt x="1045" y="701"/>
                      <a:pt x="1271" y="651"/>
                    </a:cubicBezTo>
                    <a:cubicBezTo>
                      <a:pt x="1672" y="550"/>
                      <a:pt x="2073" y="625"/>
                      <a:pt x="2449" y="450"/>
                    </a:cubicBezTo>
                    <a:cubicBezTo>
                      <a:pt x="2599" y="375"/>
                      <a:pt x="2549" y="149"/>
                      <a:pt x="2399" y="99"/>
                    </a:cubicBezTo>
                    <a:cubicBezTo>
                      <a:pt x="2212" y="35"/>
                      <a:pt x="1974" y="1"/>
                      <a:pt x="1721" y="1"/>
                    </a:cubicBezTo>
                    <a:close/>
                  </a:path>
                </a:pathLst>
              </a:custGeom>
              <a:solidFill>
                <a:srgbClr val="8442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" name="Google Shape;5099;p63"/>
              <p:cNvSpPr/>
              <p:nvPr/>
            </p:nvSpPr>
            <p:spPr>
              <a:xfrm>
                <a:off x="1825554" y="1246021"/>
                <a:ext cx="4169" cy="2572"/>
              </a:xfrm>
              <a:custGeom>
                <a:avLst/>
                <a:gdLst/>
                <a:ahLst/>
                <a:cxnLst/>
                <a:rect l="l" t="t" r="r" b="b"/>
                <a:pathLst>
                  <a:path w="710" h="438" extrusionOk="0">
                    <a:moveTo>
                      <a:pt x="399" y="0"/>
                    </a:moveTo>
                    <a:cubicBezTo>
                      <a:pt x="224" y="0"/>
                      <a:pt x="0" y="70"/>
                      <a:pt x="58" y="244"/>
                    </a:cubicBezTo>
                    <a:cubicBezTo>
                      <a:pt x="96" y="377"/>
                      <a:pt x="249" y="438"/>
                      <a:pt x="397" y="438"/>
                    </a:cubicBezTo>
                    <a:cubicBezTo>
                      <a:pt x="445" y="438"/>
                      <a:pt x="492" y="431"/>
                      <a:pt x="534" y="419"/>
                    </a:cubicBezTo>
                    <a:cubicBezTo>
                      <a:pt x="710" y="344"/>
                      <a:pt x="710" y="93"/>
                      <a:pt x="534" y="18"/>
                    </a:cubicBezTo>
                    <a:cubicBezTo>
                      <a:pt x="500" y="7"/>
                      <a:pt x="452" y="0"/>
                      <a:pt x="399" y="0"/>
                    </a:cubicBezTo>
                    <a:close/>
                  </a:path>
                </a:pathLst>
              </a:custGeom>
              <a:solidFill>
                <a:srgbClr val="8442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" name="Google Shape;5100;p63"/>
              <p:cNvSpPr/>
              <p:nvPr/>
            </p:nvSpPr>
            <p:spPr>
              <a:xfrm>
                <a:off x="1875347" y="1202705"/>
                <a:ext cx="16273" cy="15462"/>
              </a:xfrm>
              <a:custGeom>
                <a:avLst/>
                <a:gdLst/>
                <a:ahLst/>
                <a:cxnLst/>
                <a:rect l="l" t="t" r="r" b="b"/>
                <a:pathLst>
                  <a:path w="2771" h="2633" extrusionOk="0">
                    <a:moveTo>
                      <a:pt x="1529" y="1"/>
                    </a:moveTo>
                    <a:cubicBezTo>
                      <a:pt x="727" y="1"/>
                      <a:pt x="0" y="2582"/>
                      <a:pt x="1128" y="2632"/>
                    </a:cubicBezTo>
                    <a:cubicBezTo>
                      <a:pt x="1138" y="2633"/>
                      <a:pt x="1149" y="2633"/>
                      <a:pt x="1159" y="2633"/>
                    </a:cubicBezTo>
                    <a:cubicBezTo>
                      <a:pt x="2265" y="2633"/>
                      <a:pt x="2770" y="1"/>
                      <a:pt x="152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5" name="Google Shape;5101;p63"/>
              <p:cNvSpPr/>
              <p:nvPr/>
            </p:nvSpPr>
            <p:spPr>
              <a:xfrm>
                <a:off x="1880497" y="1204009"/>
                <a:ext cx="4686" cy="4792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6" extrusionOk="0">
                    <a:moveTo>
                      <a:pt x="634" y="1"/>
                    </a:moveTo>
                    <a:cubicBezTo>
                      <a:pt x="623" y="1"/>
                      <a:pt x="613" y="2"/>
                      <a:pt x="602" y="4"/>
                    </a:cubicBezTo>
                    <a:cubicBezTo>
                      <a:pt x="451" y="54"/>
                      <a:pt x="301" y="104"/>
                      <a:pt x="201" y="230"/>
                    </a:cubicBezTo>
                    <a:cubicBezTo>
                      <a:pt x="100" y="380"/>
                      <a:pt x="0" y="556"/>
                      <a:pt x="100" y="731"/>
                    </a:cubicBezTo>
                    <a:cubicBezTo>
                      <a:pt x="138" y="787"/>
                      <a:pt x="204" y="816"/>
                      <a:pt x="266" y="816"/>
                    </a:cubicBezTo>
                    <a:cubicBezTo>
                      <a:pt x="287" y="816"/>
                      <a:pt x="307" y="812"/>
                      <a:pt x="326" y="806"/>
                    </a:cubicBezTo>
                    <a:cubicBezTo>
                      <a:pt x="602" y="756"/>
                      <a:pt x="652" y="430"/>
                      <a:pt x="752" y="205"/>
                    </a:cubicBezTo>
                    <a:cubicBezTo>
                      <a:pt x="798" y="113"/>
                      <a:pt x="739" y="1"/>
                      <a:pt x="6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6" name="Google Shape;5102;p63"/>
              <p:cNvSpPr/>
              <p:nvPr/>
            </p:nvSpPr>
            <p:spPr>
              <a:xfrm>
                <a:off x="1879170" y="1209359"/>
                <a:ext cx="3095" cy="3312"/>
              </a:xfrm>
              <a:custGeom>
                <a:avLst/>
                <a:gdLst/>
                <a:ahLst/>
                <a:cxnLst/>
                <a:rect l="l" t="t" r="r" b="b"/>
                <a:pathLst>
                  <a:path w="527" h="564" extrusionOk="0">
                    <a:moveTo>
                      <a:pt x="330" y="1"/>
                    </a:moveTo>
                    <a:cubicBezTo>
                      <a:pt x="256" y="1"/>
                      <a:pt x="178" y="33"/>
                      <a:pt x="126" y="96"/>
                    </a:cubicBezTo>
                    <a:cubicBezTo>
                      <a:pt x="101" y="121"/>
                      <a:pt x="76" y="146"/>
                      <a:pt x="76" y="196"/>
                    </a:cubicBezTo>
                    <a:cubicBezTo>
                      <a:pt x="1" y="296"/>
                      <a:pt x="26" y="396"/>
                      <a:pt x="101" y="497"/>
                    </a:cubicBezTo>
                    <a:cubicBezTo>
                      <a:pt x="101" y="497"/>
                      <a:pt x="126" y="497"/>
                      <a:pt x="126" y="522"/>
                    </a:cubicBezTo>
                    <a:cubicBezTo>
                      <a:pt x="155" y="551"/>
                      <a:pt x="210" y="563"/>
                      <a:pt x="266" y="563"/>
                    </a:cubicBezTo>
                    <a:cubicBezTo>
                      <a:pt x="306" y="563"/>
                      <a:pt x="345" y="557"/>
                      <a:pt x="377" y="547"/>
                    </a:cubicBezTo>
                    <a:cubicBezTo>
                      <a:pt x="377" y="547"/>
                      <a:pt x="377" y="522"/>
                      <a:pt x="402" y="522"/>
                    </a:cubicBezTo>
                    <a:cubicBezTo>
                      <a:pt x="477" y="497"/>
                      <a:pt x="527" y="396"/>
                      <a:pt x="527" y="321"/>
                    </a:cubicBezTo>
                    <a:cubicBezTo>
                      <a:pt x="527" y="271"/>
                      <a:pt x="527" y="246"/>
                      <a:pt x="527" y="196"/>
                    </a:cubicBezTo>
                    <a:cubicBezTo>
                      <a:pt x="527" y="64"/>
                      <a:pt x="433" y="1"/>
                      <a:pt x="33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" name="Google Shape;5103;p63"/>
              <p:cNvSpPr/>
              <p:nvPr/>
            </p:nvSpPr>
            <p:spPr>
              <a:xfrm>
                <a:off x="1801019" y="1192258"/>
                <a:ext cx="16420" cy="15315"/>
              </a:xfrm>
              <a:custGeom>
                <a:avLst/>
                <a:gdLst/>
                <a:ahLst/>
                <a:cxnLst/>
                <a:rect l="l" t="t" r="r" b="b"/>
                <a:pathLst>
                  <a:path w="2796" h="2608" extrusionOk="0">
                    <a:moveTo>
                      <a:pt x="1554" y="0"/>
                    </a:moveTo>
                    <a:cubicBezTo>
                      <a:pt x="752" y="0"/>
                      <a:pt x="0" y="2557"/>
                      <a:pt x="1153" y="2607"/>
                    </a:cubicBezTo>
                    <a:cubicBezTo>
                      <a:pt x="1164" y="2607"/>
                      <a:pt x="1174" y="2607"/>
                      <a:pt x="1185" y="2607"/>
                    </a:cubicBezTo>
                    <a:cubicBezTo>
                      <a:pt x="2291" y="2607"/>
                      <a:pt x="2796" y="0"/>
                      <a:pt x="155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" name="Google Shape;5104;p63"/>
              <p:cNvSpPr/>
              <p:nvPr/>
            </p:nvSpPr>
            <p:spPr>
              <a:xfrm>
                <a:off x="1806903" y="1192792"/>
                <a:ext cx="4076" cy="4128"/>
              </a:xfrm>
              <a:custGeom>
                <a:avLst/>
                <a:gdLst/>
                <a:ahLst/>
                <a:cxnLst/>
                <a:rect l="l" t="t" r="r" b="b"/>
                <a:pathLst>
                  <a:path w="694" h="703" extrusionOk="0">
                    <a:moveTo>
                      <a:pt x="462" y="1"/>
                    </a:moveTo>
                    <a:cubicBezTo>
                      <a:pt x="443" y="1"/>
                      <a:pt x="423" y="3"/>
                      <a:pt x="402" y="9"/>
                    </a:cubicBezTo>
                    <a:cubicBezTo>
                      <a:pt x="176" y="59"/>
                      <a:pt x="26" y="210"/>
                      <a:pt x="1" y="460"/>
                    </a:cubicBezTo>
                    <a:cubicBezTo>
                      <a:pt x="1" y="599"/>
                      <a:pt x="145" y="702"/>
                      <a:pt x="284" y="702"/>
                    </a:cubicBezTo>
                    <a:cubicBezTo>
                      <a:pt x="345" y="702"/>
                      <a:pt x="406" y="682"/>
                      <a:pt x="452" y="636"/>
                    </a:cubicBezTo>
                    <a:cubicBezTo>
                      <a:pt x="552" y="511"/>
                      <a:pt x="552" y="410"/>
                      <a:pt x="627" y="285"/>
                    </a:cubicBezTo>
                    <a:cubicBezTo>
                      <a:pt x="694" y="153"/>
                      <a:pt x="604" y="1"/>
                      <a:pt x="4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" name="Google Shape;5105;p63"/>
              <p:cNvSpPr/>
              <p:nvPr/>
            </p:nvSpPr>
            <p:spPr>
              <a:xfrm>
                <a:off x="1805059" y="1197849"/>
                <a:ext cx="3471" cy="4152"/>
              </a:xfrm>
              <a:custGeom>
                <a:avLst/>
                <a:gdLst/>
                <a:ahLst/>
                <a:cxnLst/>
                <a:rect l="l" t="t" r="r" b="b"/>
                <a:pathLst>
                  <a:path w="591" h="707" extrusionOk="0">
                    <a:moveTo>
                      <a:pt x="365" y="1"/>
                    </a:moveTo>
                    <a:cubicBezTo>
                      <a:pt x="290" y="1"/>
                      <a:pt x="240" y="51"/>
                      <a:pt x="164" y="101"/>
                    </a:cubicBezTo>
                    <a:cubicBezTo>
                      <a:pt x="64" y="201"/>
                      <a:pt x="14" y="301"/>
                      <a:pt x="14" y="452"/>
                    </a:cubicBezTo>
                    <a:cubicBezTo>
                      <a:pt x="1" y="625"/>
                      <a:pt x="115" y="706"/>
                      <a:pt x="244" y="706"/>
                    </a:cubicBezTo>
                    <a:cubicBezTo>
                      <a:pt x="358" y="706"/>
                      <a:pt x="482" y="644"/>
                      <a:pt x="540" y="527"/>
                    </a:cubicBezTo>
                    <a:cubicBezTo>
                      <a:pt x="591" y="376"/>
                      <a:pt x="565" y="26"/>
                      <a:pt x="36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" name="Google Shape;5106;p63"/>
              <p:cNvSpPr/>
              <p:nvPr/>
            </p:nvSpPr>
            <p:spPr>
              <a:xfrm>
                <a:off x="1748619" y="1213493"/>
                <a:ext cx="49235" cy="40191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6844" extrusionOk="0">
                    <a:moveTo>
                      <a:pt x="33" y="1"/>
                    </a:moveTo>
                    <a:cubicBezTo>
                      <a:pt x="15" y="1"/>
                      <a:pt x="1" y="43"/>
                      <a:pt x="1" y="43"/>
                    </a:cubicBezTo>
                    <a:cubicBezTo>
                      <a:pt x="678" y="1998"/>
                      <a:pt x="1680" y="2499"/>
                      <a:pt x="3159" y="3853"/>
                    </a:cubicBezTo>
                    <a:cubicBezTo>
                      <a:pt x="4562" y="5156"/>
                      <a:pt x="6317" y="6284"/>
                      <a:pt x="8146" y="6835"/>
                    </a:cubicBezTo>
                    <a:cubicBezTo>
                      <a:pt x="8163" y="6841"/>
                      <a:pt x="8179" y="6843"/>
                      <a:pt x="8193" y="6843"/>
                    </a:cubicBezTo>
                    <a:cubicBezTo>
                      <a:pt x="8316" y="6843"/>
                      <a:pt x="8383" y="6677"/>
                      <a:pt x="8272" y="6610"/>
                    </a:cubicBezTo>
                    <a:cubicBezTo>
                      <a:pt x="6417" y="5632"/>
                      <a:pt x="4663" y="4730"/>
                      <a:pt x="3109" y="3327"/>
                    </a:cubicBezTo>
                    <a:cubicBezTo>
                      <a:pt x="1605" y="1998"/>
                      <a:pt x="1179" y="1622"/>
                      <a:pt x="51" y="18"/>
                    </a:cubicBezTo>
                    <a:cubicBezTo>
                      <a:pt x="45" y="6"/>
                      <a:pt x="39" y="1"/>
                      <a:pt x="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" name="Google Shape;5107;p63"/>
              <p:cNvSpPr/>
              <p:nvPr/>
            </p:nvSpPr>
            <p:spPr>
              <a:xfrm>
                <a:off x="1765426" y="1272153"/>
                <a:ext cx="32211" cy="3459"/>
              </a:xfrm>
              <a:custGeom>
                <a:avLst/>
                <a:gdLst/>
                <a:ahLst/>
                <a:cxnLst/>
                <a:rect l="l" t="t" r="r" b="b"/>
                <a:pathLst>
                  <a:path w="5485" h="589" extrusionOk="0">
                    <a:moveTo>
                      <a:pt x="53" y="1"/>
                    </a:moveTo>
                    <a:cubicBezTo>
                      <a:pt x="0" y="1"/>
                      <a:pt x="21" y="104"/>
                      <a:pt x="21" y="104"/>
                    </a:cubicBezTo>
                    <a:cubicBezTo>
                      <a:pt x="948" y="405"/>
                      <a:pt x="1500" y="505"/>
                      <a:pt x="2452" y="556"/>
                    </a:cubicBezTo>
                    <a:cubicBezTo>
                      <a:pt x="2802" y="574"/>
                      <a:pt x="3159" y="588"/>
                      <a:pt x="3515" y="588"/>
                    </a:cubicBezTo>
                    <a:cubicBezTo>
                      <a:pt x="4153" y="588"/>
                      <a:pt x="4790" y="541"/>
                      <a:pt x="5385" y="380"/>
                    </a:cubicBezTo>
                    <a:cubicBezTo>
                      <a:pt x="5478" y="357"/>
                      <a:pt x="5484" y="202"/>
                      <a:pt x="5403" y="202"/>
                    </a:cubicBezTo>
                    <a:cubicBezTo>
                      <a:pt x="5397" y="202"/>
                      <a:pt x="5391" y="203"/>
                      <a:pt x="5385" y="205"/>
                    </a:cubicBezTo>
                    <a:cubicBezTo>
                      <a:pt x="4473" y="217"/>
                      <a:pt x="3626" y="264"/>
                      <a:pt x="2787" y="264"/>
                    </a:cubicBezTo>
                    <a:cubicBezTo>
                      <a:pt x="1896" y="264"/>
                      <a:pt x="1014" y="211"/>
                      <a:pt x="71" y="4"/>
                    </a:cubicBezTo>
                    <a:cubicBezTo>
                      <a:pt x="64" y="2"/>
                      <a:pt x="58" y="1"/>
                      <a:pt x="5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" name="Google Shape;5108;p63"/>
              <p:cNvSpPr/>
              <p:nvPr/>
            </p:nvSpPr>
            <p:spPr>
              <a:xfrm>
                <a:off x="1782473" y="1245387"/>
                <a:ext cx="15380" cy="8298"/>
              </a:xfrm>
              <a:custGeom>
                <a:avLst/>
                <a:gdLst/>
                <a:ahLst/>
                <a:cxnLst/>
                <a:rect l="l" t="t" r="r" b="b"/>
                <a:pathLst>
                  <a:path w="2619" h="1413" extrusionOk="0">
                    <a:moveTo>
                      <a:pt x="326" y="1"/>
                    </a:moveTo>
                    <a:cubicBezTo>
                      <a:pt x="226" y="101"/>
                      <a:pt x="101" y="226"/>
                      <a:pt x="0" y="352"/>
                    </a:cubicBezTo>
                    <a:cubicBezTo>
                      <a:pt x="777" y="778"/>
                      <a:pt x="1579" y="1154"/>
                      <a:pt x="2381" y="1404"/>
                    </a:cubicBezTo>
                    <a:cubicBezTo>
                      <a:pt x="2398" y="1410"/>
                      <a:pt x="2414" y="1412"/>
                      <a:pt x="2428" y="1412"/>
                    </a:cubicBezTo>
                    <a:cubicBezTo>
                      <a:pt x="2551" y="1412"/>
                      <a:pt x="2618" y="1246"/>
                      <a:pt x="2507" y="1179"/>
                    </a:cubicBezTo>
                    <a:cubicBezTo>
                      <a:pt x="1755" y="778"/>
                      <a:pt x="1028" y="402"/>
                      <a:pt x="326" y="1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" name="Google Shape;5109;p63"/>
              <p:cNvSpPr/>
              <p:nvPr/>
            </p:nvSpPr>
            <p:spPr>
              <a:xfrm>
                <a:off x="1776583" y="1273340"/>
                <a:ext cx="21053" cy="2273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387" extrusionOk="0">
                    <a:moveTo>
                      <a:pt x="3503" y="0"/>
                    </a:moveTo>
                    <a:cubicBezTo>
                      <a:pt x="3497" y="0"/>
                      <a:pt x="3491" y="1"/>
                      <a:pt x="3485" y="3"/>
                    </a:cubicBezTo>
                    <a:cubicBezTo>
                      <a:pt x="2591" y="3"/>
                      <a:pt x="1751" y="56"/>
                      <a:pt x="926" y="56"/>
                    </a:cubicBezTo>
                    <a:cubicBezTo>
                      <a:pt x="616" y="56"/>
                      <a:pt x="308" y="48"/>
                      <a:pt x="1" y="28"/>
                    </a:cubicBezTo>
                    <a:lnTo>
                      <a:pt x="1" y="28"/>
                    </a:lnTo>
                    <a:cubicBezTo>
                      <a:pt x="26" y="128"/>
                      <a:pt x="51" y="228"/>
                      <a:pt x="51" y="329"/>
                    </a:cubicBezTo>
                    <a:cubicBezTo>
                      <a:pt x="226" y="329"/>
                      <a:pt x="377" y="354"/>
                      <a:pt x="552" y="354"/>
                    </a:cubicBezTo>
                    <a:cubicBezTo>
                      <a:pt x="902" y="372"/>
                      <a:pt x="1259" y="386"/>
                      <a:pt x="1615" y="386"/>
                    </a:cubicBezTo>
                    <a:cubicBezTo>
                      <a:pt x="2253" y="386"/>
                      <a:pt x="2890" y="339"/>
                      <a:pt x="3485" y="178"/>
                    </a:cubicBezTo>
                    <a:cubicBezTo>
                      <a:pt x="3578" y="155"/>
                      <a:pt x="3584" y="0"/>
                      <a:pt x="3503" y="0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" name="Google Shape;5110;p63"/>
              <p:cNvSpPr/>
              <p:nvPr/>
            </p:nvSpPr>
            <p:spPr>
              <a:xfrm>
                <a:off x="1863027" y="1222578"/>
                <a:ext cx="75608" cy="44314"/>
              </a:xfrm>
              <a:custGeom>
                <a:avLst/>
                <a:gdLst/>
                <a:ahLst/>
                <a:cxnLst/>
                <a:rect l="l" t="t" r="r" b="b"/>
                <a:pathLst>
                  <a:path w="12875" h="7546" extrusionOk="0">
                    <a:moveTo>
                      <a:pt x="12775" y="0"/>
                    </a:moveTo>
                    <a:cubicBezTo>
                      <a:pt x="8715" y="2932"/>
                      <a:pt x="4855" y="5539"/>
                      <a:pt x="143" y="7293"/>
                    </a:cubicBezTo>
                    <a:cubicBezTo>
                      <a:pt x="1" y="7341"/>
                      <a:pt x="83" y="7546"/>
                      <a:pt x="199" y="7546"/>
                    </a:cubicBezTo>
                    <a:cubicBezTo>
                      <a:pt x="205" y="7546"/>
                      <a:pt x="212" y="7545"/>
                      <a:pt x="218" y="7544"/>
                    </a:cubicBezTo>
                    <a:cubicBezTo>
                      <a:pt x="2549" y="7093"/>
                      <a:pt x="4629" y="5589"/>
                      <a:pt x="6659" y="4461"/>
                    </a:cubicBezTo>
                    <a:cubicBezTo>
                      <a:pt x="9065" y="3133"/>
                      <a:pt x="10745" y="1855"/>
                      <a:pt x="12825" y="50"/>
                    </a:cubicBezTo>
                    <a:cubicBezTo>
                      <a:pt x="12875" y="25"/>
                      <a:pt x="12775" y="0"/>
                      <a:pt x="1277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" name="Google Shape;5111;p63"/>
              <p:cNvSpPr/>
              <p:nvPr/>
            </p:nvSpPr>
            <p:spPr>
              <a:xfrm>
                <a:off x="1858980" y="1272882"/>
                <a:ext cx="44925" cy="19773"/>
              </a:xfrm>
              <a:custGeom>
                <a:avLst/>
                <a:gdLst/>
                <a:ahLst/>
                <a:cxnLst/>
                <a:rect l="l" t="t" r="r" b="b"/>
                <a:pathLst>
                  <a:path w="7650" h="3367" extrusionOk="0">
                    <a:moveTo>
                      <a:pt x="177" y="1"/>
                    </a:moveTo>
                    <a:cubicBezTo>
                      <a:pt x="79" y="1"/>
                      <a:pt x="1" y="132"/>
                      <a:pt x="80" y="231"/>
                    </a:cubicBezTo>
                    <a:cubicBezTo>
                      <a:pt x="882" y="1183"/>
                      <a:pt x="2511" y="1685"/>
                      <a:pt x="3639" y="2186"/>
                    </a:cubicBezTo>
                    <a:cubicBezTo>
                      <a:pt x="5343" y="2913"/>
                      <a:pt x="5619" y="3013"/>
                      <a:pt x="7424" y="3364"/>
                    </a:cubicBezTo>
                    <a:cubicBezTo>
                      <a:pt x="7439" y="3366"/>
                      <a:pt x="7453" y="3366"/>
                      <a:pt x="7466" y="3366"/>
                    </a:cubicBezTo>
                    <a:cubicBezTo>
                      <a:pt x="7649" y="3366"/>
                      <a:pt x="7649" y="3214"/>
                      <a:pt x="7649" y="3214"/>
                    </a:cubicBezTo>
                    <a:cubicBezTo>
                      <a:pt x="4717" y="2462"/>
                      <a:pt x="2737" y="1835"/>
                      <a:pt x="256" y="31"/>
                    </a:cubicBezTo>
                    <a:cubicBezTo>
                      <a:pt x="230" y="10"/>
                      <a:pt x="203" y="1"/>
                      <a:pt x="17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" name="Google Shape;5112;p63"/>
              <p:cNvSpPr/>
              <p:nvPr/>
            </p:nvSpPr>
            <p:spPr>
              <a:xfrm>
                <a:off x="1776143" y="1226841"/>
                <a:ext cx="102869" cy="79731"/>
              </a:xfrm>
              <a:custGeom>
                <a:avLst/>
                <a:gdLst/>
                <a:ahLst/>
                <a:cxnLst/>
                <a:rect l="l" t="t" r="r" b="b"/>
                <a:pathLst>
                  <a:path w="17517" h="13577" extrusionOk="0">
                    <a:moveTo>
                      <a:pt x="8898" y="1"/>
                    </a:moveTo>
                    <a:cubicBezTo>
                      <a:pt x="4437" y="1"/>
                      <a:pt x="828" y="4738"/>
                      <a:pt x="327" y="5815"/>
                    </a:cubicBezTo>
                    <a:cubicBezTo>
                      <a:pt x="1" y="6517"/>
                      <a:pt x="1755" y="12357"/>
                      <a:pt x="7093" y="13334"/>
                    </a:cubicBezTo>
                    <a:cubicBezTo>
                      <a:pt x="8005" y="13502"/>
                      <a:pt x="8843" y="13576"/>
                      <a:pt x="9612" y="13576"/>
                    </a:cubicBezTo>
                    <a:cubicBezTo>
                      <a:pt x="15757" y="13576"/>
                      <a:pt x="17517" y="8795"/>
                      <a:pt x="17495" y="8171"/>
                    </a:cubicBezTo>
                    <a:cubicBezTo>
                      <a:pt x="17469" y="7470"/>
                      <a:pt x="14312" y="1"/>
                      <a:pt x="889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" name="Google Shape;5113;p63"/>
              <p:cNvSpPr/>
              <p:nvPr/>
            </p:nvSpPr>
            <p:spPr>
              <a:xfrm>
                <a:off x="1799104" y="1226841"/>
                <a:ext cx="79907" cy="79731"/>
              </a:xfrm>
              <a:custGeom>
                <a:avLst/>
                <a:gdLst/>
                <a:ahLst/>
                <a:cxnLst/>
                <a:rect l="l" t="t" r="r" b="b"/>
                <a:pathLst>
                  <a:path w="13607" h="13577" extrusionOk="0">
                    <a:moveTo>
                      <a:pt x="4988" y="1"/>
                    </a:moveTo>
                    <a:cubicBezTo>
                      <a:pt x="4286" y="1"/>
                      <a:pt x="3635" y="126"/>
                      <a:pt x="2983" y="327"/>
                    </a:cubicBezTo>
                    <a:cubicBezTo>
                      <a:pt x="2557" y="753"/>
                      <a:pt x="2231" y="1204"/>
                      <a:pt x="2131" y="1630"/>
                    </a:cubicBezTo>
                    <a:cubicBezTo>
                      <a:pt x="1855" y="2758"/>
                      <a:pt x="3559" y="2482"/>
                      <a:pt x="4136" y="2933"/>
                    </a:cubicBezTo>
                    <a:cubicBezTo>
                      <a:pt x="4913" y="3510"/>
                      <a:pt x="3384" y="3810"/>
                      <a:pt x="2858" y="3936"/>
                    </a:cubicBezTo>
                    <a:cubicBezTo>
                      <a:pt x="878" y="4337"/>
                      <a:pt x="2381" y="5615"/>
                      <a:pt x="4286" y="5916"/>
                    </a:cubicBezTo>
                    <a:cubicBezTo>
                      <a:pt x="4838" y="6066"/>
                      <a:pt x="6366" y="6066"/>
                      <a:pt x="5514" y="6668"/>
                    </a:cubicBezTo>
                    <a:cubicBezTo>
                      <a:pt x="4687" y="7319"/>
                      <a:pt x="3108" y="7094"/>
                      <a:pt x="2081" y="7520"/>
                    </a:cubicBezTo>
                    <a:cubicBezTo>
                      <a:pt x="777" y="8071"/>
                      <a:pt x="126" y="9224"/>
                      <a:pt x="26" y="10627"/>
                    </a:cubicBezTo>
                    <a:cubicBezTo>
                      <a:pt x="0" y="11104"/>
                      <a:pt x="26" y="11580"/>
                      <a:pt x="101" y="12031"/>
                    </a:cubicBezTo>
                    <a:cubicBezTo>
                      <a:pt x="953" y="12633"/>
                      <a:pt x="1980" y="13109"/>
                      <a:pt x="3183" y="13334"/>
                    </a:cubicBezTo>
                    <a:cubicBezTo>
                      <a:pt x="4095" y="13502"/>
                      <a:pt x="4933" y="13576"/>
                      <a:pt x="5702" y="13576"/>
                    </a:cubicBezTo>
                    <a:cubicBezTo>
                      <a:pt x="11847" y="13576"/>
                      <a:pt x="13607" y="8795"/>
                      <a:pt x="13585" y="8171"/>
                    </a:cubicBezTo>
                    <a:cubicBezTo>
                      <a:pt x="13559" y="7470"/>
                      <a:pt x="10402" y="1"/>
                      <a:pt x="4988" y="1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" name="Google Shape;5114;p63"/>
              <p:cNvSpPr/>
              <p:nvPr/>
            </p:nvSpPr>
            <p:spPr>
              <a:xfrm>
                <a:off x="1787624" y="1257901"/>
                <a:ext cx="80512" cy="10159"/>
              </a:xfrm>
              <a:custGeom>
                <a:avLst/>
                <a:gdLst/>
                <a:ahLst/>
                <a:cxnLst/>
                <a:rect l="l" t="t" r="r" b="b"/>
                <a:pathLst>
                  <a:path w="13710" h="173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981" y="627"/>
                      <a:pt x="4086" y="777"/>
                      <a:pt x="6116" y="1053"/>
                    </a:cubicBezTo>
                    <a:cubicBezTo>
                      <a:pt x="8547" y="1354"/>
                      <a:pt x="11028" y="1654"/>
                      <a:pt x="13484" y="1729"/>
                    </a:cubicBezTo>
                    <a:cubicBezTo>
                      <a:pt x="13660" y="1729"/>
                      <a:pt x="13710" y="1454"/>
                      <a:pt x="13534" y="1404"/>
                    </a:cubicBezTo>
                    <a:cubicBezTo>
                      <a:pt x="9123" y="451"/>
                      <a:pt x="4462" y="727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" name="Google Shape;5115;p63"/>
              <p:cNvSpPr/>
              <p:nvPr/>
            </p:nvSpPr>
            <p:spPr>
              <a:xfrm>
                <a:off x="1787917" y="1268935"/>
                <a:ext cx="73154" cy="10165"/>
              </a:xfrm>
              <a:custGeom>
                <a:avLst/>
                <a:gdLst/>
                <a:ahLst/>
                <a:cxnLst/>
                <a:rect l="l" t="t" r="r" b="b"/>
                <a:pathLst>
                  <a:path w="12457" h="1731" extrusionOk="0">
                    <a:moveTo>
                      <a:pt x="76" y="1"/>
                    </a:moveTo>
                    <a:cubicBezTo>
                      <a:pt x="26" y="1"/>
                      <a:pt x="1" y="76"/>
                      <a:pt x="76" y="101"/>
                    </a:cubicBezTo>
                    <a:cubicBezTo>
                      <a:pt x="3321" y="1075"/>
                      <a:pt x="7146" y="1731"/>
                      <a:pt x="10678" y="1731"/>
                    </a:cubicBezTo>
                    <a:cubicBezTo>
                      <a:pt x="11238" y="1731"/>
                      <a:pt x="11790" y="1714"/>
                      <a:pt x="12332" y="1680"/>
                    </a:cubicBezTo>
                    <a:cubicBezTo>
                      <a:pt x="12457" y="1680"/>
                      <a:pt x="12457" y="1480"/>
                      <a:pt x="12332" y="1480"/>
                    </a:cubicBezTo>
                    <a:cubicBezTo>
                      <a:pt x="8246" y="1028"/>
                      <a:pt x="4086" y="1028"/>
                      <a:pt x="7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" name="Google Shape;5116;p63"/>
              <p:cNvSpPr/>
              <p:nvPr/>
            </p:nvSpPr>
            <p:spPr>
              <a:xfrm>
                <a:off x="1791200" y="1280974"/>
                <a:ext cx="59571" cy="8010"/>
              </a:xfrm>
              <a:custGeom>
                <a:avLst/>
                <a:gdLst/>
                <a:ahLst/>
                <a:cxnLst/>
                <a:rect l="l" t="t" r="r" b="b"/>
                <a:pathLst>
                  <a:path w="10144" h="1364" extrusionOk="0">
                    <a:moveTo>
                      <a:pt x="48" y="1"/>
                    </a:moveTo>
                    <a:cubicBezTo>
                      <a:pt x="13" y="1"/>
                      <a:pt x="0" y="56"/>
                      <a:pt x="43" y="56"/>
                    </a:cubicBezTo>
                    <a:cubicBezTo>
                      <a:pt x="2485" y="969"/>
                      <a:pt x="5241" y="1364"/>
                      <a:pt x="7900" y="1364"/>
                    </a:cubicBezTo>
                    <a:cubicBezTo>
                      <a:pt x="8599" y="1364"/>
                      <a:pt x="9290" y="1336"/>
                      <a:pt x="9968" y="1284"/>
                    </a:cubicBezTo>
                    <a:cubicBezTo>
                      <a:pt x="10144" y="1259"/>
                      <a:pt x="10144" y="1008"/>
                      <a:pt x="9968" y="1008"/>
                    </a:cubicBezTo>
                    <a:cubicBezTo>
                      <a:pt x="6660" y="958"/>
                      <a:pt x="3251" y="983"/>
                      <a:pt x="68" y="6"/>
                    </a:cubicBezTo>
                    <a:cubicBezTo>
                      <a:pt x="61" y="2"/>
                      <a:pt x="54" y="1"/>
                      <a:pt x="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" name="Google Shape;5117;p63"/>
              <p:cNvSpPr/>
              <p:nvPr/>
            </p:nvSpPr>
            <p:spPr>
              <a:xfrm>
                <a:off x="1726984" y="1062587"/>
                <a:ext cx="79314" cy="56341"/>
              </a:xfrm>
              <a:custGeom>
                <a:avLst/>
                <a:gdLst/>
                <a:ahLst/>
                <a:cxnLst/>
                <a:rect l="l" t="t" r="r" b="b"/>
                <a:pathLst>
                  <a:path w="13506" h="9594" extrusionOk="0">
                    <a:moveTo>
                      <a:pt x="7689" y="0"/>
                    </a:moveTo>
                    <a:cubicBezTo>
                      <a:pt x="6812" y="0"/>
                      <a:pt x="5898" y="348"/>
                      <a:pt x="5013" y="1179"/>
                    </a:cubicBezTo>
                    <a:cubicBezTo>
                      <a:pt x="1" y="5865"/>
                      <a:pt x="5765" y="9224"/>
                      <a:pt x="7219" y="9575"/>
                    </a:cubicBezTo>
                    <a:cubicBezTo>
                      <a:pt x="7271" y="9587"/>
                      <a:pt x="7333" y="9593"/>
                      <a:pt x="7404" y="9593"/>
                    </a:cubicBezTo>
                    <a:cubicBezTo>
                      <a:pt x="8631" y="9593"/>
                      <a:pt x="12493" y="7836"/>
                      <a:pt x="12682" y="7244"/>
                    </a:cubicBezTo>
                    <a:cubicBezTo>
                      <a:pt x="13506" y="4480"/>
                      <a:pt x="10834" y="0"/>
                      <a:pt x="76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" name="Google Shape;5118;p63"/>
              <p:cNvSpPr/>
              <p:nvPr/>
            </p:nvSpPr>
            <p:spPr>
              <a:xfrm>
                <a:off x="1756664" y="1081456"/>
                <a:ext cx="34055" cy="25704"/>
              </a:xfrm>
              <a:custGeom>
                <a:avLst/>
                <a:gdLst/>
                <a:ahLst/>
                <a:cxnLst/>
                <a:rect l="l" t="t" r="r" b="b"/>
                <a:pathLst>
                  <a:path w="5799" h="4377" extrusionOk="0">
                    <a:moveTo>
                      <a:pt x="2402" y="0"/>
                    </a:moveTo>
                    <a:cubicBezTo>
                      <a:pt x="2300" y="0"/>
                      <a:pt x="2196" y="7"/>
                      <a:pt x="2090" y="21"/>
                    </a:cubicBezTo>
                    <a:cubicBezTo>
                      <a:pt x="135" y="278"/>
                      <a:pt x="0" y="4376"/>
                      <a:pt x="2837" y="4376"/>
                    </a:cubicBezTo>
                    <a:cubicBezTo>
                      <a:pt x="3601" y="4376"/>
                      <a:pt x="4581" y="4079"/>
                      <a:pt x="5799" y="3329"/>
                    </a:cubicBezTo>
                    <a:cubicBezTo>
                      <a:pt x="5799" y="3329"/>
                      <a:pt x="4674" y="0"/>
                      <a:pt x="240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" name="Google Shape;5119;p63"/>
              <p:cNvSpPr/>
              <p:nvPr/>
            </p:nvSpPr>
            <p:spPr>
              <a:xfrm>
                <a:off x="1754791" y="1079547"/>
                <a:ext cx="36962" cy="24118"/>
              </a:xfrm>
              <a:custGeom>
                <a:avLst/>
                <a:gdLst/>
                <a:ahLst/>
                <a:cxnLst/>
                <a:rect l="l" t="t" r="r" b="b"/>
                <a:pathLst>
                  <a:path w="6294" h="4107" extrusionOk="0">
                    <a:moveTo>
                      <a:pt x="2363" y="1"/>
                    </a:moveTo>
                    <a:cubicBezTo>
                      <a:pt x="1549" y="1"/>
                      <a:pt x="745" y="392"/>
                      <a:pt x="103" y="1348"/>
                    </a:cubicBezTo>
                    <a:cubicBezTo>
                      <a:pt x="1" y="1512"/>
                      <a:pt x="149" y="1676"/>
                      <a:pt x="302" y="1676"/>
                    </a:cubicBezTo>
                    <a:cubicBezTo>
                      <a:pt x="337" y="1676"/>
                      <a:pt x="371" y="1668"/>
                      <a:pt x="404" y="1649"/>
                    </a:cubicBezTo>
                    <a:cubicBezTo>
                      <a:pt x="1235" y="1154"/>
                      <a:pt x="1852" y="750"/>
                      <a:pt x="2573" y="750"/>
                    </a:cubicBezTo>
                    <a:cubicBezTo>
                      <a:pt x="2983" y="750"/>
                      <a:pt x="3427" y="880"/>
                      <a:pt x="3963" y="1198"/>
                    </a:cubicBezTo>
                    <a:cubicBezTo>
                      <a:pt x="5015" y="1825"/>
                      <a:pt x="5667" y="3003"/>
                      <a:pt x="6143" y="4080"/>
                    </a:cubicBezTo>
                    <a:cubicBezTo>
                      <a:pt x="6152" y="4098"/>
                      <a:pt x="6173" y="4106"/>
                      <a:pt x="6197" y="4106"/>
                    </a:cubicBezTo>
                    <a:cubicBezTo>
                      <a:pt x="6241" y="4106"/>
                      <a:pt x="6293" y="4079"/>
                      <a:pt x="6293" y="4030"/>
                    </a:cubicBezTo>
                    <a:cubicBezTo>
                      <a:pt x="6119" y="2028"/>
                      <a:pt x="4215" y="1"/>
                      <a:pt x="2363" y="1"/>
                    </a:cubicBezTo>
                    <a:close/>
                  </a:path>
                </a:pathLst>
              </a:custGeom>
              <a:solidFill>
                <a:srgbClr val="4D1311">
                  <a:alpha val="20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" name="Google Shape;5120;p63"/>
              <p:cNvSpPr/>
              <p:nvPr/>
            </p:nvSpPr>
            <p:spPr>
              <a:xfrm>
                <a:off x="1926268" y="1096067"/>
                <a:ext cx="75068" cy="55865"/>
              </a:xfrm>
              <a:custGeom>
                <a:avLst/>
                <a:gdLst/>
                <a:ahLst/>
                <a:cxnLst/>
                <a:rect l="l" t="t" r="r" b="b"/>
                <a:pathLst>
                  <a:path w="12783" h="9513" extrusionOk="0">
                    <a:moveTo>
                      <a:pt x="5871" y="1"/>
                    </a:moveTo>
                    <a:cubicBezTo>
                      <a:pt x="3020" y="1"/>
                      <a:pt x="1" y="3348"/>
                      <a:pt x="126" y="5979"/>
                    </a:cubicBezTo>
                    <a:cubicBezTo>
                      <a:pt x="176" y="6631"/>
                      <a:pt x="3911" y="9513"/>
                      <a:pt x="4913" y="9513"/>
                    </a:cubicBezTo>
                    <a:cubicBezTo>
                      <a:pt x="6392" y="9513"/>
                      <a:pt x="12783" y="7583"/>
                      <a:pt x="8998" y="1869"/>
                    </a:cubicBezTo>
                    <a:cubicBezTo>
                      <a:pt x="8124" y="536"/>
                      <a:pt x="7011" y="1"/>
                      <a:pt x="58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" name="Google Shape;5121;p63"/>
              <p:cNvSpPr/>
              <p:nvPr/>
            </p:nvSpPr>
            <p:spPr>
              <a:xfrm>
                <a:off x="1938482" y="1117495"/>
                <a:ext cx="36151" cy="25017"/>
              </a:xfrm>
              <a:custGeom>
                <a:avLst/>
                <a:gdLst/>
                <a:ahLst/>
                <a:cxnLst/>
                <a:rect l="l" t="t" r="r" b="b"/>
                <a:pathLst>
                  <a:path w="6156" h="4260" extrusionOk="0">
                    <a:moveTo>
                      <a:pt x="3522" y="0"/>
                    </a:moveTo>
                    <a:cubicBezTo>
                      <a:pt x="1662" y="0"/>
                      <a:pt x="1" y="2180"/>
                      <a:pt x="1" y="2180"/>
                    </a:cubicBezTo>
                    <a:cubicBezTo>
                      <a:pt x="1259" y="3702"/>
                      <a:pt x="2366" y="4260"/>
                      <a:pt x="3244" y="4260"/>
                    </a:cubicBezTo>
                    <a:cubicBezTo>
                      <a:pt x="5360" y="4260"/>
                      <a:pt x="6156" y="1029"/>
                      <a:pt x="4562" y="250"/>
                    </a:cubicBezTo>
                    <a:cubicBezTo>
                      <a:pt x="4215" y="74"/>
                      <a:pt x="3865" y="0"/>
                      <a:pt x="35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" name="Google Shape;5122;p63"/>
              <p:cNvSpPr/>
              <p:nvPr/>
            </p:nvSpPr>
            <p:spPr>
              <a:xfrm>
                <a:off x="1936762" y="1116250"/>
                <a:ext cx="39757" cy="16437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2799" extrusionOk="0">
                    <a:moveTo>
                      <a:pt x="4095" y="0"/>
                    </a:moveTo>
                    <a:cubicBezTo>
                      <a:pt x="2495" y="0"/>
                      <a:pt x="684" y="1158"/>
                      <a:pt x="18" y="2692"/>
                    </a:cubicBezTo>
                    <a:cubicBezTo>
                      <a:pt x="1" y="2746"/>
                      <a:pt x="45" y="2799"/>
                      <a:pt x="91" y="2799"/>
                    </a:cubicBezTo>
                    <a:cubicBezTo>
                      <a:pt x="110" y="2799"/>
                      <a:pt x="129" y="2790"/>
                      <a:pt x="144" y="2768"/>
                    </a:cubicBezTo>
                    <a:cubicBezTo>
                      <a:pt x="946" y="1915"/>
                      <a:pt x="1923" y="1013"/>
                      <a:pt x="3126" y="763"/>
                    </a:cubicBezTo>
                    <a:cubicBezTo>
                      <a:pt x="3407" y="705"/>
                      <a:pt x="3655" y="678"/>
                      <a:pt x="3879" y="678"/>
                    </a:cubicBezTo>
                    <a:cubicBezTo>
                      <a:pt x="5016" y="678"/>
                      <a:pt x="5522" y="1378"/>
                      <a:pt x="6359" y="2342"/>
                    </a:cubicBezTo>
                    <a:cubicBezTo>
                      <a:pt x="6398" y="2388"/>
                      <a:pt x="6453" y="2408"/>
                      <a:pt x="6509" y="2408"/>
                    </a:cubicBezTo>
                    <a:cubicBezTo>
                      <a:pt x="6636" y="2408"/>
                      <a:pt x="6770" y="2305"/>
                      <a:pt x="6735" y="2166"/>
                    </a:cubicBezTo>
                    <a:cubicBezTo>
                      <a:pt x="6322" y="620"/>
                      <a:pt x="5265" y="0"/>
                      <a:pt x="4095" y="0"/>
                    </a:cubicBezTo>
                    <a:close/>
                  </a:path>
                </a:pathLst>
              </a:custGeom>
              <a:solidFill>
                <a:srgbClr val="4D1311">
                  <a:alpha val="20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7" name="Google Shape;5123;p63"/>
          <p:cNvGrpSpPr/>
          <p:nvPr/>
        </p:nvGrpSpPr>
        <p:grpSpPr>
          <a:xfrm>
            <a:off x="731696" y="2878791"/>
            <a:ext cx="1363515" cy="1515218"/>
            <a:chOff x="5038641" y="2573327"/>
            <a:chExt cx="1540798" cy="2004380"/>
          </a:xfrm>
        </p:grpSpPr>
        <p:sp>
          <p:nvSpPr>
            <p:cNvPr id="98" name="Google Shape;5124;p63"/>
            <p:cNvSpPr/>
            <p:nvPr/>
          </p:nvSpPr>
          <p:spPr>
            <a:xfrm>
              <a:off x="5081130" y="4402390"/>
              <a:ext cx="1427169" cy="175316"/>
            </a:xfrm>
            <a:custGeom>
              <a:avLst/>
              <a:gdLst/>
              <a:ahLst/>
              <a:cxnLst/>
              <a:rect l="l" t="t" r="r" b="b"/>
              <a:pathLst>
                <a:path w="11991" h="1473" extrusionOk="0">
                  <a:moveTo>
                    <a:pt x="5996" y="1"/>
                  </a:moveTo>
                  <a:cubicBezTo>
                    <a:pt x="2686" y="1"/>
                    <a:pt x="1" y="331"/>
                    <a:pt x="1" y="741"/>
                  </a:cubicBezTo>
                  <a:cubicBezTo>
                    <a:pt x="1" y="1143"/>
                    <a:pt x="2686" y="1473"/>
                    <a:pt x="5996" y="1473"/>
                  </a:cubicBezTo>
                  <a:cubicBezTo>
                    <a:pt x="9305" y="1473"/>
                    <a:pt x="11991" y="1143"/>
                    <a:pt x="11991" y="741"/>
                  </a:cubicBezTo>
                  <a:cubicBezTo>
                    <a:pt x="11991" y="331"/>
                    <a:pt x="9305" y="1"/>
                    <a:pt x="5996" y="1"/>
                  </a:cubicBezTo>
                  <a:close/>
                </a:path>
              </a:pathLst>
            </a:custGeom>
            <a:solidFill>
              <a:srgbClr val="7F3DEC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99" name="Google Shape;5125;p63"/>
            <p:cNvSpPr/>
            <p:nvPr/>
          </p:nvSpPr>
          <p:spPr>
            <a:xfrm>
              <a:off x="5072679" y="3877998"/>
              <a:ext cx="495004" cy="581413"/>
            </a:xfrm>
            <a:custGeom>
              <a:avLst/>
              <a:gdLst/>
              <a:ahLst/>
              <a:cxnLst/>
              <a:rect l="l" t="t" r="r" b="b"/>
              <a:pathLst>
                <a:path w="4159" h="4885" extrusionOk="0">
                  <a:moveTo>
                    <a:pt x="1626" y="0"/>
                  </a:moveTo>
                  <a:cubicBezTo>
                    <a:pt x="1471" y="0"/>
                    <a:pt x="1308" y="46"/>
                    <a:pt x="1142" y="152"/>
                  </a:cubicBezTo>
                  <a:cubicBezTo>
                    <a:pt x="0" y="856"/>
                    <a:pt x="946" y="2533"/>
                    <a:pt x="1472" y="3274"/>
                  </a:cubicBezTo>
                  <a:cubicBezTo>
                    <a:pt x="1731" y="3622"/>
                    <a:pt x="2097" y="4005"/>
                    <a:pt x="1990" y="4041"/>
                  </a:cubicBezTo>
                  <a:cubicBezTo>
                    <a:pt x="1874" y="4068"/>
                    <a:pt x="785" y="4773"/>
                    <a:pt x="982" y="4853"/>
                  </a:cubicBezTo>
                  <a:cubicBezTo>
                    <a:pt x="1033" y="4877"/>
                    <a:pt x="1213" y="4885"/>
                    <a:pt x="1451" y="4885"/>
                  </a:cubicBezTo>
                  <a:cubicBezTo>
                    <a:pt x="1752" y="4885"/>
                    <a:pt x="2146" y="4872"/>
                    <a:pt x="2489" y="4862"/>
                  </a:cubicBezTo>
                  <a:cubicBezTo>
                    <a:pt x="2909" y="4844"/>
                    <a:pt x="3248" y="4826"/>
                    <a:pt x="3248" y="4826"/>
                  </a:cubicBezTo>
                  <a:cubicBezTo>
                    <a:pt x="3248" y="4826"/>
                    <a:pt x="3252" y="4827"/>
                    <a:pt x="3260" y="4827"/>
                  </a:cubicBezTo>
                  <a:cubicBezTo>
                    <a:pt x="3372" y="4827"/>
                    <a:pt x="4159" y="4718"/>
                    <a:pt x="3203" y="1543"/>
                  </a:cubicBezTo>
                  <a:cubicBezTo>
                    <a:pt x="3194" y="1516"/>
                    <a:pt x="2926" y="910"/>
                    <a:pt x="2498" y="464"/>
                  </a:cubicBezTo>
                  <a:cubicBezTo>
                    <a:pt x="2256" y="203"/>
                    <a:pt x="1956" y="0"/>
                    <a:pt x="16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" name="Google Shape;5126;p63"/>
            <p:cNvSpPr/>
            <p:nvPr/>
          </p:nvSpPr>
          <p:spPr>
            <a:xfrm>
              <a:off x="5232995" y="3975593"/>
              <a:ext cx="39396" cy="34159"/>
            </a:xfrm>
            <a:custGeom>
              <a:avLst/>
              <a:gdLst/>
              <a:ahLst/>
              <a:cxnLst/>
              <a:rect l="l" t="t" r="r" b="b"/>
              <a:pathLst>
                <a:path w="331" h="287" extrusionOk="0">
                  <a:moveTo>
                    <a:pt x="161" y="1"/>
                  </a:moveTo>
                  <a:cubicBezTo>
                    <a:pt x="72" y="1"/>
                    <a:pt x="0" y="63"/>
                    <a:pt x="0" y="143"/>
                  </a:cubicBezTo>
                  <a:cubicBezTo>
                    <a:pt x="0" y="224"/>
                    <a:pt x="72" y="286"/>
                    <a:pt x="161" y="286"/>
                  </a:cubicBezTo>
                  <a:cubicBezTo>
                    <a:pt x="259" y="286"/>
                    <a:pt x="330" y="224"/>
                    <a:pt x="330" y="143"/>
                  </a:cubicBezTo>
                  <a:cubicBezTo>
                    <a:pt x="330" y="63"/>
                    <a:pt x="259" y="1"/>
                    <a:pt x="1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" name="Google Shape;5127;p63"/>
            <p:cNvSpPr/>
            <p:nvPr/>
          </p:nvSpPr>
          <p:spPr>
            <a:xfrm>
              <a:off x="5238231" y="4103061"/>
              <a:ext cx="43680" cy="49988"/>
            </a:xfrm>
            <a:custGeom>
              <a:avLst/>
              <a:gdLst/>
              <a:ahLst/>
              <a:cxnLst/>
              <a:rect l="l" t="t" r="r" b="b"/>
              <a:pathLst>
                <a:path w="367" h="420" extrusionOk="0">
                  <a:moveTo>
                    <a:pt x="188" y="0"/>
                  </a:moveTo>
                  <a:cubicBezTo>
                    <a:pt x="81" y="0"/>
                    <a:pt x="1" y="98"/>
                    <a:pt x="1" y="214"/>
                  </a:cubicBezTo>
                  <a:cubicBezTo>
                    <a:pt x="1" y="321"/>
                    <a:pt x="81" y="419"/>
                    <a:pt x="188" y="419"/>
                  </a:cubicBezTo>
                  <a:cubicBezTo>
                    <a:pt x="286" y="419"/>
                    <a:pt x="367" y="321"/>
                    <a:pt x="367" y="214"/>
                  </a:cubicBezTo>
                  <a:cubicBezTo>
                    <a:pt x="367" y="98"/>
                    <a:pt x="286" y="0"/>
                    <a:pt x="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" name="Google Shape;5128;p63"/>
            <p:cNvSpPr/>
            <p:nvPr/>
          </p:nvSpPr>
          <p:spPr>
            <a:xfrm>
              <a:off x="5244658" y="3933103"/>
              <a:ext cx="323020" cy="523569"/>
            </a:xfrm>
            <a:custGeom>
              <a:avLst/>
              <a:gdLst/>
              <a:ahLst/>
              <a:cxnLst/>
              <a:rect l="l" t="t" r="r" b="b"/>
              <a:pathLst>
                <a:path w="2714" h="4399" extrusionOk="0">
                  <a:moveTo>
                    <a:pt x="1053" y="1"/>
                  </a:moveTo>
                  <a:cubicBezTo>
                    <a:pt x="759" y="598"/>
                    <a:pt x="0" y="2392"/>
                    <a:pt x="1044" y="4399"/>
                  </a:cubicBezTo>
                  <a:cubicBezTo>
                    <a:pt x="1464" y="4381"/>
                    <a:pt x="1803" y="4363"/>
                    <a:pt x="1803" y="4363"/>
                  </a:cubicBezTo>
                  <a:cubicBezTo>
                    <a:pt x="1803" y="4363"/>
                    <a:pt x="1807" y="4364"/>
                    <a:pt x="1815" y="4364"/>
                  </a:cubicBezTo>
                  <a:cubicBezTo>
                    <a:pt x="1927" y="4364"/>
                    <a:pt x="2714" y="4255"/>
                    <a:pt x="1758" y="1080"/>
                  </a:cubicBezTo>
                  <a:cubicBezTo>
                    <a:pt x="1749" y="1053"/>
                    <a:pt x="1481" y="447"/>
                    <a:pt x="1053" y="1"/>
                  </a:cubicBezTo>
                  <a:close/>
                </a:path>
              </a:pathLst>
            </a:custGeom>
            <a:solidFill>
              <a:srgbClr val="78433F">
                <a:alpha val="120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" name="Google Shape;5129;p63"/>
            <p:cNvSpPr/>
            <p:nvPr/>
          </p:nvSpPr>
          <p:spPr>
            <a:xfrm>
              <a:off x="6029096" y="3877998"/>
              <a:ext cx="495123" cy="581413"/>
            </a:xfrm>
            <a:custGeom>
              <a:avLst/>
              <a:gdLst/>
              <a:ahLst/>
              <a:cxnLst/>
              <a:rect l="l" t="t" r="r" b="b"/>
              <a:pathLst>
                <a:path w="4160" h="4885" extrusionOk="0">
                  <a:moveTo>
                    <a:pt x="2538" y="0"/>
                  </a:moveTo>
                  <a:cubicBezTo>
                    <a:pt x="2208" y="0"/>
                    <a:pt x="1910" y="203"/>
                    <a:pt x="1661" y="464"/>
                  </a:cubicBezTo>
                  <a:cubicBezTo>
                    <a:pt x="1233" y="910"/>
                    <a:pt x="966" y="1516"/>
                    <a:pt x="957" y="1543"/>
                  </a:cubicBezTo>
                  <a:cubicBezTo>
                    <a:pt x="1" y="4718"/>
                    <a:pt x="787" y="4827"/>
                    <a:pt x="899" y="4827"/>
                  </a:cubicBezTo>
                  <a:cubicBezTo>
                    <a:pt x="908" y="4827"/>
                    <a:pt x="912" y="4826"/>
                    <a:pt x="912" y="4826"/>
                  </a:cubicBezTo>
                  <a:cubicBezTo>
                    <a:pt x="912" y="4826"/>
                    <a:pt x="1251" y="4844"/>
                    <a:pt x="1670" y="4862"/>
                  </a:cubicBezTo>
                  <a:cubicBezTo>
                    <a:pt x="2014" y="4872"/>
                    <a:pt x="2410" y="4885"/>
                    <a:pt x="2714" y="4885"/>
                  </a:cubicBezTo>
                  <a:cubicBezTo>
                    <a:pt x="2954" y="4885"/>
                    <a:pt x="3136" y="4877"/>
                    <a:pt x="3187" y="4853"/>
                  </a:cubicBezTo>
                  <a:cubicBezTo>
                    <a:pt x="3374" y="4773"/>
                    <a:pt x="2286" y="4068"/>
                    <a:pt x="2179" y="4041"/>
                  </a:cubicBezTo>
                  <a:cubicBezTo>
                    <a:pt x="2063" y="4005"/>
                    <a:pt x="2429" y="3622"/>
                    <a:pt x="2687" y="3274"/>
                  </a:cubicBezTo>
                  <a:cubicBezTo>
                    <a:pt x="3223" y="2533"/>
                    <a:pt x="4159" y="856"/>
                    <a:pt x="3026" y="152"/>
                  </a:cubicBezTo>
                  <a:cubicBezTo>
                    <a:pt x="2857" y="46"/>
                    <a:pt x="2694" y="0"/>
                    <a:pt x="25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" name="Google Shape;5130;p63"/>
            <p:cNvSpPr/>
            <p:nvPr/>
          </p:nvSpPr>
          <p:spPr>
            <a:xfrm>
              <a:off x="6324495" y="3975593"/>
              <a:ext cx="40467" cy="34159"/>
            </a:xfrm>
            <a:custGeom>
              <a:avLst/>
              <a:gdLst/>
              <a:ahLst/>
              <a:cxnLst/>
              <a:rect l="l" t="t" r="r" b="b"/>
              <a:pathLst>
                <a:path w="340" h="287" extrusionOk="0">
                  <a:moveTo>
                    <a:pt x="170" y="1"/>
                  </a:moveTo>
                  <a:cubicBezTo>
                    <a:pt x="72" y="1"/>
                    <a:pt x="0" y="63"/>
                    <a:pt x="0" y="143"/>
                  </a:cubicBezTo>
                  <a:cubicBezTo>
                    <a:pt x="0" y="224"/>
                    <a:pt x="72" y="286"/>
                    <a:pt x="170" y="286"/>
                  </a:cubicBezTo>
                  <a:cubicBezTo>
                    <a:pt x="259" y="286"/>
                    <a:pt x="339" y="224"/>
                    <a:pt x="339" y="143"/>
                  </a:cubicBezTo>
                  <a:cubicBezTo>
                    <a:pt x="339" y="63"/>
                    <a:pt x="259" y="1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" name="Google Shape;5131;p63"/>
            <p:cNvSpPr/>
            <p:nvPr/>
          </p:nvSpPr>
          <p:spPr>
            <a:xfrm>
              <a:off x="6314854" y="4103061"/>
              <a:ext cx="43680" cy="49988"/>
            </a:xfrm>
            <a:custGeom>
              <a:avLst/>
              <a:gdLst/>
              <a:ahLst/>
              <a:cxnLst/>
              <a:rect l="l" t="t" r="r" b="b"/>
              <a:pathLst>
                <a:path w="367" h="420" extrusionOk="0">
                  <a:moveTo>
                    <a:pt x="188" y="0"/>
                  </a:moveTo>
                  <a:cubicBezTo>
                    <a:pt x="81" y="0"/>
                    <a:pt x="1" y="98"/>
                    <a:pt x="1" y="214"/>
                  </a:cubicBezTo>
                  <a:cubicBezTo>
                    <a:pt x="1" y="321"/>
                    <a:pt x="81" y="419"/>
                    <a:pt x="188" y="419"/>
                  </a:cubicBezTo>
                  <a:cubicBezTo>
                    <a:pt x="286" y="419"/>
                    <a:pt x="367" y="321"/>
                    <a:pt x="367" y="214"/>
                  </a:cubicBezTo>
                  <a:cubicBezTo>
                    <a:pt x="367" y="98"/>
                    <a:pt x="286" y="0"/>
                    <a:pt x="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" name="Google Shape;5132;p63"/>
            <p:cNvSpPr/>
            <p:nvPr/>
          </p:nvSpPr>
          <p:spPr>
            <a:xfrm>
              <a:off x="6029096" y="3933103"/>
              <a:ext cx="323139" cy="523569"/>
            </a:xfrm>
            <a:custGeom>
              <a:avLst/>
              <a:gdLst/>
              <a:ahLst/>
              <a:cxnLst/>
              <a:rect l="l" t="t" r="r" b="b"/>
              <a:pathLst>
                <a:path w="2715" h="4399" extrusionOk="0">
                  <a:moveTo>
                    <a:pt x="1661" y="1"/>
                  </a:moveTo>
                  <a:cubicBezTo>
                    <a:pt x="1233" y="447"/>
                    <a:pt x="966" y="1053"/>
                    <a:pt x="957" y="1080"/>
                  </a:cubicBezTo>
                  <a:cubicBezTo>
                    <a:pt x="1" y="4255"/>
                    <a:pt x="787" y="4364"/>
                    <a:pt x="899" y="4364"/>
                  </a:cubicBezTo>
                  <a:cubicBezTo>
                    <a:pt x="908" y="4364"/>
                    <a:pt x="912" y="4363"/>
                    <a:pt x="912" y="4363"/>
                  </a:cubicBezTo>
                  <a:cubicBezTo>
                    <a:pt x="912" y="4363"/>
                    <a:pt x="1251" y="4381"/>
                    <a:pt x="1670" y="4399"/>
                  </a:cubicBezTo>
                  <a:cubicBezTo>
                    <a:pt x="2714" y="2392"/>
                    <a:pt x="1965" y="598"/>
                    <a:pt x="1661" y="1"/>
                  </a:cubicBezTo>
                  <a:close/>
                </a:path>
              </a:pathLst>
            </a:custGeom>
            <a:solidFill>
              <a:srgbClr val="78433F">
                <a:alpha val="120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" name="Google Shape;5133;p63"/>
            <p:cNvSpPr/>
            <p:nvPr/>
          </p:nvSpPr>
          <p:spPr>
            <a:xfrm>
              <a:off x="5493165" y="4012488"/>
              <a:ext cx="576652" cy="510477"/>
            </a:xfrm>
            <a:custGeom>
              <a:avLst/>
              <a:gdLst/>
              <a:ahLst/>
              <a:cxnLst/>
              <a:rect l="l" t="t" r="r" b="b"/>
              <a:pathLst>
                <a:path w="4845" h="4289" extrusionOk="0">
                  <a:moveTo>
                    <a:pt x="2611" y="1"/>
                  </a:moveTo>
                  <a:cubicBezTo>
                    <a:pt x="2580" y="1"/>
                    <a:pt x="2548" y="1"/>
                    <a:pt x="2516" y="3"/>
                  </a:cubicBezTo>
                  <a:cubicBezTo>
                    <a:pt x="0" y="101"/>
                    <a:pt x="339" y="3785"/>
                    <a:pt x="339" y="3785"/>
                  </a:cubicBezTo>
                  <a:cubicBezTo>
                    <a:pt x="339" y="3785"/>
                    <a:pt x="1149" y="4289"/>
                    <a:pt x="2501" y="4289"/>
                  </a:cubicBezTo>
                  <a:cubicBezTo>
                    <a:pt x="3160" y="4289"/>
                    <a:pt x="3949" y="4169"/>
                    <a:pt x="4835" y="3812"/>
                  </a:cubicBezTo>
                  <a:cubicBezTo>
                    <a:pt x="4835" y="3812"/>
                    <a:pt x="4844" y="3705"/>
                    <a:pt x="4835" y="3518"/>
                  </a:cubicBezTo>
                  <a:cubicBezTo>
                    <a:pt x="4826" y="2697"/>
                    <a:pt x="4639" y="404"/>
                    <a:pt x="3042" y="47"/>
                  </a:cubicBezTo>
                  <a:cubicBezTo>
                    <a:pt x="2909" y="18"/>
                    <a:pt x="2764" y="1"/>
                    <a:pt x="26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" name="Google Shape;5134;p63"/>
            <p:cNvSpPr/>
            <p:nvPr/>
          </p:nvSpPr>
          <p:spPr>
            <a:xfrm>
              <a:off x="5493165" y="4012488"/>
              <a:ext cx="576652" cy="510477"/>
            </a:xfrm>
            <a:custGeom>
              <a:avLst/>
              <a:gdLst/>
              <a:ahLst/>
              <a:cxnLst/>
              <a:rect l="l" t="t" r="r" b="b"/>
              <a:pathLst>
                <a:path w="4845" h="4289" extrusionOk="0">
                  <a:moveTo>
                    <a:pt x="2611" y="1"/>
                  </a:moveTo>
                  <a:cubicBezTo>
                    <a:pt x="2580" y="1"/>
                    <a:pt x="2548" y="1"/>
                    <a:pt x="2516" y="3"/>
                  </a:cubicBezTo>
                  <a:cubicBezTo>
                    <a:pt x="0" y="101"/>
                    <a:pt x="339" y="3785"/>
                    <a:pt x="339" y="3785"/>
                  </a:cubicBezTo>
                  <a:cubicBezTo>
                    <a:pt x="339" y="3785"/>
                    <a:pt x="1149" y="4289"/>
                    <a:pt x="2501" y="4289"/>
                  </a:cubicBezTo>
                  <a:cubicBezTo>
                    <a:pt x="3160" y="4289"/>
                    <a:pt x="3949" y="4169"/>
                    <a:pt x="4835" y="3812"/>
                  </a:cubicBezTo>
                  <a:cubicBezTo>
                    <a:pt x="4835" y="3812"/>
                    <a:pt x="4844" y="3705"/>
                    <a:pt x="4835" y="3518"/>
                  </a:cubicBezTo>
                  <a:cubicBezTo>
                    <a:pt x="4550" y="3606"/>
                    <a:pt x="4213" y="3675"/>
                    <a:pt x="3869" y="3675"/>
                  </a:cubicBezTo>
                  <a:cubicBezTo>
                    <a:pt x="3375" y="3675"/>
                    <a:pt x="2866" y="3531"/>
                    <a:pt x="2471" y="3090"/>
                  </a:cubicBezTo>
                  <a:cubicBezTo>
                    <a:pt x="1588" y="2117"/>
                    <a:pt x="2551" y="663"/>
                    <a:pt x="3042" y="47"/>
                  </a:cubicBezTo>
                  <a:cubicBezTo>
                    <a:pt x="2909" y="18"/>
                    <a:pt x="2764" y="1"/>
                    <a:pt x="2611" y="1"/>
                  </a:cubicBezTo>
                  <a:close/>
                </a:path>
              </a:pathLst>
            </a:custGeom>
            <a:solidFill>
              <a:srgbClr val="78433F">
                <a:alpha val="120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" name="Google Shape;5135;p63"/>
            <p:cNvSpPr/>
            <p:nvPr/>
          </p:nvSpPr>
          <p:spPr>
            <a:xfrm>
              <a:off x="5312617" y="3813134"/>
              <a:ext cx="990722" cy="712811"/>
            </a:xfrm>
            <a:custGeom>
              <a:avLst/>
              <a:gdLst/>
              <a:ahLst/>
              <a:cxnLst/>
              <a:rect l="l" t="t" r="r" b="b"/>
              <a:pathLst>
                <a:path w="8324" h="5989" extrusionOk="0">
                  <a:moveTo>
                    <a:pt x="1606" y="1"/>
                  </a:moveTo>
                  <a:cubicBezTo>
                    <a:pt x="1606" y="1"/>
                    <a:pt x="1392" y="322"/>
                    <a:pt x="1169" y="839"/>
                  </a:cubicBezTo>
                  <a:cubicBezTo>
                    <a:pt x="919" y="1410"/>
                    <a:pt x="643" y="2213"/>
                    <a:pt x="589" y="3096"/>
                  </a:cubicBezTo>
                  <a:cubicBezTo>
                    <a:pt x="500" y="4773"/>
                    <a:pt x="803" y="5362"/>
                    <a:pt x="803" y="5362"/>
                  </a:cubicBezTo>
                  <a:cubicBezTo>
                    <a:pt x="803" y="5362"/>
                    <a:pt x="0" y="5558"/>
                    <a:pt x="125" y="5737"/>
                  </a:cubicBezTo>
                  <a:cubicBezTo>
                    <a:pt x="177" y="5803"/>
                    <a:pt x="470" y="5831"/>
                    <a:pt x="808" y="5831"/>
                  </a:cubicBezTo>
                  <a:cubicBezTo>
                    <a:pt x="1342" y="5831"/>
                    <a:pt x="1988" y="5760"/>
                    <a:pt x="1972" y="5657"/>
                  </a:cubicBezTo>
                  <a:cubicBezTo>
                    <a:pt x="1937" y="5482"/>
                    <a:pt x="2107" y="1931"/>
                    <a:pt x="4040" y="1931"/>
                  </a:cubicBezTo>
                  <a:cubicBezTo>
                    <a:pt x="4084" y="1931"/>
                    <a:pt x="4130" y="1933"/>
                    <a:pt x="4175" y="1937"/>
                  </a:cubicBezTo>
                  <a:cubicBezTo>
                    <a:pt x="6245" y="2115"/>
                    <a:pt x="5906" y="5657"/>
                    <a:pt x="6111" y="5764"/>
                  </a:cubicBezTo>
                  <a:cubicBezTo>
                    <a:pt x="6262" y="5845"/>
                    <a:pt x="7297" y="5989"/>
                    <a:pt x="7853" y="5989"/>
                  </a:cubicBezTo>
                  <a:cubicBezTo>
                    <a:pt x="8087" y="5989"/>
                    <a:pt x="8236" y="5963"/>
                    <a:pt x="8199" y="5897"/>
                  </a:cubicBezTo>
                  <a:cubicBezTo>
                    <a:pt x="8065" y="5666"/>
                    <a:pt x="7271" y="5576"/>
                    <a:pt x="7351" y="5478"/>
                  </a:cubicBezTo>
                  <a:cubicBezTo>
                    <a:pt x="7423" y="5389"/>
                    <a:pt x="8324" y="3141"/>
                    <a:pt x="7102" y="928"/>
                  </a:cubicBezTo>
                  <a:cubicBezTo>
                    <a:pt x="6968" y="688"/>
                    <a:pt x="6807" y="438"/>
                    <a:pt x="6611" y="197"/>
                  </a:cubicBezTo>
                  <a:lnTo>
                    <a:pt x="16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" name="Google Shape;5136;p63"/>
            <p:cNvSpPr/>
            <p:nvPr/>
          </p:nvSpPr>
          <p:spPr>
            <a:xfrm>
              <a:off x="5501615" y="4045694"/>
              <a:ext cx="36182" cy="55344"/>
            </a:xfrm>
            <a:custGeom>
              <a:avLst/>
              <a:gdLst/>
              <a:ahLst/>
              <a:cxnLst/>
              <a:rect l="l" t="t" r="r" b="b"/>
              <a:pathLst>
                <a:path w="304" h="465" extrusionOk="0">
                  <a:moveTo>
                    <a:pt x="152" y="0"/>
                  </a:moveTo>
                  <a:cubicBezTo>
                    <a:pt x="63" y="0"/>
                    <a:pt x="0" y="107"/>
                    <a:pt x="0" y="232"/>
                  </a:cubicBezTo>
                  <a:cubicBezTo>
                    <a:pt x="0" y="366"/>
                    <a:pt x="63" y="464"/>
                    <a:pt x="152" y="464"/>
                  </a:cubicBezTo>
                  <a:cubicBezTo>
                    <a:pt x="232" y="464"/>
                    <a:pt x="304" y="366"/>
                    <a:pt x="304" y="232"/>
                  </a:cubicBezTo>
                  <a:cubicBezTo>
                    <a:pt x="304" y="107"/>
                    <a:pt x="232" y="0"/>
                    <a:pt x="1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" name="Google Shape;5137;p63"/>
            <p:cNvSpPr/>
            <p:nvPr/>
          </p:nvSpPr>
          <p:spPr>
            <a:xfrm>
              <a:off x="5828672" y="3944767"/>
              <a:ext cx="17020" cy="19281"/>
            </a:xfrm>
            <a:custGeom>
              <a:avLst/>
              <a:gdLst/>
              <a:ahLst/>
              <a:cxnLst/>
              <a:rect l="l" t="t" r="r" b="b"/>
              <a:pathLst>
                <a:path w="143" h="162" extrusionOk="0">
                  <a:moveTo>
                    <a:pt x="71" y="1"/>
                  </a:moveTo>
                  <a:cubicBezTo>
                    <a:pt x="36" y="1"/>
                    <a:pt x="0" y="37"/>
                    <a:pt x="0" y="81"/>
                  </a:cubicBezTo>
                  <a:cubicBezTo>
                    <a:pt x="0" y="126"/>
                    <a:pt x="36" y="161"/>
                    <a:pt x="71" y="161"/>
                  </a:cubicBezTo>
                  <a:cubicBezTo>
                    <a:pt x="116" y="161"/>
                    <a:pt x="143" y="126"/>
                    <a:pt x="143" y="81"/>
                  </a:cubicBezTo>
                  <a:cubicBezTo>
                    <a:pt x="143" y="37"/>
                    <a:pt x="116" y="1"/>
                    <a:pt x="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" name="Google Shape;5138;p63"/>
            <p:cNvSpPr/>
            <p:nvPr/>
          </p:nvSpPr>
          <p:spPr>
            <a:xfrm>
              <a:off x="6084557" y="4156143"/>
              <a:ext cx="55225" cy="55344"/>
            </a:xfrm>
            <a:custGeom>
              <a:avLst/>
              <a:gdLst/>
              <a:ahLst/>
              <a:cxnLst/>
              <a:rect l="l" t="t" r="r" b="b"/>
              <a:pathLst>
                <a:path w="464" h="465" extrusionOk="0">
                  <a:moveTo>
                    <a:pt x="232" y="0"/>
                  </a:moveTo>
                  <a:cubicBezTo>
                    <a:pt x="98" y="0"/>
                    <a:pt x="0" y="107"/>
                    <a:pt x="0" y="232"/>
                  </a:cubicBezTo>
                  <a:cubicBezTo>
                    <a:pt x="0" y="366"/>
                    <a:pt x="98" y="464"/>
                    <a:pt x="232" y="464"/>
                  </a:cubicBezTo>
                  <a:cubicBezTo>
                    <a:pt x="357" y="464"/>
                    <a:pt x="464" y="366"/>
                    <a:pt x="464" y="232"/>
                  </a:cubicBezTo>
                  <a:cubicBezTo>
                    <a:pt x="464" y="107"/>
                    <a:pt x="357" y="0"/>
                    <a:pt x="2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" name="Google Shape;5139;p63"/>
            <p:cNvSpPr/>
            <p:nvPr/>
          </p:nvSpPr>
          <p:spPr>
            <a:xfrm>
              <a:off x="5451747" y="3813134"/>
              <a:ext cx="706146" cy="132350"/>
            </a:xfrm>
            <a:custGeom>
              <a:avLst/>
              <a:gdLst/>
              <a:ahLst/>
              <a:cxnLst/>
              <a:rect l="l" t="t" r="r" b="b"/>
              <a:pathLst>
                <a:path w="5933" h="1112" extrusionOk="0">
                  <a:moveTo>
                    <a:pt x="437" y="1"/>
                  </a:moveTo>
                  <a:cubicBezTo>
                    <a:pt x="437" y="1"/>
                    <a:pt x="223" y="322"/>
                    <a:pt x="0" y="839"/>
                  </a:cubicBezTo>
                  <a:cubicBezTo>
                    <a:pt x="500" y="937"/>
                    <a:pt x="1535" y="1071"/>
                    <a:pt x="3238" y="1107"/>
                  </a:cubicBezTo>
                  <a:cubicBezTo>
                    <a:pt x="3380" y="1110"/>
                    <a:pt x="3517" y="1112"/>
                    <a:pt x="3651" y="1112"/>
                  </a:cubicBezTo>
                  <a:cubicBezTo>
                    <a:pt x="4619" y="1112"/>
                    <a:pt x="5376" y="1030"/>
                    <a:pt x="5933" y="928"/>
                  </a:cubicBezTo>
                  <a:cubicBezTo>
                    <a:pt x="5799" y="688"/>
                    <a:pt x="5638" y="438"/>
                    <a:pt x="5442" y="197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rgbClr val="78433F">
                <a:alpha val="120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" name="Google Shape;5140;p63"/>
            <p:cNvSpPr/>
            <p:nvPr/>
          </p:nvSpPr>
          <p:spPr>
            <a:xfrm>
              <a:off x="5048281" y="2573327"/>
              <a:ext cx="1522623" cy="1321717"/>
            </a:xfrm>
            <a:custGeom>
              <a:avLst/>
              <a:gdLst/>
              <a:ahLst/>
              <a:cxnLst/>
              <a:rect l="l" t="t" r="r" b="b"/>
              <a:pathLst>
                <a:path w="12793" h="11105" extrusionOk="0">
                  <a:moveTo>
                    <a:pt x="2950" y="1"/>
                  </a:moveTo>
                  <a:cubicBezTo>
                    <a:pt x="2694" y="1"/>
                    <a:pt x="2400" y="83"/>
                    <a:pt x="2061" y="283"/>
                  </a:cubicBezTo>
                  <a:cubicBezTo>
                    <a:pt x="152" y="1408"/>
                    <a:pt x="1490" y="2915"/>
                    <a:pt x="1981" y="3147"/>
                  </a:cubicBezTo>
                  <a:cubicBezTo>
                    <a:pt x="1981" y="3147"/>
                    <a:pt x="1945" y="3183"/>
                    <a:pt x="1882" y="3245"/>
                  </a:cubicBezTo>
                  <a:cubicBezTo>
                    <a:pt x="1472" y="3656"/>
                    <a:pt x="0" y="5342"/>
                    <a:pt x="259" y="7911"/>
                  </a:cubicBezTo>
                  <a:cubicBezTo>
                    <a:pt x="526" y="10632"/>
                    <a:pt x="3854" y="11051"/>
                    <a:pt x="6165" y="11096"/>
                  </a:cubicBezTo>
                  <a:cubicBezTo>
                    <a:pt x="6263" y="11096"/>
                    <a:pt x="6361" y="11105"/>
                    <a:pt x="6450" y="11105"/>
                  </a:cubicBezTo>
                  <a:lnTo>
                    <a:pt x="6495" y="11105"/>
                  </a:lnTo>
                  <a:cubicBezTo>
                    <a:pt x="6584" y="11105"/>
                    <a:pt x="6682" y="11096"/>
                    <a:pt x="6780" y="11096"/>
                  </a:cubicBezTo>
                  <a:cubicBezTo>
                    <a:pt x="9091" y="11051"/>
                    <a:pt x="12418" y="10632"/>
                    <a:pt x="12686" y="7911"/>
                  </a:cubicBezTo>
                  <a:cubicBezTo>
                    <a:pt x="12730" y="7536"/>
                    <a:pt x="12730" y="7170"/>
                    <a:pt x="12695" y="6831"/>
                  </a:cubicBezTo>
                  <a:cubicBezTo>
                    <a:pt x="12498" y="4512"/>
                    <a:pt x="10964" y="3147"/>
                    <a:pt x="10964" y="3147"/>
                  </a:cubicBezTo>
                  <a:cubicBezTo>
                    <a:pt x="11455" y="2915"/>
                    <a:pt x="12793" y="1408"/>
                    <a:pt x="10884" y="283"/>
                  </a:cubicBezTo>
                  <a:cubicBezTo>
                    <a:pt x="10545" y="83"/>
                    <a:pt x="10250" y="1"/>
                    <a:pt x="9995" y="1"/>
                  </a:cubicBezTo>
                  <a:cubicBezTo>
                    <a:pt x="8917" y="1"/>
                    <a:pt x="8531" y="1465"/>
                    <a:pt x="8466" y="1747"/>
                  </a:cubicBezTo>
                  <a:cubicBezTo>
                    <a:pt x="8118" y="1595"/>
                    <a:pt x="7208" y="1515"/>
                    <a:pt x="7101" y="1515"/>
                  </a:cubicBezTo>
                  <a:cubicBezTo>
                    <a:pt x="6976" y="1515"/>
                    <a:pt x="7360" y="1300"/>
                    <a:pt x="7208" y="1131"/>
                  </a:cubicBezTo>
                  <a:cubicBezTo>
                    <a:pt x="7187" y="1108"/>
                    <a:pt x="7155" y="1097"/>
                    <a:pt x="7116" y="1097"/>
                  </a:cubicBezTo>
                  <a:cubicBezTo>
                    <a:pt x="6867" y="1097"/>
                    <a:pt x="6311" y="1491"/>
                    <a:pt x="6165" y="1515"/>
                  </a:cubicBezTo>
                  <a:cubicBezTo>
                    <a:pt x="6162" y="1515"/>
                    <a:pt x="6160" y="1515"/>
                    <a:pt x="6158" y="1515"/>
                  </a:cubicBezTo>
                  <a:cubicBezTo>
                    <a:pt x="6015" y="1515"/>
                    <a:pt x="6679" y="933"/>
                    <a:pt x="6468" y="792"/>
                  </a:cubicBezTo>
                  <a:cubicBezTo>
                    <a:pt x="6455" y="783"/>
                    <a:pt x="6435" y="778"/>
                    <a:pt x="6411" y="778"/>
                  </a:cubicBezTo>
                  <a:cubicBezTo>
                    <a:pt x="6042" y="778"/>
                    <a:pt x="4487" y="1791"/>
                    <a:pt x="4487" y="1791"/>
                  </a:cubicBezTo>
                  <a:cubicBezTo>
                    <a:pt x="4487" y="1791"/>
                    <a:pt x="4143" y="1"/>
                    <a:pt x="29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" name="Google Shape;5141;p63"/>
            <p:cNvSpPr/>
            <p:nvPr/>
          </p:nvSpPr>
          <p:spPr>
            <a:xfrm>
              <a:off x="5311545" y="2652711"/>
              <a:ext cx="134969" cy="198644"/>
            </a:xfrm>
            <a:custGeom>
              <a:avLst/>
              <a:gdLst/>
              <a:ahLst/>
              <a:cxnLst/>
              <a:rect l="l" t="t" r="r" b="b"/>
              <a:pathLst>
                <a:path w="1134" h="1669" extrusionOk="0">
                  <a:moveTo>
                    <a:pt x="545" y="0"/>
                  </a:moveTo>
                  <a:cubicBezTo>
                    <a:pt x="322" y="0"/>
                    <a:pt x="161" y="268"/>
                    <a:pt x="72" y="821"/>
                  </a:cubicBezTo>
                  <a:cubicBezTo>
                    <a:pt x="9" y="1195"/>
                    <a:pt x="1" y="1561"/>
                    <a:pt x="1" y="1579"/>
                  </a:cubicBezTo>
                  <a:cubicBezTo>
                    <a:pt x="1" y="1633"/>
                    <a:pt x="36" y="1668"/>
                    <a:pt x="90" y="1668"/>
                  </a:cubicBezTo>
                  <a:cubicBezTo>
                    <a:pt x="143" y="1668"/>
                    <a:pt x="179" y="1633"/>
                    <a:pt x="179" y="1579"/>
                  </a:cubicBezTo>
                  <a:cubicBezTo>
                    <a:pt x="197" y="999"/>
                    <a:pt x="331" y="178"/>
                    <a:pt x="545" y="178"/>
                  </a:cubicBezTo>
                  <a:cubicBezTo>
                    <a:pt x="732" y="178"/>
                    <a:pt x="910" y="794"/>
                    <a:pt x="946" y="1552"/>
                  </a:cubicBezTo>
                  <a:cubicBezTo>
                    <a:pt x="946" y="1593"/>
                    <a:pt x="983" y="1634"/>
                    <a:pt x="1031" y="1634"/>
                  </a:cubicBezTo>
                  <a:cubicBezTo>
                    <a:pt x="1035" y="1634"/>
                    <a:pt x="1040" y="1633"/>
                    <a:pt x="1044" y="1633"/>
                  </a:cubicBezTo>
                  <a:cubicBezTo>
                    <a:pt x="1089" y="1633"/>
                    <a:pt x="1133" y="1588"/>
                    <a:pt x="1125" y="1543"/>
                  </a:cubicBezTo>
                  <a:cubicBezTo>
                    <a:pt x="1125" y="1526"/>
                    <a:pt x="1107" y="1169"/>
                    <a:pt x="1035" y="803"/>
                  </a:cubicBezTo>
                  <a:cubicBezTo>
                    <a:pt x="937" y="259"/>
                    <a:pt x="7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" name="Google Shape;5142;p63"/>
            <p:cNvSpPr/>
            <p:nvPr/>
          </p:nvSpPr>
          <p:spPr>
            <a:xfrm>
              <a:off x="6207620" y="2652711"/>
              <a:ext cx="134969" cy="198644"/>
            </a:xfrm>
            <a:custGeom>
              <a:avLst/>
              <a:gdLst/>
              <a:ahLst/>
              <a:cxnLst/>
              <a:rect l="l" t="t" r="r" b="b"/>
              <a:pathLst>
                <a:path w="1134" h="1669" extrusionOk="0">
                  <a:moveTo>
                    <a:pt x="581" y="0"/>
                  </a:moveTo>
                  <a:cubicBezTo>
                    <a:pt x="358" y="0"/>
                    <a:pt x="197" y="259"/>
                    <a:pt x="90" y="803"/>
                  </a:cubicBezTo>
                  <a:cubicBezTo>
                    <a:pt x="19" y="1169"/>
                    <a:pt x="1" y="1526"/>
                    <a:pt x="1" y="1543"/>
                  </a:cubicBezTo>
                  <a:cubicBezTo>
                    <a:pt x="1" y="1588"/>
                    <a:pt x="37" y="1633"/>
                    <a:pt x="90" y="1633"/>
                  </a:cubicBezTo>
                  <a:cubicBezTo>
                    <a:pt x="94" y="1633"/>
                    <a:pt x="98" y="1634"/>
                    <a:pt x="102" y="1634"/>
                  </a:cubicBezTo>
                  <a:cubicBezTo>
                    <a:pt x="142" y="1634"/>
                    <a:pt x="179" y="1593"/>
                    <a:pt x="179" y="1552"/>
                  </a:cubicBezTo>
                  <a:cubicBezTo>
                    <a:pt x="224" y="794"/>
                    <a:pt x="402" y="178"/>
                    <a:pt x="581" y="178"/>
                  </a:cubicBezTo>
                  <a:cubicBezTo>
                    <a:pt x="795" y="178"/>
                    <a:pt x="929" y="999"/>
                    <a:pt x="947" y="1579"/>
                  </a:cubicBezTo>
                  <a:cubicBezTo>
                    <a:pt x="947" y="1633"/>
                    <a:pt x="991" y="1668"/>
                    <a:pt x="1036" y="1668"/>
                  </a:cubicBezTo>
                  <a:lnTo>
                    <a:pt x="1045" y="1668"/>
                  </a:lnTo>
                  <a:cubicBezTo>
                    <a:pt x="1089" y="1668"/>
                    <a:pt x="1134" y="1633"/>
                    <a:pt x="1134" y="1579"/>
                  </a:cubicBezTo>
                  <a:cubicBezTo>
                    <a:pt x="1125" y="1561"/>
                    <a:pt x="1116" y="1195"/>
                    <a:pt x="1054" y="821"/>
                  </a:cubicBezTo>
                  <a:cubicBezTo>
                    <a:pt x="964" y="268"/>
                    <a:pt x="813" y="0"/>
                    <a:pt x="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" name="Google Shape;5143;p63"/>
            <p:cNvSpPr/>
            <p:nvPr/>
          </p:nvSpPr>
          <p:spPr>
            <a:xfrm>
              <a:off x="6137639" y="3597593"/>
              <a:ext cx="223043" cy="173293"/>
            </a:xfrm>
            <a:custGeom>
              <a:avLst/>
              <a:gdLst/>
              <a:ahLst/>
              <a:cxnLst/>
              <a:rect l="l" t="t" r="r" b="b"/>
              <a:pathLst>
                <a:path w="1874" h="1456" extrusionOk="0">
                  <a:moveTo>
                    <a:pt x="1174" y="0"/>
                  </a:moveTo>
                  <a:cubicBezTo>
                    <a:pt x="983" y="0"/>
                    <a:pt x="771" y="65"/>
                    <a:pt x="580" y="197"/>
                  </a:cubicBezTo>
                  <a:cubicBezTo>
                    <a:pt x="170" y="474"/>
                    <a:pt x="0" y="929"/>
                    <a:pt x="196" y="1223"/>
                  </a:cubicBezTo>
                  <a:cubicBezTo>
                    <a:pt x="304" y="1377"/>
                    <a:pt x="487" y="1455"/>
                    <a:pt x="696" y="1455"/>
                  </a:cubicBezTo>
                  <a:cubicBezTo>
                    <a:pt x="886" y="1455"/>
                    <a:pt x="1098" y="1390"/>
                    <a:pt x="1294" y="1259"/>
                  </a:cubicBezTo>
                  <a:cubicBezTo>
                    <a:pt x="1704" y="982"/>
                    <a:pt x="1874" y="518"/>
                    <a:pt x="1677" y="233"/>
                  </a:cubicBezTo>
                  <a:cubicBezTo>
                    <a:pt x="1570" y="79"/>
                    <a:pt x="1384" y="0"/>
                    <a:pt x="11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" name="Google Shape;5144;p63"/>
            <p:cNvSpPr/>
            <p:nvPr/>
          </p:nvSpPr>
          <p:spPr>
            <a:xfrm>
              <a:off x="6187507" y="3531776"/>
              <a:ext cx="28803" cy="39396"/>
            </a:xfrm>
            <a:custGeom>
              <a:avLst/>
              <a:gdLst/>
              <a:ahLst/>
              <a:cxnLst/>
              <a:rect l="l" t="t" r="r" b="b"/>
              <a:pathLst>
                <a:path w="242" h="331" extrusionOk="0">
                  <a:moveTo>
                    <a:pt x="116" y="1"/>
                  </a:moveTo>
                  <a:cubicBezTo>
                    <a:pt x="54" y="1"/>
                    <a:pt x="0" y="72"/>
                    <a:pt x="0" y="170"/>
                  </a:cubicBezTo>
                  <a:cubicBezTo>
                    <a:pt x="0" y="259"/>
                    <a:pt x="54" y="331"/>
                    <a:pt x="116" y="331"/>
                  </a:cubicBezTo>
                  <a:cubicBezTo>
                    <a:pt x="188" y="331"/>
                    <a:pt x="241" y="259"/>
                    <a:pt x="241" y="170"/>
                  </a:cubicBezTo>
                  <a:cubicBezTo>
                    <a:pt x="241" y="72"/>
                    <a:pt x="188" y="1"/>
                    <a:pt x="1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" name="Google Shape;5145;p63"/>
            <p:cNvSpPr/>
            <p:nvPr/>
          </p:nvSpPr>
          <p:spPr>
            <a:xfrm>
              <a:off x="6391382" y="3175080"/>
              <a:ext cx="70103" cy="120091"/>
            </a:xfrm>
            <a:custGeom>
              <a:avLst/>
              <a:gdLst/>
              <a:ahLst/>
              <a:cxnLst/>
              <a:rect l="l" t="t" r="r" b="b"/>
              <a:pathLst>
                <a:path w="589" h="1009" extrusionOk="0">
                  <a:moveTo>
                    <a:pt x="295" y="0"/>
                  </a:moveTo>
                  <a:cubicBezTo>
                    <a:pt x="134" y="0"/>
                    <a:pt x="0" y="232"/>
                    <a:pt x="0" y="509"/>
                  </a:cubicBezTo>
                  <a:cubicBezTo>
                    <a:pt x="0" y="785"/>
                    <a:pt x="134" y="1008"/>
                    <a:pt x="295" y="1008"/>
                  </a:cubicBezTo>
                  <a:cubicBezTo>
                    <a:pt x="455" y="1008"/>
                    <a:pt x="589" y="785"/>
                    <a:pt x="589" y="509"/>
                  </a:cubicBezTo>
                  <a:cubicBezTo>
                    <a:pt x="589" y="232"/>
                    <a:pt x="455" y="0"/>
                    <a:pt x="2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" name="Google Shape;5146;p63"/>
            <p:cNvSpPr/>
            <p:nvPr/>
          </p:nvSpPr>
          <p:spPr>
            <a:xfrm>
              <a:off x="6339372" y="3104979"/>
              <a:ext cx="40467" cy="41538"/>
            </a:xfrm>
            <a:custGeom>
              <a:avLst/>
              <a:gdLst/>
              <a:ahLst/>
              <a:cxnLst/>
              <a:rect l="l" t="t" r="r" b="b"/>
              <a:pathLst>
                <a:path w="340" h="349" extrusionOk="0">
                  <a:moveTo>
                    <a:pt x="170" y="0"/>
                  </a:moveTo>
                  <a:cubicBezTo>
                    <a:pt x="80" y="0"/>
                    <a:pt x="0" y="81"/>
                    <a:pt x="0" y="179"/>
                  </a:cubicBezTo>
                  <a:cubicBezTo>
                    <a:pt x="0" y="268"/>
                    <a:pt x="80" y="348"/>
                    <a:pt x="170" y="348"/>
                  </a:cubicBezTo>
                  <a:cubicBezTo>
                    <a:pt x="259" y="348"/>
                    <a:pt x="339" y="268"/>
                    <a:pt x="339" y="179"/>
                  </a:cubicBezTo>
                  <a:cubicBezTo>
                    <a:pt x="339" y="81"/>
                    <a:pt x="259" y="0"/>
                    <a:pt x="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5147;p63"/>
            <p:cNvSpPr/>
            <p:nvPr/>
          </p:nvSpPr>
          <p:spPr>
            <a:xfrm>
              <a:off x="5439964" y="3642224"/>
              <a:ext cx="72364" cy="67008"/>
            </a:xfrm>
            <a:custGeom>
              <a:avLst/>
              <a:gdLst/>
              <a:ahLst/>
              <a:cxnLst/>
              <a:rect l="l" t="t" r="r" b="b"/>
              <a:pathLst>
                <a:path w="608" h="563" extrusionOk="0">
                  <a:moveTo>
                    <a:pt x="304" y="0"/>
                  </a:moveTo>
                  <a:cubicBezTo>
                    <a:pt x="144" y="0"/>
                    <a:pt x="1" y="125"/>
                    <a:pt x="1" y="277"/>
                  </a:cubicBezTo>
                  <a:cubicBezTo>
                    <a:pt x="1" y="438"/>
                    <a:pt x="144" y="562"/>
                    <a:pt x="304" y="562"/>
                  </a:cubicBezTo>
                  <a:cubicBezTo>
                    <a:pt x="474" y="562"/>
                    <a:pt x="608" y="438"/>
                    <a:pt x="608" y="277"/>
                  </a:cubicBezTo>
                  <a:cubicBezTo>
                    <a:pt x="608" y="125"/>
                    <a:pt x="474" y="0"/>
                    <a:pt x="3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" name="Google Shape;5148;p63"/>
            <p:cNvSpPr/>
            <p:nvPr/>
          </p:nvSpPr>
          <p:spPr>
            <a:xfrm>
              <a:off x="5590758" y="3626276"/>
              <a:ext cx="33088" cy="42609"/>
            </a:xfrm>
            <a:custGeom>
              <a:avLst/>
              <a:gdLst/>
              <a:ahLst/>
              <a:cxnLst/>
              <a:rect l="l" t="t" r="r" b="b"/>
              <a:pathLst>
                <a:path w="278" h="358" extrusionOk="0">
                  <a:moveTo>
                    <a:pt x="135" y="1"/>
                  </a:moveTo>
                  <a:cubicBezTo>
                    <a:pt x="63" y="1"/>
                    <a:pt x="1" y="81"/>
                    <a:pt x="1" y="179"/>
                  </a:cubicBezTo>
                  <a:cubicBezTo>
                    <a:pt x="1" y="277"/>
                    <a:pt x="63" y="357"/>
                    <a:pt x="135" y="357"/>
                  </a:cubicBezTo>
                  <a:cubicBezTo>
                    <a:pt x="215" y="357"/>
                    <a:pt x="277" y="277"/>
                    <a:pt x="277" y="179"/>
                  </a:cubicBezTo>
                  <a:cubicBezTo>
                    <a:pt x="277" y="81"/>
                    <a:pt x="215" y="1"/>
                    <a:pt x="1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" name="Google Shape;5149;p63"/>
            <p:cNvSpPr/>
            <p:nvPr/>
          </p:nvSpPr>
          <p:spPr>
            <a:xfrm>
              <a:off x="5444249" y="3534989"/>
              <a:ext cx="28803" cy="32969"/>
            </a:xfrm>
            <a:custGeom>
              <a:avLst/>
              <a:gdLst/>
              <a:ahLst/>
              <a:cxnLst/>
              <a:rect l="l" t="t" r="r" b="b"/>
              <a:pathLst>
                <a:path w="242" h="277" extrusionOk="0">
                  <a:moveTo>
                    <a:pt x="117" y="0"/>
                  </a:moveTo>
                  <a:cubicBezTo>
                    <a:pt x="54" y="0"/>
                    <a:pt x="1" y="63"/>
                    <a:pt x="1" y="143"/>
                  </a:cubicBezTo>
                  <a:cubicBezTo>
                    <a:pt x="1" y="215"/>
                    <a:pt x="54" y="277"/>
                    <a:pt x="117" y="277"/>
                  </a:cubicBezTo>
                  <a:cubicBezTo>
                    <a:pt x="188" y="277"/>
                    <a:pt x="242" y="215"/>
                    <a:pt x="242" y="143"/>
                  </a:cubicBezTo>
                  <a:cubicBezTo>
                    <a:pt x="242" y="63"/>
                    <a:pt x="188" y="0"/>
                    <a:pt x="1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" name="Google Shape;5150;p63"/>
            <p:cNvSpPr/>
            <p:nvPr/>
          </p:nvSpPr>
          <p:spPr>
            <a:xfrm>
              <a:off x="5038641" y="2959539"/>
              <a:ext cx="1524884" cy="935497"/>
            </a:xfrm>
            <a:custGeom>
              <a:avLst/>
              <a:gdLst/>
              <a:ahLst/>
              <a:cxnLst/>
              <a:rect l="l" t="t" r="r" b="b"/>
              <a:pathLst>
                <a:path w="12812" h="7860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1553" y="411"/>
                    <a:pt x="81" y="2097"/>
                    <a:pt x="340" y="4666"/>
                  </a:cubicBezTo>
                  <a:cubicBezTo>
                    <a:pt x="607" y="7387"/>
                    <a:pt x="3935" y="7806"/>
                    <a:pt x="6246" y="7851"/>
                  </a:cubicBezTo>
                  <a:cubicBezTo>
                    <a:pt x="6344" y="7851"/>
                    <a:pt x="6442" y="7860"/>
                    <a:pt x="6531" y="7860"/>
                  </a:cubicBezTo>
                  <a:lnTo>
                    <a:pt x="6576" y="7860"/>
                  </a:lnTo>
                  <a:cubicBezTo>
                    <a:pt x="6665" y="7860"/>
                    <a:pt x="6763" y="7851"/>
                    <a:pt x="6861" y="7851"/>
                  </a:cubicBezTo>
                  <a:cubicBezTo>
                    <a:pt x="9172" y="7806"/>
                    <a:pt x="12499" y="7387"/>
                    <a:pt x="12767" y="4666"/>
                  </a:cubicBezTo>
                  <a:cubicBezTo>
                    <a:pt x="12811" y="4291"/>
                    <a:pt x="12811" y="3925"/>
                    <a:pt x="12776" y="3586"/>
                  </a:cubicBezTo>
                  <a:lnTo>
                    <a:pt x="12776" y="3586"/>
                  </a:lnTo>
                  <a:cubicBezTo>
                    <a:pt x="11900" y="4571"/>
                    <a:pt x="9949" y="6598"/>
                    <a:pt x="6610" y="6598"/>
                  </a:cubicBezTo>
                  <a:cubicBezTo>
                    <a:pt x="6139" y="6598"/>
                    <a:pt x="5640" y="6557"/>
                    <a:pt x="5113" y="6468"/>
                  </a:cubicBezTo>
                  <a:cubicBezTo>
                    <a:pt x="1" y="5594"/>
                    <a:pt x="1758" y="812"/>
                    <a:pt x="1963" y="0"/>
                  </a:cubicBezTo>
                  <a:close/>
                </a:path>
              </a:pathLst>
            </a:custGeom>
            <a:solidFill>
              <a:srgbClr val="78433F">
                <a:alpha val="120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" name="Google Shape;5151;p63"/>
            <p:cNvSpPr/>
            <p:nvPr/>
          </p:nvSpPr>
          <p:spPr>
            <a:xfrm>
              <a:off x="5271199" y="2937045"/>
              <a:ext cx="176388" cy="57606"/>
            </a:xfrm>
            <a:custGeom>
              <a:avLst/>
              <a:gdLst/>
              <a:ahLst/>
              <a:cxnLst/>
              <a:rect l="l" t="t" r="r" b="b"/>
              <a:pathLst>
                <a:path w="1482" h="484" extrusionOk="0">
                  <a:moveTo>
                    <a:pt x="111" y="1"/>
                  </a:moveTo>
                  <a:cubicBezTo>
                    <a:pt x="70" y="1"/>
                    <a:pt x="26" y="33"/>
                    <a:pt x="18" y="73"/>
                  </a:cubicBezTo>
                  <a:cubicBezTo>
                    <a:pt x="1" y="127"/>
                    <a:pt x="36" y="171"/>
                    <a:pt x="81" y="180"/>
                  </a:cubicBezTo>
                  <a:lnTo>
                    <a:pt x="1357" y="484"/>
                  </a:lnTo>
                  <a:lnTo>
                    <a:pt x="1383" y="484"/>
                  </a:lnTo>
                  <a:cubicBezTo>
                    <a:pt x="1419" y="484"/>
                    <a:pt x="1464" y="457"/>
                    <a:pt x="1472" y="412"/>
                  </a:cubicBezTo>
                  <a:cubicBezTo>
                    <a:pt x="1481" y="368"/>
                    <a:pt x="1455" y="314"/>
                    <a:pt x="1401" y="305"/>
                  </a:cubicBezTo>
                  <a:lnTo>
                    <a:pt x="125" y="2"/>
                  </a:lnTo>
                  <a:cubicBezTo>
                    <a:pt x="121" y="1"/>
                    <a:pt x="116" y="1"/>
                    <a:pt x="1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" name="Google Shape;5152;p63"/>
            <p:cNvSpPr/>
            <p:nvPr/>
          </p:nvSpPr>
          <p:spPr>
            <a:xfrm>
              <a:off x="6187507" y="2937045"/>
              <a:ext cx="177459" cy="57606"/>
            </a:xfrm>
            <a:custGeom>
              <a:avLst/>
              <a:gdLst/>
              <a:ahLst/>
              <a:cxnLst/>
              <a:rect l="l" t="t" r="r" b="b"/>
              <a:pathLst>
                <a:path w="1491" h="484" extrusionOk="0">
                  <a:moveTo>
                    <a:pt x="1388" y="1"/>
                  </a:moveTo>
                  <a:cubicBezTo>
                    <a:pt x="1384" y="1"/>
                    <a:pt x="1379" y="1"/>
                    <a:pt x="1374" y="2"/>
                  </a:cubicBezTo>
                  <a:lnTo>
                    <a:pt x="81" y="305"/>
                  </a:lnTo>
                  <a:cubicBezTo>
                    <a:pt x="36" y="314"/>
                    <a:pt x="0" y="359"/>
                    <a:pt x="9" y="412"/>
                  </a:cubicBezTo>
                  <a:cubicBezTo>
                    <a:pt x="18" y="457"/>
                    <a:pt x="63" y="484"/>
                    <a:pt x="99" y="484"/>
                  </a:cubicBezTo>
                  <a:lnTo>
                    <a:pt x="125" y="484"/>
                  </a:lnTo>
                  <a:lnTo>
                    <a:pt x="1410" y="180"/>
                  </a:lnTo>
                  <a:cubicBezTo>
                    <a:pt x="1463" y="171"/>
                    <a:pt x="1490" y="127"/>
                    <a:pt x="1481" y="73"/>
                  </a:cubicBezTo>
                  <a:cubicBezTo>
                    <a:pt x="1473" y="33"/>
                    <a:pt x="1430" y="1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" name="Google Shape;5153;p63"/>
            <p:cNvSpPr/>
            <p:nvPr/>
          </p:nvSpPr>
          <p:spPr>
            <a:xfrm>
              <a:off x="5051375" y="3370150"/>
              <a:ext cx="372890" cy="98072"/>
            </a:xfrm>
            <a:custGeom>
              <a:avLst/>
              <a:gdLst/>
              <a:ahLst/>
              <a:cxnLst/>
              <a:rect l="l" t="t" r="r" b="b"/>
              <a:pathLst>
                <a:path w="3133" h="824" extrusionOk="0">
                  <a:moveTo>
                    <a:pt x="3036" y="1"/>
                  </a:moveTo>
                  <a:cubicBezTo>
                    <a:pt x="3030" y="1"/>
                    <a:pt x="3023" y="2"/>
                    <a:pt x="3016" y="3"/>
                  </a:cubicBezTo>
                  <a:lnTo>
                    <a:pt x="81" y="645"/>
                  </a:lnTo>
                  <a:cubicBezTo>
                    <a:pt x="37" y="654"/>
                    <a:pt x="1" y="698"/>
                    <a:pt x="10" y="752"/>
                  </a:cubicBezTo>
                  <a:cubicBezTo>
                    <a:pt x="19" y="797"/>
                    <a:pt x="63" y="823"/>
                    <a:pt x="99" y="823"/>
                  </a:cubicBezTo>
                  <a:lnTo>
                    <a:pt x="117" y="823"/>
                  </a:lnTo>
                  <a:lnTo>
                    <a:pt x="3052" y="181"/>
                  </a:lnTo>
                  <a:cubicBezTo>
                    <a:pt x="3105" y="172"/>
                    <a:pt x="3132" y="119"/>
                    <a:pt x="3123" y="74"/>
                  </a:cubicBezTo>
                  <a:cubicBezTo>
                    <a:pt x="3115" y="27"/>
                    <a:pt x="3080" y="1"/>
                    <a:pt x="30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5154;p63"/>
            <p:cNvSpPr/>
            <p:nvPr/>
          </p:nvSpPr>
          <p:spPr>
            <a:xfrm>
              <a:off x="6205597" y="3370150"/>
              <a:ext cx="373842" cy="98072"/>
            </a:xfrm>
            <a:custGeom>
              <a:avLst/>
              <a:gdLst/>
              <a:ahLst/>
              <a:cxnLst/>
              <a:rect l="l" t="t" r="r" b="b"/>
              <a:pathLst>
                <a:path w="3141" h="824" extrusionOk="0">
                  <a:moveTo>
                    <a:pt x="105" y="1"/>
                  </a:moveTo>
                  <a:cubicBezTo>
                    <a:pt x="61" y="1"/>
                    <a:pt x="26" y="27"/>
                    <a:pt x="18" y="74"/>
                  </a:cubicBezTo>
                  <a:cubicBezTo>
                    <a:pt x="0" y="119"/>
                    <a:pt x="36" y="172"/>
                    <a:pt x="80" y="181"/>
                  </a:cubicBezTo>
                  <a:lnTo>
                    <a:pt x="3015" y="823"/>
                  </a:lnTo>
                  <a:lnTo>
                    <a:pt x="3042" y="823"/>
                  </a:lnTo>
                  <a:cubicBezTo>
                    <a:pt x="3078" y="823"/>
                    <a:pt x="3113" y="797"/>
                    <a:pt x="3131" y="752"/>
                  </a:cubicBezTo>
                  <a:cubicBezTo>
                    <a:pt x="3140" y="698"/>
                    <a:pt x="3105" y="654"/>
                    <a:pt x="3060" y="645"/>
                  </a:cubicBezTo>
                  <a:lnTo>
                    <a:pt x="125" y="3"/>
                  </a:lnTo>
                  <a:cubicBezTo>
                    <a:pt x="118" y="2"/>
                    <a:pt x="111" y="1"/>
                    <a:pt x="1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5155;p63"/>
            <p:cNvSpPr/>
            <p:nvPr/>
          </p:nvSpPr>
          <p:spPr>
            <a:xfrm>
              <a:off x="5386883" y="2920858"/>
              <a:ext cx="862300" cy="518689"/>
            </a:xfrm>
            <a:custGeom>
              <a:avLst/>
              <a:gdLst/>
              <a:ahLst/>
              <a:cxnLst/>
              <a:rect l="l" t="t" r="r" b="b"/>
              <a:pathLst>
                <a:path w="7245" h="4358" extrusionOk="0">
                  <a:moveTo>
                    <a:pt x="1898" y="1"/>
                  </a:moveTo>
                  <a:cubicBezTo>
                    <a:pt x="1076" y="1"/>
                    <a:pt x="526" y="92"/>
                    <a:pt x="411" y="530"/>
                  </a:cubicBezTo>
                  <a:cubicBezTo>
                    <a:pt x="340" y="798"/>
                    <a:pt x="251" y="1199"/>
                    <a:pt x="170" y="1637"/>
                  </a:cubicBezTo>
                  <a:cubicBezTo>
                    <a:pt x="153" y="1735"/>
                    <a:pt x="135" y="1833"/>
                    <a:pt x="117" y="1922"/>
                  </a:cubicBezTo>
                  <a:cubicBezTo>
                    <a:pt x="72" y="2234"/>
                    <a:pt x="28" y="2547"/>
                    <a:pt x="10" y="2823"/>
                  </a:cubicBezTo>
                  <a:cubicBezTo>
                    <a:pt x="1" y="2921"/>
                    <a:pt x="1" y="3019"/>
                    <a:pt x="1" y="3109"/>
                  </a:cubicBezTo>
                  <a:cubicBezTo>
                    <a:pt x="1" y="3287"/>
                    <a:pt x="10" y="3430"/>
                    <a:pt x="46" y="3528"/>
                  </a:cubicBezTo>
                  <a:cubicBezTo>
                    <a:pt x="215" y="4027"/>
                    <a:pt x="563" y="4286"/>
                    <a:pt x="3534" y="4349"/>
                  </a:cubicBezTo>
                  <a:cubicBezTo>
                    <a:pt x="3560" y="4358"/>
                    <a:pt x="3587" y="4358"/>
                    <a:pt x="3623" y="4358"/>
                  </a:cubicBezTo>
                  <a:cubicBezTo>
                    <a:pt x="3650" y="4358"/>
                    <a:pt x="3676" y="4358"/>
                    <a:pt x="3703" y="4349"/>
                  </a:cubicBezTo>
                  <a:cubicBezTo>
                    <a:pt x="6674" y="4286"/>
                    <a:pt x="7022" y="4027"/>
                    <a:pt x="7191" y="3528"/>
                  </a:cubicBezTo>
                  <a:cubicBezTo>
                    <a:pt x="7191" y="3510"/>
                    <a:pt x="7200" y="3501"/>
                    <a:pt x="7200" y="3483"/>
                  </a:cubicBezTo>
                  <a:cubicBezTo>
                    <a:pt x="7236" y="3349"/>
                    <a:pt x="7245" y="3144"/>
                    <a:pt x="7227" y="2903"/>
                  </a:cubicBezTo>
                  <a:cubicBezTo>
                    <a:pt x="7227" y="2814"/>
                    <a:pt x="7218" y="2716"/>
                    <a:pt x="7209" y="2609"/>
                  </a:cubicBezTo>
                  <a:cubicBezTo>
                    <a:pt x="7182" y="2377"/>
                    <a:pt x="7156" y="2136"/>
                    <a:pt x="7111" y="1886"/>
                  </a:cubicBezTo>
                  <a:cubicBezTo>
                    <a:pt x="7093" y="1788"/>
                    <a:pt x="7075" y="1699"/>
                    <a:pt x="7057" y="1601"/>
                  </a:cubicBezTo>
                  <a:cubicBezTo>
                    <a:pt x="6986" y="1182"/>
                    <a:pt x="6897" y="789"/>
                    <a:pt x="6826" y="530"/>
                  </a:cubicBezTo>
                  <a:cubicBezTo>
                    <a:pt x="6714" y="90"/>
                    <a:pt x="6163" y="1"/>
                    <a:pt x="5345" y="1"/>
                  </a:cubicBezTo>
                  <a:cubicBezTo>
                    <a:pt x="4854" y="1"/>
                    <a:pt x="4268" y="33"/>
                    <a:pt x="3623" y="40"/>
                  </a:cubicBezTo>
                  <a:cubicBezTo>
                    <a:pt x="3230" y="40"/>
                    <a:pt x="2865" y="22"/>
                    <a:pt x="2534" y="13"/>
                  </a:cubicBezTo>
                  <a:cubicBezTo>
                    <a:pt x="2308" y="6"/>
                    <a:pt x="2095" y="1"/>
                    <a:pt x="18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5156;p63"/>
            <p:cNvSpPr/>
            <p:nvPr/>
          </p:nvSpPr>
          <p:spPr>
            <a:xfrm>
              <a:off x="5400689" y="3002028"/>
              <a:ext cx="832545" cy="167818"/>
            </a:xfrm>
            <a:custGeom>
              <a:avLst/>
              <a:gdLst/>
              <a:ahLst/>
              <a:cxnLst/>
              <a:rect l="l" t="t" r="r" b="b"/>
              <a:pathLst>
                <a:path w="6995" h="1410" extrusionOk="0">
                  <a:moveTo>
                    <a:pt x="3025" y="286"/>
                  </a:moveTo>
                  <a:cubicBezTo>
                    <a:pt x="3052" y="286"/>
                    <a:pt x="3052" y="294"/>
                    <a:pt x="3052" y="294"/>
                  </a:cubicBezTo>
                  <a:cubicBezTo>
                    <a:pt x="3070" y="330"/>
                    <a:pt x="3061" y="428"/>
                    <a:pt x="2989" y="553"/>
                  </a:cubicBezTo>
                  <a:cubicBezTo>
                    <a:pt x="2972" y="500"/>
                    <a:pt x="2954" y="437"/>
                    <a:pt x="2963" y="402"/>
                  </a:cubicBezTo>
                  <a:cubicBezTo>
                    <a:pt x="2963" y="286"/>
                    <a:pt x="3007" y="286"/>
                    <a:pt x="3025" y="286"/>
                  </a:cubicBezTo>
                  <a:close/>
                  <a:moveTo>
                    <a:pt x="1000" y="402"/>
                  </a:moveTo>
                  <a:cubicBezTo>
                    <a:pt x="1018" y="402"/>
                    <a:pt x="1036" y="402"/>
                    <a:pt x="1036" y="455"/>
                  </a:cubicBezTo>
                  <a:cubicBezTo>
                    <a:pt x="1036" y="491"/>
                    <a:pt x="1027" y="526"/>
                    <a:pt x="1009" y="571"/>
                  </a:cubicBezTo>
                  <a:cubicBezTo>
                    <a:pt x="1009" y="562"/>
                    <a:pt x="1000" y="562"/>
                    <a:pt x="1000" y="553"/>
                  </a:cubicBezTo>
                  <a:cubicBezTo>
                    <a:pt x="955" y="464"/>
                    <a:pt x="964" y="410"/>
                    <a:pt x="973" y="402"/>
                  </a:cubicBezTo>
                  <a:close/>
                  <a:moveTo>
                    <a:pt x="4783" y="294"/>
                  </a:moveTo>
                  <a:cubicBezTo>
                    <a:pt x="4800" y="294"/>
                    <a:pt x="4818" y="303"/>
                    <a:pt x="4818" y="312"/>
                  </a:cubicBezTo>
                  <a:cubicBezTo>
                    <a:pt x="4845" y="348"/>
                    <a:pt x="4854" y="446"/>
                    <a:pt x="4783" y="589"/>
                  </a:cubicBezTo>
                  <a:cubicBezTo>
                    <a:pt x="4765" y="616"/>
                    <a:pt x="4747" y="642"/>
                    <a:pt x="4729" y="669"/>
                  </a:cubicBezTo>
                  <a:cubicBezTo>
                    <a:pt x="4676" y="580"/>
                    <a:pt x="4649" y="500"/>
                    <a:pt x="4649" y="437"/>
                  </a:cubicBezTo>
                  <a:cubicBezTo>
                    <a:pt x="4640" y="330"/>
                    <a:pt x="4693" y="303"/>
                    <a:pt x="4756" y="303"/>
                  </a:cubicBezTo>
                  <a:cubicBezTo>
                    <a:pt x="4765" y="294"/>
                    <a:pt x="4774" y="294"/>
                    <a:pt x="4783" y="294"/>
                  </a:cubicBezTo>
                  <a:close/>
                  <a:moveTo>
                    <a:pt x="6210" y="321"/>
                  </a:moveTo>
                  <a:cubicBezTo>
                    <a:pt x="6272" y="330"/>
                    <a:pt x="6299" y="357"/>
                    <a:pt x="6308" y="384"/>
                  </a:cubicBezTo>
                  <a:cubicBezTo>
                    <a:pt x="6344" y="446"/>
                    <a:pt x="6344" y="580"/>
                    <a:pt x="6272" y="723"/>
                  </a:cubicBezTo>
                  <a:cubicBezTo>
                    <a:pt x="6156" y="571"/>
                    <a:pt x="6121" y="410"/>
                    <a:pt x="6147" y="348"/>
                  </a:cubicBezTo>
                  <a:cubicBezTo>
                    <a:pt x="6156" y="339"/>
                    <a:pt x="6165" y="321"/>
                    <a:pt x="6201" y="321"/>
                  </a:cubicBezTo>
                  <a:close/>
                  <a:moveTo>
                    <a:pt x="3025" y="0"/>
                  </a:moveTo>
                  <a:cubicBezTo>
                    <a:pt x="2820" y="0"/>
                    <a:pt x="2668" y="161"/>
                    <a:pt x="2668" y="393"/>
                  </a:cubicBezTo>
                  <a:cubicBezTo>
                    <a:pt x="2668" y="517"/>
                    <a:pt x="2704" y="651"/>
                    <a:pt x="2784" y="785"/>
                  </a:cubicBezTo>
                  <a:cubicBezTo>
                    <a:pt x="2713" y="848"/>
                    <a:pt x="2615" y="910"/>
                    <a:pt x="2490" y="955"/>
                  </a:cubicBezTo>
                  <a:cubicBezTo>
                    <a:pt x="2370" y="995"/>
                    <a:pt x="2222" y="1027"/>
                    <a:pt x="2051" y="1027"/>
                  </a:cubicBezTo>
                  <a:cubicBezTo>
                    <a:pt x="2031" y="1027"/>
                    <a:pt x="2011" y="1027"/>
                    <a:pt x="1990" y="1026"/>
                  </a:cubicBezTo>
                  <a:cubicBezTo>
                    <a:pt x="1642" y="1017"/>
                    <a:pt x="1384" y="928"/>
                    <a:pt x="1214" y="803"/>
                  </a:cubicBezTo>
                  <a:cubicBezTo>
                    <a:pt x="1286" y="687"/>
                    <a:pt x="1321" y="571"/>
                    <a:pt x="1321" y="464"/>
                  </a:cubicBezTo>
                  <a:cubicBezTo>
                    <a:pt x="1321" y="268"/>
                    <a:pt x="1205" y="125"/>
                    <a:pt x="1018" y="116"/>
                  </a:cubicBezTo>
                  <a:cubicBezTo>
                    <a:pt x="1007" y="115"/>
                    <a:pt x="997" y="115"/>
                    <a:pt x="987" y="115"/>
                  </a:cubicBezTo>
                  <a:cubicBezTo>
                    <a:pt x="877" y="115"/>
                    <a:pt x="790" y="159"/>
                    <a:pt x="732" y="241"/>
                  </a:cubicBezTo>
                  <a:cubicBezTo>
                    <a:pt x="652" y="366"/>
                    <a:pt x="661" y="535"/>
                    <a:pt x="750" y="705"/>
                  </a:cubicBezTo>
                  <a:cubicBezTo>
                    <a:pt x="777" y="749"/>
                    <a:pt x="804" y="794"/>
                    <a:pt x="839" y="830"/>
                  </a:cubicBezTo>
                  <a:cubicBezTo>
                    <a:pt x="732" y="937"/>
                    <a:pt x="599" y="1017"/>
                    <a:pt x="438" y="1017"/>
                  </a:cubicBezTo>
                  <a:cubicBezTo>
                    <a:pt x="260" y="1017"/>
                    <a:pt x="144" y="990"/>
                    <a:pt x="54" y="955"/>
                  </a:cubicBezTo>
                  <a:cubicBezTo>
                    <a:pt x="37" y="1053"/>
                    <a:pt x="19" y="1151"/>
                    <a:pt x="1" y="1240"/>
                  </a:cubicBezTo>
                  <a:cubicBezTo>
                    <a:pt x="108" y="1276"/>
                    <a:pt x="242" y="1303"/>
                    <a:pt x="411" y="1303"/>
                  </a:cubicBezTo>
                  <a:lnTo>
                    <a:pt x="447" y="1303"/>
                  </a:lnTo>
                  <a:cubicBezTo>
                    <a:pt x="688" y="1303"/>
                    <a:pt x="893" y="1187"/>
                    <a:pt x="1045" y="1035"/>
                  </a:cubicBezTo>
                  <a:cubicBezTo>
                    <a:pt x="1259" y="1187"/>
                    <a:pt x="1571" y="1311"/>
                    <a:pt x="1981" y="1320"/>
                  </a:cubicBezTo>
                  <a:cubicBezTo>
                    <a:pt x="2204" y="1320"/>
                    <a:pt x="2392" y="1294"/>
                    <a:pt x="2543" y="1240"/>
                  </a:cubicBezTo>
                  <a:cubicBezTo>
                    <a:pt x="2722" y="1178"/>
                    <a:pt x="2865" y="1097"/>
                    <a:pt x="2972" y="1008"/>
                  </a:cubicBezTo>
                  <a:cubicBezTo>
                    <a:pt x="3168" y="1195"/>
                    <a:pt x="3471" y="1338"/>
                    <a:pt x="3873" y="1338"/>
                  </a:cubicBezTo>
                  <a:cubicBezTo>
                    <a:pt x="3887" y="1339"/>
                    <a:pt x="3900" y="1339"/>
                    <a:pt x="3914" y="1339"/>
                  </a:cubicBezTo>
                  <a:cubicBezTo>
                    <a:pt x="4252" y="1339"/>
                    <a:pt x="4523" y="1234"/>
                    <a:pt x="4711" y="1088"/>
                  </a:cubicBezTo>
                  <a:cubicBezTo>
                    <a:pt x="4907" y="1258"/>
                    <a:pt x="5184" y="1383"/>
                    <a:pt x="5523" y="1401"/>
                  </a:cubicBezTo>
                  <a:cubicBezTo>
                    <a:pt x="5550" y="1410"/>
                    <a:pt x="5585" y="1410"/>
                    <a:pt x="5612" y="1410"/>
                  </a:cubicBezTo>
                  <a:cubicBezTo>
                    <a:pt x="5889" y="1410"/>
                    <a:pt x="6139" y="1311"/>
                    <a:pt x="6317" y="1142"/>
                  </a:cubicBezTo>
                  <a:cubicBezTo>
                    <a:pt x="6443" y="1213"/>
                    <a:pt x="6578" y="1251"/>
                    <a:pt x="6720" y="1251"/>
                  </a:cubicBezTo>
                  <a:cubicBezTo>
                    <a:pt x="6810" y="1251"/>
                    <a:pt x="6902" y="1236"/>
                    <a:pt x="6995" y="1204"/>
                  </a:cubicBezTo>
                  <a:cubicBezTo>
                    <a:pt x="6977" y="1106"/>
                    <a:pt x="6959" y="1017"/>
                    <a:pt x="6941" y="919"/>
                  </a:cubicBezTo>
                  <a:cubicBezTo>
                    <a:pt x="6941" y="919"/>
                    <a:pt x="6933" y="919"/>
                    <a:pt x="6933" y="928"/>
                  </a:cubicBezTo>
                  <a:cubicBezTo>
                    <a:pt x="6860" y="953"/>
                    <a:pt x="6793" y="964"/>
                    <a:pt x="6732" y="964"/>
                  </a:cubicBezTo>
                  <a:cubicBezTo>
                    <a:pt x="6643" y="964"/>
                    <a:pt x="6568" y="942"/>
                    <a:pt x="6504" y="910"/>
                  </a:cubicBezTo>
                  <a:cubicBezTo>
                    <a:pt x="6629" y="678"/>
                    <a:pt x="6656" y="428"/>
                    <a:pt x="6558" y="250"/>
                  </a:cubicBezTo>
                  <a:cubicBezTo>
                    <a:pt x="6495" y="116"/>
                    <a:pt x="6371" y="45"/>
                    <a:pt x="6219" y="36"/>
                  </a:cubicBezTo>
                  <a:cubicBezTo>
                    <a:pt x="6067" y="36"/>
                    <a:pt x="5942" y="107"/>
                    <a:pt x="5889" y="232"/>
                  </a:cubicBezTo>
                  <a:cubicBezTo>
                    <a:pt x="5800" y="419"/>
                    <a:pt x="5889" y="723"/>
                    <a:pt x="6094" y="955"/>
                  </a:cubicBezTo>
                  <a:cubicBezTo>
                    <a:pt x="5988" y="1036"/>
                    <a:pt x="5838" y="1117"/>
                    <a:pt x="5609" y="1117"/>
                  </a:cubicBezTo>
                  <a:cubicBezTo>
                    <a:pt x="5587" y="1117"/>
                    <a:pt x="5564" y="1117"/>
                    <a:pt x="5541" y="1115"/>
                  </a:cubicBezTo>
                  <a:cubicBezTo>
                    <a:pt x="5282" y="1097"/>
                    <a:pt x="5077" y="1008"/>
                    <a:pt x="4925" y="883"/>
                  </a:cubicBezTo>
                  <a:cubicBezTo>
                    <a:pt x="4970" y="830"/>
                    <a:pt x="5006" y="776"/>
                    <a:pt x="5032" y="723"/>
                  </a:cubicBezTo>
                  <a:cubicBezTo>
                    <a:pt x="5148" y="509"/>
                    <a:pt x="5157" y="286"/>
                    <a:pt x="5059" y="143"/>
                  </a:cubicBezTo>
                  <a:cubicBezTo>
                    <a:pt x="4994" y="56"/>
                    <a:pt x="4900" y="10"/>
                    <a:pt x="4790" y="10"/>
                  </a:cubicBezTo>
                  <a:cubicBezTo>
                    <a:pt x="4765" y="10"/>
                    <a:pt x="4738" y="13"/>
                    <a:pt x="4711" y="18"/>
                  </a:cubicBezTo>
                  <a:cubicBezTo>
                    <a:pt x="4488" y="45"/>
                    <a:pt x="4345" y="214"/>
                    <a:pt x="4354" y="446"/>
                  </a:cubicBezTo>
                  <a:cubicBezTo>
                    <a:pt x="4363" y="580"/>
                    <a:pt x="4417" y="732"/>
                    <a:pt x="4524" y="874"/>
                  </a:cubicBezTo>
                  <a:cubicBezTo>
                    <a:pt x="4371" y="976"/>
                    <a:pt x="4171" y="1053"/>
                    <a:pt x="3922" y="1053"/>
                  </a:cubicBezTo>
                  <a:cubicBezTo>
                    <a:pt x="3909" y="1053"/>
                    <a:pt x="3895" y="1053"/>
                    <a:pt x="3882" y="1053"/>
                  </a:cubicBezTo>
                  <a:cubicBezTo>
                    <a:pt x="3543" y="1053"/>
                    <a:pt x="3311" y="937"/>
                    <a:pt x="3168" y="812"/>
                  </a:cubicBezTo>
                  <a:cubicBezTo>
                    <a:pt x="3195" y="767"/>
                    <a:pt x="3221" y="732"/>
                    <a:pt x="3239" y="714"/>
                  </a:cubicBezTo>
                  <a:cubicBezTo>
                    <a:pt x="3355" y="509"/>
                    <a:pt x="3382" y="294"/>
                    <a:pt x="3302" y="152"/>
                  </a:cubicBezTo>
                  <a:cubicBezTo>
                    <a:pt x="3248" y="54"/>
                    <a:pt x="3150" y="0"/>
                    <a:pt x="30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" name="Google Shape;5157;p63"/>
            <p:cNvSpPr/>
            <p:nvPr/>
          </p:nvSpPr>
          <p:spPr>
            <a:xfrm>
              <a:off x="5386883" y="3231375"/>
              <a:ext cx="860158" cy="87123"/>
            </a:xfrm>
            <a:custGeom>
              <a:avLst/>
              <a:gdLst/>
              <a:ahLst/>
              <a:cxnLst/>
              <a:rect l="l" t="t" r="r" b="b"/>
              <a:pathLst>
                <a:path w="7227" h="732" extrusionOk="0">
                  <a:moveTo>
                    <a:pt x="7209" y="0"/>
                  </a:moveTo>
                  <a:cubicBezTo>
                    <a:pt x="6060" y="339"/>
                    <a:pt x="4681" y="448"/>
                    <a:pt x="3435" y="448"/>
                  </a:cubicBezTo>
                  <a:cubicBezTo>
                    <a:pt x="3336" y="448"/>
                    <a:pt x="3238" y="447"/>
                    <a:pt x="3141" y="446"/>
                  </a:cubicBezTo>
                  <a:cubicBezTo>
                    <a:pt x="1687" y="419"/>
                    <a:pt x="447" y="277"/>
                    <a:pt x="10" y="214"/>
                  </a:cubicBezTo>
                  <a:cubicBezTo>
                    <a:pt x="1" y="312"/>
                    <a:pt x="1" y="410"/>
                    <a:pt x="1" y="500"/>
                  </a:cubicBezTo>
                  <a:cubicBezTo>
                    <a:pt x="393" y="553"/>
                    <a:pt x="1348" y="669"/>
                    <a:pt x="2508" y="714"/>
                  </a:cubicBezTo>
                  <a:cubicBezTo>
                    <a:pt x="2784" y="732"/>
                    <a:pt x="3088" y="732"/>
                    <a:pt x="3400" y="732"/>
                  </a:cubicBezTo>
                  <a:lnTo>
                    <a:pt x="3427" y="732"/>
                  </a:lnTo>
                  <a:cubicBezTo>
                    <a:pt x="4622" y="732"/>
                    <a:pt x="6032" y="642"/>
                    <a:pt x="7227" y="294"/>
                  </a:cubicBezTo>
                  <a:cubicBezTo>
                    <a:pt x="7227" y="205"/>
                    <a:pt x="7218" y="107"/>
                    <a:pt x="72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" name="Google Shape;5158;p63"/>
            <p:cNvSpPr/>
            <p:nvPr/>
          </p:nvSpPr>
          <p:spPr>
            <a:xfrm>
              <a:off x="5386883" y="2920858"/>
              <a:ext cx="857063" cy="518689"/>
            </a:xfrm>
            <a:custGeom>
              <a:avLst/>
              <a:gdLst/>
              <a:ahLst/>
              <a:cxnLst/>
              <a:rect l="l" t="t" r="r" b="b"/>
              <a:pathLst>
                <a:path w="7201" h="4358" extrusionOk="0">
                  <a:moveTo>
                    <a:pt x="1898" y="1"/>
                  </a:moveTo>
                  <a:cubicBezTo>
                    <a:pt x="1076" y="1"/>
                    <a:pt x="526" y="92"/>
                    <a:pt x="411" y="530"/>
                  </a:cubicBezTo>
                  <a:cubicBezTo>
                    <a:pt x="340" y="798"/>
                    <a:pt x="251" y="1199"/>
                    <a:pt x="170" y="1637"/>
                  </a:cubicBezTo>
                  <a:cubicBezTo>
                    <a:pt x="153" y="1735"/>
                    <a:pt x="135" y="1833"/>
                    <a:pt x="117" y="1922"/>
                  </a:cubicBezTo>
                  <a:cubicBezTo>
                    <a:pt x="72" y="2234"/>
                    <a:pt x="28" y="2547"/>
                    <a:pt x="10" y="2823"/>
                  </a:cubicBezTo>
                  <a:cubicBezTo>
                    <a:pt x="1" y="2921"/>
                    <a:pt x="1" y="3019"/>
                    <a:pt x="1" y="3109"/>
                  </a:cubicBezTo>
                  <a:cubicBezTo>
                    <a:pt x="1" y="3287"/>
                    <a:pt x="10" y="3430"/>
                    <a:pt x="46" y="3528"/>
                  </a:cubicBezTo>
                  <a:cubicBezTo>
                    <a:pt x="215" y="4027"/>
                    <a:pt x="563" y="4286"/>
                    <a:pt x="3534" y="4349"/>
                  </a:cubicBezTo>
                  <a:cubicBezTo>
                    <a:pt x="3560" y="4358"/>
                    <a:pt x="3587" y="4358"/>
                    <a:pt x="3623" y="4358"/>
                  </a:cubicBezTo>
                  <a:cubicBezTo>
                    <a:pt x="3650" y="4358"/>
                    <a:pt x="3676" y="4358"/>
                    <a:pt x="3703" y="4349"/>
                  </a:cubicBezTo>
                  <a:cubicBezTo>
                    <a:pt x="6674" y="4286"/>
                    <a:pt x="7022" y="4027"/>
                    <a:pt x="7191" y="3528"/>
                  </a:cubicBezTo>
                  <a:cubicBezTo>
                    <a:pt x="7191" y="3510"/>
                    <a:pt x="7200" y="3501"/>
                    <a:pt x="7200" y="3483"/>
                  </a:cubicBezTo>
                  <a:lnTo>
                    <a:pt x="7200" y="3483"/>
                  </a:lnTo>
                  <a:cubicBezTo>
                    <a:pt x="6531" y="3671"/>
                    <a:pt x="5719" y="3804"/>
                    <a:pt x="4783" y="3822"/>
                  </a:cubicBezTo>
                  <a:cubicBezTo>
                    <a:pt x="4769" y="3822"/>
                    <a:pt x="4755" y="3823"/>
                    <a:pt x="4741" y="3823"/>
                  </a:cubicBezTo>
                  <a:cubicBezTo>
                    <a:pt x="4156" y="3823"/>
                    <a:pt x="3722" y="3637"/>
                    <a:pt x="3400" y="3341"/>
                  </a:cubicBezTo>
                  <a:cubicBezTo>
                    <a:pt x="3302" y="3251"/>
                    <a:pt x="3221" y="3153"/>
                    <a:pt x="3141" y="3055"/>
                  </a:cubicBezTo>
                  <a:cubicBezTo>
                    <a:pt x="2909" y="2725"/>
                    <a:pt x="2758" y="2332"/>
                    <a:pt x="2659" y="1922"/>
                  </a:cubicBezTo>
                  <a:cubicBezTo>
                    <a:pt x="2642" y="1824"/>
                    <a:pt x="2624" y="1735"/>
                    <a:pt x="2606" y="1637"/>
                  </a:cubicBezTo>
                  <a:cubicBezTo>
                    <a:pt x="2499" y="1030"/>
                    <a:pt x="2508" y="432"/>
                    <a:pt x="2534" y="13"/>
                  </a:cubicBezTo>
                  <a:cubicBezTo>
                    <a:pt x="2308" y="6"/>
                    <a:pt x="2095" y="1"/>
                    <a:pt x="1898" y="1"/>
                  </a:cubicBezTo>
                  <a:close/>
                </a:path>
              </a:pathLst>
            </a:custGeom>
            <a:solidFill>
              <a:srgbClr val="4D1311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33" name="Hình ảnh 2">
            <a:extLst>
              <a:ext uri="{FF2B5EF4-FFF2-40B4-BE49-F238E27FC236}">
                <a16:creationId xmlns:a16="http://schemas.microsoft.com/office/drawing/2014/main" id="{F60D2FB6-C280-4A31-9198-F1B3E13AC8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8867" y="-323249"/>
            <a:ext cx="12821920" cy="61242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5" name="Hình ảnh 6">
            <a:extLst>
              <a:ext uri="{FF2B5EF4-FFF2-40B4-BE49-F238E27FC236}">
                <a16:creationId xmlns:a16="http://schemas.microsoft.com/office/drawing/2014/main" id="{60395AD5-3161-4A9F-B0D6-E866D330557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5081" y="5722055"/>
            <a:ext cx="6183312" cy="11153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7" name="Hình ảnh 9">
            <a:extLst>
              <a:ext uri="{FF2B5EF4-FFF2-40B4-BE49-F238E27FC236}">
                <a16:creationId xmlns:a16="http://schemas.microsoft.com/office/drawing/2014/main" id="{34F9E8BE-F017-4050-9752-9EFE23D0037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77731" y="5718849"/>
            <a:ext cx="6153150" cy="11185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8" name="Hộp Văn bản 10">
            <a:extLst>
              <a:ext uri="{FF2B5EF4-FFF2-40B4-BE49-F238E27FC236}">
                <a16:creationId xmlns:a16="http://schemas.microsoft.com/office/drawing/2014/main" id="{2EA03BEC-7003-4061-9B4E-349691F462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30534" y="477246"/>
            <a:ext cx="9546594" cy="37856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6000" b="1" i="0" u="none" strike="noStrike" kern="1200" cap="none" spc="0" normalizeH="0" baseline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Bài 4: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6000" b="1" i="0" u="none" strike="noStrike" kern="1200" cap="none" spc="0" normalizeH="0" baseline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        Vận</a:t>
            </a:r>
            <a:r>
              <a:rPr kumimoji="0" lang="en-US" altLang="en-US" sz="6000" b="1" i="0" u="none" strike="noStrike" kern="1200" cap="none" spc="0" normalizeH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dụng bảng nhân, chia đã học để tìm kết quả và điền số vào dấu chấm hỏi.</a:t>
            </a:r>
            <a:endParaRPr kumimoji="0" lang="en-US" altLang="en-US" sz="60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014453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1">
            <a:extLst>
              <a:ext uri="{FF2B5EF4-FFF2-40B4-BE49-F238E27FC236}">
                <a16:creationId xmlns:a16="http://schemas.microsoft.com/office/drawing/2014/main" id="{12C3A1E5-4CD9-4374-9F5D-2848BA39B830}"/>
              </a:ext>
            </a:extLst>
          </p:cNvPr>
          <p:cNvGrpSpPr/>
          <p:nvPr/>
        </p:nvGrpSpPr>
        <p:grpSpPr>
          <a:xfrm>
            <a:off x="1354439" y="589891"/>
            <a:ext cx="8581319" cy="5883467"/>
            <a:chOff x="341926" y="208486"/>
            <a:chExt cx="11441759" cy="5883467"/>
          </a:xfrm>
        </p:grpSpPr>
        <p:pic>
          <p:nvPicPr>
            <p:cNvPr id="14" name="134">
              <a:extLst>
                <a:ext uri="{FF2B5EF4-FFF2-40B4-BE49-F238E27FC236}">
                  <a16:creationId xmlns:a16="http://schemas.microsoft.com/office/drawing/2014/main" id="{077E52A1-5237-4CBD-B20A-9FC053D20AA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907478" y="208803"/>
              <a:ext cx="10876207" cy="5883150"/>
            </a:xfrm>
            <a:prstGeom prst="rect">
              <a:avLst/>
            </a:prstGeom>
          </p:spPr>
        </p:pic>
        <p:pic>
          <p:nvPicPr>
            <p:cNvPr id="15" name="135">
              <a:extLst>
                <a:ext uri="{FF2B5EF4-FFF2-40B4-BE49-F238E27FC236}">
                  <a16:creationId xmlns:a16="http://schemas.microsoft.com/office/drawing/2014/main" id="{929A8081-E46A-4FFE-BB3D-442299018C2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864231" y="208725"/>
              <a:ext cx="10876207" cy="5846571"/>
            </a:xfrm>
            <a:prstGeom prst="rect">
              <a:avLst/>
            </a:prstGeom>
          </p:spPr>
        </p:pic>
        <p:pic>
          <p:nvPicPr>
            <p:cNvPr id="16" name="136">
              <a:extLst>
                <a:ext uri="{FF2B5EF4-FFF2-40B4-BE49-F238E27FC236}">
                  <a16:creationId xmlns:a16="http://schemas.microsoft.com/office/drawing/2014/main" id="{9879CD1A-0D35-4DA4-9870-1791005D5EF8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803773" y="208486"/>
              <a:ext cx="10876207" cy="5785605"/>
            </a:xfrm>
            <a:prstGeom prst="rect">
              <a:avLst/>
            </a:prstGeom>
          </p:spPr>
        </p:pic>
        <p:pic>
          <p:nvPicPr>
            <p:cNvPr id="17" name="142">
              <a:extLst>
                <a:ext uri="{FF2B5EF4-FFF2-40B4-BE49-F238E27FC236}">
                  <a16:creationId xmlns:a16="http://schemas.microsoft.com/office/drawing/2014/main" id="{AF0DBF33-5133-4AF4-AAE5-FEB67BA03A22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41926" y="784490"/>
              <a:ext cx="1054699" cy="4986960"/>
            </a:xfrm>
            <a:prstGeom prst="rect">
              <a:avLst/>
            </a:prstGeom>
          </p:spPr>
        </p:pic>
      </p:grpSp>
      <p:pic>
        <p:nvPicPr>
          <p:cNvPr id="18" name="137">
            <a:extLst>
              <a:ext uri="{FF2B5EF4-FFF2-40B4-BE49-F238E27FC236}">
                <a16:creationId xmlns:a16="http://schemas.microsoft.com/office/drawing/2014/main" id="{B1D20548-3C6E-4679-894C-D593E1D9558B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8263168" y="565762"/>
            <a:ext cx="1656155" cy="792549"/>
          </a:xfrm>
          <a:prstGeom prst="rect">
            <a:avLst/>
          </a:prstGeom>
        </p:spPr>
      </p:pic>
      <p:pic>
        <p:nvPicPr>
          <p:cNvPr id="19" name="138">
            <a:extLst>
              <a:ext uri="{FF2B5EF4-FFF2-40B4-BE49-F238E27FC236}">
                <a16:creationId xmlns:a16="http://schemas.microsoft.com/office/drawing/2014/main" id="{3A941595-1255-41BF-829F-8446EA7295E0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313103" y="4705242"/>
            <a:ext cx="1737511" cy="1268078"/>
          </a:xfrm>
          <a:prstGeom prst="rect">
            <a:avLst/>
          </a:prstGeom>
        </p:spPr>
      </p:pic>
      <p:pic>
        <p:nvPicPr>
          <p:cNvPr id="20" name="139">
            <a:extLst>
              <a:ext uri="{FF2B5EF4-FFF2-40B4-BE49-F238E27FC236}">
                <a16:creationId xmlns:a16="http://schemas.microsoft.com/office/drawing/2014/main" id="{FC6C53D4-E518-4407-A903-31D48C646C49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8557324" y="2132091"/>
            <a:ext cx="1892972" cy="2505673"/>
          </a:xfrm>
          <a:prstGeom prst="rect">
            <a:avLst/>
          </a:prstGeom>
        </p:spPr>
      </p:pic>
      <p:pic>
        <p:nvPicPr>
          <p:cNvPr id="21" name="140">
            <a:extLst>
              <a:ext uri="{FF2B5EF4-FFF2-40B4-BE49-F238E27FC236}">
                <a16:creationId xmlns:a16="http://schemas.microsoft.com/office/drawing/2014/main" id="{69EDCC80-346C-4884-9166-D0F22B545DEC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614001" y="4267988"/>
            <a:ext cx="2359357" cy="2505673"/>
          </a:xfrm>
          <a:prstGeom prst="rect">
            <a:avLst/>
          </a:prstGeom>
        </p:spPr>
      </p:pic>
      <p:pic>
        <p:nvPicPr>
          <p:cNvPr id="22" name="141">
            <a:extLst>
              <a:ext uri="{FF2B5EF4-FFF2-40B4-BE49-F238E27FC236}">
                <a16:creationId xmlns:a16="http://schemas.microsoft.com/office/drawing/2014/main" id="{FDD3BB1E-71DB-418D-9CCD-4B202B382988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8570839" y="1924968"/>
            <a:ext cx="653853" cy="865707"/>
          </a:xfrm>
          <a:prstGeom prst="rect">
            <a:avLst/>
          </a:prstGeom>
        </p:spPr>
      </p:pic>
      <p:pic>
        <p:nvPicPr>
          <p:cNvPr id="23" name="147">
            <a:extLst>
              <a:ext uri="{FF2B5EF4-FFF2-40B4-BE49-F238E27FC236}">
                <a16:creationId xmlns:a16="http://schemas.microsoft.com/office/drawing/2014/main" id="{10E6BA1D-2F0A-4B82-8B28-D856EBCFE467}"/>
              </a:ext>
            </a:extLst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3560924" y="1826649"/>
            <a:ext cx="342930" cy="481626"/>
          </a:xfrm>
          <a:prstGeom prst="rect">
            <a:avLst/>
          </a:prstGeom>
        </p:spPr>
      </p:pic>
      <p:pic>
        <p:nvPicPr>
          <p:cNvPr id="24" name="148">
            <a:extLst>
              <a:ext uri="{FF2B5EF4-FFF2-40B4-BE49-F238E27FC236}">
                <a16:creationId xmlns:a16="http://schemas.microsoft.com/office/drawing/2014/main" id="{693EB7BD-6DD5-48F7-9313-A02A504C8BAB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3350361" y="2363648"/>
            <a:ext cx="772735" cy="1024217"/>
          </a:xfrm>
          <a:prstGeom prst="rect">
            <a:avLst/>
          </a:prstGeom>
        </p:spPr>
      </p:pic>
      <p:pic>
        <p:nvPicPr>
          <p:cNvPr id="25" name="143">
            <a:extLst>
              <a:ext uri="{FF2B5EF4-FFF2-40B4-BE49-F238E27FC236}">
                <a16:creationId xmlns:a16="http://schemas.microsoft.com/office/drawing/2014/main" id="{30300982-5E8F-4BCF-AF90-200D63E72223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4644514" y="554436"/>
            <a:ext cx="672143" cy="1012024"/>
          </a:xfrm>
          <a:prstGeom prst="rect">
            <a:avLst/>
          </a:prstGeom>
        </p:spPr>
      </p:pic>
      <p:pic>
        <p:nvPicPr>
          <p:cNvPr id="26" name="146">
            <a:extLst>
              <a:ext uri="{FF2B5EF4-FFF2-40B4-BE49-F238E27FC236}">
                <a16:creationId xmlns:a16="http://schemas.microsoft.com/office/drawing/2014/main" id="{9270ECDF-DFA2-4EDB-827B-B84F84788AFF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5415058" y="505656"/>
            <a:ext cx="727011" cy="1091279"/>
          </a:xfrm>
          <a:prstGeom prst="rect">
            <a:avLst/>
          </a:prstGeom>
        </p:spPr>
      </p:pic>
      <p:pic>
        <p:nvPicPr>
          <p:cNvPr id="27" name="145">
            <a:extLst>
              <a:ext uri="{FF2B5EF4-FFF2-40B4-BE49-F238E27FC236}">
                <a16:creationId xmlns:a16="http://schemas.microsoft.com/office/drawing/2014/main" id="{FF23D3F9-D0B1-4C1A-A8E7-83DCBFA6F045}"/>
              </a:ext>
            </a:extLst>
          </p:cNvPr>
          <p:cNvPicPr>
            <a:picLocks noChangeAspect="1"/>
          </p:cNvPicPr>
          <p:nvPr/>
        </p:nvPicPr>
        <p:blipFill>
          <a:blip r:embed="rId16"/>
          <a:stretch>
            <a:fillRect/>
          </a:stretch>
        </p:blipFill>
        <p:spPr>
          <a:xfrm>
            <a:off x="6270415" y="632955"/>
            <a:ext cx="576122" cy="883997"/>
          </a:xfrm>
          <a:prstGeom prst="rect">
            <a:avLst/>
          </a:prstGeom>
        </p:spPr>
      </p:pic>
      <p:pic>
        <p:nvPicPr>
          <p:cNvPr id="28" name="144">
            <a:extLst>
              <a:ext uri="{FF2B5EF4-FFF2-40B4-BE49-F238E27FC236}">
                <a16:creationId xmlns:a16="http://schemas.microsoft.com/office/drawing/2014/main" id="{5CBE300A-EA79-4AD7-8708-256F5C4B293E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7067095" y="608180"/>
            <a:ext cx="576122" cy="890093"/>
          </a:xfrm>
          <a:prstGeom prst="rect">
            <a:avLst/>
          </a:prstGeom>
        </p:spPr>
      </p:pic>
      <p:pic>
        <p:nvPicPr>
          <p:cNvPr id="29" name="149">
            <a:extLst>
              <a:ext uri="{FF2B5EF4-FFF2-40B4-BE49-F238E27FC236}">
                <a16:creationId xmlns:a16="http://schemas.microsoft.com/office/drawing/2014/main" id="{D29A04D4-7147-4E12-81F2-D90C4D380B30}"/>
              </a:ext>
            </a:extLst>
          </p:cNvPr>
          <p:cNvPicPr>
            <a:picLocks noChangeAspect="1"/>
          </p:cNvPicPr>
          <p:nvPr/>
        </p:nvPicPr>
        <p:blipFill rotWithShape="1">
          <a:blip r:embed="rId18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t="-10904" r="-11007"/>
          <a:stretch/>
        </p:blipFill>
        <p:spPr>
          <a:xfrm>
            <a:off x="2872547" y="817086"/>
            <a:ext cx="914400" cy="578451"/>
          </a:xfrm>
          <a:prstGeom prst="rect">
            <a:avLst/>
          </a:prstGeom>
        </p:spPr>
      </p:pic>
      <p:pic>
        <p:nvPicPr>
          <p:cNvPr id="30" name="3">
            <a:extLst>
              <a:ext uri="{FF2B5EF4-FFF2-40B4-BE49-F238E27FC236}">
                <a16:creationId xmlns:a16="http://schemas.microsoft.com/office/drawing/2014/main" id="{31A6850E-8354-454B-A391-212694574148}"/>
              </a:ext>
            </a:extLst>
          </p:cNvPr>
          <p:cNvPicPr>
            <a:picLocks noChangeAspect="1"/>
          </p:cNvPicPr>
          <p:nvPr/>
        </p:nvPicPr>
        <p:blipFill rotWithShape="1">
          <a:blip r:embed="rId1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rot="16200000">
            <a:off x="5919852" y="-428140"/>
            <a:ext cx="352299" cy="4351898"/>
          </a:xfrm>
          <a:prstGeom prst="rect">
            <a:avLst/>
          </a:prstGeom>
        </p:spPr>
      </p:pic>
      <p:pic>
        <p:nvPicPr>
          <p:cNvPr id="34" name="1">
            <a:extLst>
              <a:ext uri="{FF2B5EF4-FFF2-40B4-BE49-F238E27FC236}">
                <a16:creationId xmlns:a16="http://schemas.microsoft.com/office/drawing/2014/main" id="{CB329D35-9D3D-4FCC-B9F1-BF064D3C5FD1}"/>
              </a:ext>
            </a:extLst>
          </p:cNvPr>
          <p:cNvPicPr>
            <a:picLocks noChangeAspect="1"/>
          </p:cNvPicPr>
          <p:nvPr/>
        </p:nvPicPr>
        <p:blipFill>
          <a:blip r:embed="rId2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524000" y="-1"/>
            <a:ext cx="2166757" cy="1758721"/>
          </a:xfrm>
          <a:prstGeom prst="rect">
            <a:avLst/>
          </a:prstGeom>
        </p:spPr>
      </p:pic>
      <p:pic>
        <p:nvPicPr>
          <p:cNvPr id="5" name="4">
            <a:extLst>
              <a:ext uri="{FF2B5EF4-FFF2-40B4-BE49-F238E27FC236}">
                <a16:creationId xmlns:a16="http://schemas.microsoft.com/office/drawing/2014/main" id="{1E276810-0DD4-4CB8-A5E9-27602BA1DBDF}"/>
              </a:ext>
            </a:extLst>
          </p:cNvPr>
          <p:cNvPicPr>
            <a:picLocks noChangeAspect="1"/>
          </p:cNvPicPr>
          <p:nvPr/>
        </p:nvPicPr>
        <p:blipFill rotWithShape="1">
          <a:blip r:embed="rId19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rot="5400000" flipV="1">
            <a:off x="5972154" y="2252758"/>
            <a:ext cx="352299" cy="4351898"/>
          </a:xfrm>
          <a:prstGeom prst="rect">
            <a:avLst/>
          </a:prstGeom>
        </p:spPr>
      </p:pic>
      <p:sp>
        <p:nvSpPr>
          <p:cNvPr id="8" name="39">
            <a:extLst>
              <a:ext uri="{FF2B5EF4-FFF2-40B4-BE49-F238E27FC236}">
                <a16:creationId xmlns:a16="http://schemas.microsoft.com/office/drawing/2014/main" id="{053EA615-0AE2-47A6-A802-6B92DD9EB92E}"/>
              </a:ext>
            </a:extLst>
          </p:cNvPr>
          <p:cNvSpPr txBox="1"/>
          <p:nvPr/>
        </p:nvSpPr>
        <p:spPr>
          <a:xfrm flipH="1">
            <a:off x="2658784" y="1809155"/>
            <a:ext cx="7289883" cy="2777673"/>
          </a:xfrm>
          <a:prstGeom prst="rect">
            <a:avLst/>
          </a:prstGeom>
          <a:noFill/>
        </p:spPr>
        <p:txBody>
          <a:bodyPr wrap="square" lIns="68571" tIns="34285" rIns="68571" bIns="34285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8800" b="1" i="0" u="none" strike="noStrike" kern="1200" cap="none" spc="0" normalizeH="0" baseline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Montserrat ExtraBold" panose="00000900000000000000" pitchFamily="2" charset="0"/>
                <a:ea typeface="微软雅黑"/>
                <a:cs typeface="+mn-cs"/>
                <a:sym typeface="微软雅黑"/>
              </a:rPr>
              <a:t>Củng cố, dặn dò</a:t>
            </a:r>
            <a:endParaRPr kumimoji="0" lang="zh-CN" altLang="en-US" sz="88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Montserrat ExtraBold" panose="00000900000000000000" pitchFamily="2" charset="0"/>
              <a:ea typeface="微软雅黑"/>
              <a:cs typeface="+mn-cs"/>
              <a:sym typeface="微软雅黑"/>
            </a:endParaRPr>
          </a:p>
        </p:txBody>
      </p:sp>
      <p:pic>
        <p:nvPicPr>
          <p:cNvPr id="13" name="1">
            <a:extLst>
              <a:ext uri="{FF2B5EF4-FFF2-40B4-BE49-F238E27FC236}">
                <a16:creationId xmlns:a16="http://schemas.microsoft.com/office/drawing/2014/main" id="{6E9BFC22-00B8-4DEA-9521-049992E540E7}"/>
              </a:ext>
            </a:extLst>
          </p:cNvPr>
          <p:cNvPicPr>
            <a:picLocks noChangeAspect="1"/>
          </p:cNvPicPr>
          <p:nvPr/>
        </p:nvPicPr>
        <p:blipFill>
          <a:blip r:embed="rId20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1524000" y="-1"/>
            <a:ext cx="3266669" cy="26515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79297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https://i.pinimg.com/564x/89/5c/eb/895ceb59d5955c22b102451eb0de131b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78694"/>
            <a:ext cx="12192000" cy="67793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文本框 32">
            <a:extLst>
              <a:ext uri="{FF2B5EF4-FFF2-40B4-BE49-F238E27FC236}">
                <a16:creationId xmlns:a16="http://schemas.microsoft.com/office/drawing/2014/main" id="{0EF50C4E-6640-CAF7-C608-EA288C4AA5F6}"/>
              </a:ext>
            </a:extLst>
          </p:cNvPr>
          <p:cNvSpPr txBox="1"/>
          <p:nvPr/>
        </p:nvSpPr>
        <p:spPr>
          <a:xfrm>
            <a:off x="-1269584" y="-81853"/>
            <a:ext cx="4693090" cy="7665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lnSpc>
                <a:spcPct val="120000"/>
              </a:lnSpc>
              <a:defRPr sz="4000">
                <a:latin typeface="汉仪小麦体简" panose="00020600040101010101" pitchFamily="18" charset="-122"/>
                <a:ea typeface="汉仪小麦体简" panose="00020600040101010101" pitchFamily="18" charset="-122"/>
              </a:defRPr>
            </a:lvl1pPr>
          </a:lstStyle>
          <a:p>
            <a:pPr marL="0" marR="0" lvl="0" indent="0" algn="ctr" defTabSz="4572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000" b="1" i="0" u="none" strike="noStrike" kern="1200" cap="none" spc="0" normalizeH="0" baseline="0" noProof="0" dirty="0">
                <a:ln w="0"/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Microsoft YaHei" panose="020B0503020204020204" charset="-122"/>
                <a:cs typeface="Times New Roman" panose="02020603050405020304" pitchFamily="18" charset="0"/>
              </a:rPr>
              <a:t>SGK </a:t>
            </a:r>
            <a:r>
              <a:rPr kumimoji="0" lang="en-US" altLang="zh-CN" sz="4000" b="1" i="0" u="none" strike="noStrike" kern="1200" cap="none" spc="0" normalizeH="0" baseline="0" noProof="0">
                <a:ln w="0"/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Microsoft YaHei" panose="020B0503020204020204" charset="-122"/>
                <a:cs typeface="Times New Roman" panose="02020603050405020304" pitchFamily="18" charset="0"/>
              </a:rPr>
              <a:t>/ </a:t>
            </a:r>
            <a:r>
              <a:rPr kumimoji="0" lang="en-US" altLang="zh-CN" sz="4000" b="1" i="0" u="none" strike="noStrike" kern="1200" cap="none" spc="0" normalizeH="0" baseline="0" noProof="0" smtClean="0">
                <a:ln w="0"/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Microsoft YaHei" panose="020B0503020204020204" charset="-122"/>
                <a:cs typeface="Times New Roman" panose="02020603050405020304" pitchFamily="18" charset="0"/>
              </a:rPr>
              <a:t>27</a:t>
            </a:r>
            <a:endParaRPr kumimoji="0" lang="en-US" altLang="zh-CN" sz="4000" b="1" i="0" u="none" strike="noStrike" kern="1200" cap="none" spc="0" normalizeH="0" baseline="0" noProof="0" dirty="0">
              <a:ln w="0"/>
              <a:solidFill>
                <a:srgbClr val="0000FF"/>
              </a:solidFill>
              <a:effectLst/>
              <a:uLnTx/>
              <a:uFillTx/>
              <a:latin typeface="Times New Roman" panose="02020603050405020304" pitchFamily="18" charset="0"/>
              <a:ea typeface="Microsoft YaHei" panose="020B0503020204020204" charset="-122"/>
              <a:cs typeface="Times New Roman" panose="02020603050405020304" pitchFamily="18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094481" y="1398706"/>
            <a:ext cx="328595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Bài</a:t>
            </a:r>
            <a:r>
              <a:rPr kumimoji="0" lang="en-US" sz="60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 </a:t>
            </a:r>
            <a:r>
              <a:rPr kumimoji="0" lang="en-US" sz="6000" b="1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45</a:t>
            </a:r>
            <a:endParaRPr kumimoji="0" lang="en-US" sz="6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076961" y="2542132"/>
            <a:ext cx="10231120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all" spc="0" normalizeH="0" baseline="0" noProof="0" dirty="0">
                <a:ln w="9000" cmpd="sng">
                  <a:solidFill>
                    <a:srgbClr val="FFC000">
                      <a:shade val="50000"/>
                      <a:satMod val="120000"/>
                    </a:srgbClr>
                  </a:solidFill>
                  <a:prstDash val="solid"/>
                </a:ln>
                <a:solidFill>
                  <a:srgbClr val="FF0000"/>
                </a:solidFill>
                <a:effectLst>
                  <a:reflection blurRad="12700" stA="28000" endPos="45000" dist="1000" dir="5400000" sy="-100000" algn="bl" rotWithShape="0"/>
                </a:effectLst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LUYỆN TẬP CHUNG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all" spc="0" normalizeH="0" baseline="0" noProof="0">
                <a:ln w="9000" cmpd="sng">
                  <a:solidFill>
                    <a:srgbClr val="FFC000">
                      <a:shade val="50000"/>
                      <a:satMod val="120000"/>
                    </a:srgbClr>
                  </a:solidFill>
                  <a:prstDash val="solid"/>
                </a:ln>
                <a:solidFill>
                  <a:srgbClr val="FF0000"/>
                </a:solidFill>
                <a:effectLst>
                  <a:reflection blurRad="12700" stA="28000" endPos="45000" dist="1000" dir="5400000" sy="-100000" algn="bl" rotWithShape="0"/>
                </a:effectLst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(</a:t>
            </a:r>
            <a:r>
              <a:rPr kumimoji="0" lang="en-US" sz="6000" b="1" i="0" u="none" strike="noStrike" kern="1200" cap="all" spc="0" normalizeH="0" baseline="0" noProof="0" smtClean="0">
                <a:ln w="9000" cmpd="sng">
                  <a:solidFill>
                    <a:srgbClr val="FFC000">
                      <a:shade val="50000"/>
                      <a:satMod val="120000"/>
                    </a:srgbClr>
                  </a:solidFill>
                  <a:prstDash val="solid"/>
                </a:ln>
                <a:solidFill>
                  <a:srgbClr val="FF0000"/>
                </a:solidFill>
                <a:effectLst>
                  <a:reflection blurRad="12700" stA="28000" endPos="45000" dist="1000" dir="5400000" sy="-100000" algn="bl" rotWithShape="0"/>
                </a:effectLst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Tiết 1)</a:t>
            </a:r>
            <a:endParaRPr kumimoji="0" lang="en-US" sz="6000" b="1" i="0" u="none" strike="noStrike" kern="1200" cap="all" spc="0" normalizeH="0" baseline="0" noProof="0" dirty="0">
              <a:ln w="9000" cmpd="sng">
                <a:solidFill>
                  <a:srgbClr val="FFC000">
                    <a:shade val="50000"/>
                    <a:satMod val="120000"/>
                  </a:srgbClr>
                </a:solidFill>
                <a:prstDash val="solid"/>
              </a:ln>
              <a:solidFill>
                <a:srgbClr val="FF0000"/>
              </a:solidFill>
              <a:effectLst>
                <a:reflection blurRad="12700" stA="28000" endPos="45000" dist="1000" dir="5400000" sy="-100000" algn="bl" rotWithShape="0"/>
              </a:effectLst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783435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C:\Users\TUAN\Downloads\Luyện tập 1.png">
            <a:extLst>
              <a:ext uri="{FF2B5EF4-FFF2-40B4-BE49-F238E27FC236}">
                <a16:creationId xmlns:a16="http://schemas.microsoft.com/office/drawing/2014/main" id="{6D871E24-9C15-4919-8A20-3CD1565FD7C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30152" y="328812"/>
            <a:ext cx="2237784" cy="863493"/>
          </a:xfrm>
          <a:prstGeom prst="rect">
            <a:avLst/>
          </a:prstGeom>
          <a:noFill/>
        </p:spPr>
      </p:pic>
      <p:sp>
        <p:nvSpPr>
          <p:cNvPr id="3" name="Oval 2">
            <a:extLst>
              <a:ext uri="{FF2B5EF4-FFF2-40B4-BE49-F238E27FC236}">
                <a16:creationId xmlns:a16="http://schemas.microsoft.com/office/drawing/2014/main" id="{61319569-92A9-43FF-B9D3-9F65D91F3882}"/>
              </a:ext>
            </a:extLst>
          </p:cNvPr>
          <p:cNvSpPr/>
          <p:nvPr/>
        </p:nvSpPr>
        <p:spPr>
          <a:xfrm>
            <a:off x="2967936" y="618543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/>
              <a:t>1</a:t>
            </a:r>
            <a:endParaRPr lang="vi-VN" sz="3200" b="1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2993087-7DD4-4080-827C-94DABEDB1A2F}"/>
              </a:ext>
            </a:extLst>
          </p:cNvPr>
          <p:cNvSpPr txBox="1"/>
          <p:nvPr/>
        </p:nvSpPr>
        <p:spPr>
          <a:xfrm>
            <a:off x="3405258" y="618543"/>
            <a:ext cx="3722494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vi-VN" sz="2400" dirty="0"/>
              <a:t>Tìm phép nhân thích hợp.</a:t>
            </a: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90D12927-4F33-47E7-98C9-E12DDF7325A8}"/>
              </a:ext>
            </a:extLst>
          </p:cNvPr>
          <p:cNvGrpSpPr/>
          <p:nvPr/>
        </p:nvGrpSpPr>
        <p:grpSpPr>
          <a:xfrm>
            <a:off x="1162321" y="1482036"/>
            <a:ext cx="9756898" cy="4133730"/>
            <a:chOff x="1162321" y="1482036"/>
            <a:chExt cx="9756898" cy="4133730"/>
          </a:xfrm>
        </p:grpSpPr>
        <p:grpSp>
          <p:nvGrpSpPr>
            <p:cNvPr id="21" name="Group 20">
              <a:extLst>
                <a:ext uri="{FF2B5EF4-FFF2-40B4-BE49-F238E27FC236}">
                  <a16:creationId xmlns:a16="http://schemas.microsoft.com/office/drawing/2014/main" id="{A2ED23BE-FFCA-4070-9AC1-EBC5728B29E9}"/>
                </a:ext>
              </a:extLst>
            </p:cNvPr>
            <p:cNvGrpSpPr/>
            <p:nvPr/>
          </p:nvGrpSpPr>
          <p:grpSpPr>
            <a:xfrm>
              <a:off x="1162323" y="2572115"/>
              <a:ext cx="5849007" cy="863493"/>
              <a:chOff x="1162323" y="2508970"/>
              <a:chExt cx="5849007" cy="863493"/>
            </a:xfrm>
          </p:grpSpPr>
          <p:sp>
            <p:nvSpPr>
              <p:cNvPr id="13" name="Rectangle: Rounded Corners 12">
                <a:extLst>
                  <a:ext uri="{FF2B5EF4-FFF2-40B4-BE49-F238E27FC236}">
                    <a16:creationId xmlns:a16="http://schemas.microsoft.com/office/drawing/2014/main" id="{4B6899E9-8738-44ED-B9BB-53C638B4DB05}"/>
                  </a:ext>
                </a:extLst>
              </p:cNvPr>
              <p:cNvSpPr/>
              <p:nvPr/>
            </p:nvSpPr>
            <p:spPr>
              <a:xfrm>
                <a:off x="1162323" y="2508970"/>
                <a:ext cx="5849007" cy="863493"/>
              </a:xfrm>
              <a:prstGeom prst="roundRect">
                <a:avLst/>
              </a:prstGeom>
              <a:noFill/>
              <a:ln w="28575">
                <a:solidFill>
                  <a:srgbClr val="8CC63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 dirty="0"/>
              </a:p>
            </p:txBody>
          </p:sp>
          <p:pic>
            <p:nvPicPr>
              <p:cNvPr id="18" name="Picture 17">
                <a:extLst>
                  <a:ext uri="{FF2B5EF4-FFF2-40B4-BE49-F238E27FC236}">
                    <a16:creationId xmlns:a16="http://schemas.microsoft.com/office/drawing/2014/main" id="{FF7FBFB1-23EB-4F21-BCE2-622042055A4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sharpenSoften amount="50000"/>
                        </a14:imgEffect>
                        <a14:imgEffect>
                          <a14:saturation sat="20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2390282" y="2599612"/>
                <a:ext cx="1152525" cy="752475"/>
              </a:xfrm>
              <a:prstGeom prst="rect">
                <a:avLst/>
              </a:prstGeom>
            </p:spPr>
          </p:pic>
          <p:pic>
            <p:nvPicPr>
              <p:cNvPr id="19" name="Picture 18">
                <a:extLst>
                  <a:ext uri="{FF2B5EF4-FFF2-40B4-BE49-F238E27FC236}">
                    <a16:creationId xmlns:a16="http://schemas.microsoft.com/office/drawing/2014/main" id="{1B60404A-D30C-4723-BD7F-91D048BAC443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sharpenSoften amount="50000"/>
                        </a14:imgEffect>
                        <a14:imgEffect>
                          <a14:saturation sat="20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3539476" y="2599611"/>
                <a:ext cx="1152525" cy="752475"/>
              </a:xfrm>
              <a:prstGeom prst="rect">
                <a:avLst/>
              </a:prstGeom>
            </p:spPr>
          </p:pic>
          <p:pic>
            <p:nvPicPr>
              <p:cNvPr id="20" name="Picture 19">
                <a:extLst>
                  <a:ext uri="{FF2B5EF4-FFF2-40B4-BE49-F238E27FC236}">
                    <a16:creationId xmlns:a16="http://schemas.microsoft.com/office/drawing/2014/main" id="{3D97D982-DB7C-45A7-9D91-1582552FF0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sharpenSoften amount="50000"/>
                        </a14:imgEffect>
                        <a14:imgEffect>
                          <a14:saturation sat="20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4688670" y="2599610"/>
                <a:ext cx="1152525" cy="752475"/>
              </a:xfrm>
              <a:prstGeom prst="rect">
                <a:avLst/>
              </a:prstGeom>
            </p:spPr>
          </p:pic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215E3A4B-3A3E-4E25-B3D6-D986FA370C8B}"/>
                </a:ext>
              </a:extLst>
            </p:cNvPr>
            <p:cNvGrpSpPr/>
            <p:nvPr/>
          </p:nvGrpSpPr>
          <p:grpSpPr>
            <a:xfrm>
              <a:off x="1162322" y="3662194"/>
              <a:ext cx="5849007" cy="863493"/>
              <a:chOff x="1162322" y="3599049"/>
              <a:chExt cx="5849007" cy="863493"/>
            </a:xfrm>
          </p:grpSpPr>
          <p:sp>
            <p:nvSpPr>
              <p:cNvPr id="14" name="Rectangle: Rounded Corners 13">
                <a:extLst>
                  <a:ext uri="{FF2B5EF4-FFF2-40B4-BE49-F238E27FC236}">
                    <a16:creationId xmlns:a16="http://schemas.microsoft.com/office/drawing/2014/main" id="{D2C8E0CE-9A2B-41D9-8F8C-CD545D6FA588}"/>
                  </a:ext>
                </a:extLst>
              </p:cNvPr>
              <p:cNvSpPr/>
              <p:nvPr/>
            </p:nvSpPr>
            <p:spPr>
              <a:xfrm>
                <a:off x="1162322" y="3599049"/>
                <a:ext cx="5849007" cy="863493"/>
              </a:xfrm>
              <a:prstGeom prst="roundRect">
                <a:avLst/>
              </a:prstGeom>
              <a:noFill/>
              <a:ln w="28575">
                <a:solidFill>
                  <a:srgbClr val="8CC63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 dirty="0"/>
              </a:p>
            </p:txBody>
          </p:sp>
          <p:pic>
            <p:nvPicPr>
              <p:cNvPr id="16" name="Picture 15">
                <a:extLst>
                  <a:ext uri="{FF2B5EF4-FFF2-40B4-BE49-F238E27FC236}">
                    <a16:creationId xmlns:a16="http://schemas.microsoft.com/office/drawing/2014/main" id="{A93AEBBC-A871-449C-84B2-1D12F1E22981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sharpenSoften amount="50000"/>
                        </a14:imgEffect>
                        <a14:imgEffect>
                          <a14:saturation sat="20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1812507" y="3683740"/>
                <a:ext cx="1137159" cy="694110"/>
              </a:xfrm>
              <a:prstGeom prst="rect">
                <a:avLst/>
              </a:prstGeom>
            </p:spPr>
          </p:pic>
          <p:pic>
            <p:nvPicPr>
              <p:cNvPr id="22" name="Picture 21">
                <a:extLst>
                  <a:ext uri="{FF2B5EF4-FFF2-40B4-BE49-F238E27FC236}">
                    <a16:creationId xmlns:a16="http://schemas.microsoft.com/office/drawing/2014/main" id="{1C731237-6281-4239-A71E-08DE5423E48B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sharpenSoften amount="50000"/>
                        </a14:imgEffect>
                        <a14:imgEffect>
                          <a14:saturation sat="20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2949666" y="3683739"/>
                <a:ext cx="1137159" cy="694110"/>
              </a:xfrm>
              <a:prstGeom prst="rect">
                <a:avLst/>
              </a:prstGeom>
            </p:spPr>
          </p:pic>
          <p:pic>
            <p:nvPicPr>
              <p:cNvPr id="23" name="Picture 22">
                <a:extLst>
                  <a:ext uri="{FF2B5EF4-FFF2-40B4-BE49-F238E27FC236}">
                    <a16:creationId xmlns:a16="http://schemas.microsoft.com/office/drawing/2014/main" id="{A0D94002-4BE2-4029-9FB7-6F1753914B5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sharpenSoften amount="50000"/>
                        </a14:imgEffect>
                        <a14:imgEffect>
                          <a14:saturation sat="20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4086825" y="3683738"/>
                <a:ext cx="1137159" cy="694110"/>
              </a:xfrm>
              <a:prstGeom prst="rect">
                <a:avLst/>
              </a:prstGeom>
            </p:spPr>
          </p:pic>
          <p:pic>
            <p:nvPicPr>
              <p:cNvPr id="24" name="Picture 23">
                <a:extLst>
                  <a:ext uri="{FF2B5EF4-FFF2-40B4-BE49-F238E27FC236}">
                    <a16:creationId xmlns:a16="http://schemas.microsoft.com/office/drawing/2014/main" id="{969E861F-517C-4249-8F50-E727D945C3B6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sharpenSoften amount="50000"/>
                        </a14:imgEffect>
                        <a14:imgEffect>
                          <a14:saturation sat="20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5223984" y="3683737"/>
                <a:ext cx="1137159" cy="694110"/>
              </a:xfrm>
              <a:prstGeom prst="rect">
                <a:avLst/>
              </a:prstGeom>
            </p:spPr>
          </p:pic>
        </p:grpSp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88F52408-4472-4384-AD4C-502CA26DFF2D}"/>
                </a:ext>
              </a:extLst>
            </p:cNvPr>
            <p:cNvGrpSpPr/>
            <p:nvPr/>
          </p:nvGrpSpPr>
          <p:grpSpPr>
            <a:xfrm>
              <a:off x="1162321" y="4752273"/>
              <a:ext cx="5849007" cy="863493"/>
              <a:chOff x="1162321" y="4689128"/>
              <a:chExt cx="5849007" cy="863493"/>
            </a:xfrm>
          </p:grpSpPr>
          <p:sp>
            <p:nvSpPr>
              <p:cNvPr id="15" name="Rectangle: Rounded Corners 14">
                <a:extLst>
                  <a:ext uri="{FF2B5EF4-FFF2-40B4-BE49-F238E27FC236}">
                    <a16:creationId xmlns:a16="http://schemas.microsoft.com/office/drawing/2014/main" id="{316B12F6-1FA0-4711-884E-DCA604006E8E}"/>
                  </a:ext>
                </a:extLst>
              </p:cNvPr>
              <p:cNvSpPr/>
              <p:nvPr/>
            </p:nvSpPr>
            <p:spPr>
              <a:xfrm>
                <a:off x="1162321" y="4689128"/>
                <a:ext cx="5849007" cy="863493"/>
              </a:xfrm>
              <a:prstGeom prst="roundRect">
                <a:avLst/>
              </a:prstGeom>
              <a:noFill/>
              <a:ln w="28575">
                <a:solidFill>
                  <a:srgbClr val="8CC63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 dirty="0"/>
              </a:p>
            </p:txBody>
          </p:sp>
          <p:pic>
            <p:nvPicPr>
              <p:cNvPr id="17" name="Picture 16">
                <a:extLst>
                  <a:ext uri="{FF2B5EF4-FFF2-40B4-BE49-F238E27FC236}">
                    <a16:creationId xmlns:a16="http://schemas.microsoft.com/office/drawing/2014/main" id="{99E16ADC-1A49-4CCF-A32A-83ED6040913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9">
                        <a14:imgEffect>
                          <a14:sharpenSoften amount="50000"/>
                        </a14:imgEffect>
                        <a14:imgEffect>
                          <a14:saturation sat="20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2189909" y="4689128"/>
                <a:ext cx="1215349" cy="748585"/>
              </a:xfrm>
              <a:prstGeom prst="rect">
                <a:avLst/>
              </a:prstGeom>
            </p:spPr>
          </p:pic>
          <p:pic>
            <p:nvPicPr>
              <p:cNvPr id="28" name="Picture 27">
                <a:extLst>
                  <a:ext uri="{FF2B5EF4-FFF2-40B4-BE49-F238E27FC236}">
                    <a16:creationId xmlns:a16="http://schemas.microsoft.com/office/drawing/2014/main" id="{C6BA3129-42F4-4764-AD93-EA18647E648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9">
                        <a14:imgEffect>
                          <a14:sharpenSoften amount="50000"/>
                        </a14:imgEffect>
                        <a14:imgEffect>
                          <a14:saturation sat="20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3353910" y="4689128"/>
                <a:ext cx="1215349" cy="748585"/>
              </a:xfrm>
              <a:prstGeom prst="rect">
                <a:avLst/>
              </a:prstGeom>
            </p:spPr>
          </p:pic>
          <p:pic>
            <p:nvPicPr>
              <p:cNvPr id="29" name="Picture 28">
                <a:extLst>
                  <a:ext uri="{FF2B5EF4-FFF2-40B4-BE49-F238E27FC236}">
                    <a16:creationId xmlns:a16="http://schemas.microsoft.com/office/drawing/2014/main" id="{1FAD6578-21E8-4B5D-A48E-704ADF919B5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9">
                        <a14:imgEffect>
                          <a14:sharpenSoften amount="50000"/>
                        </a14:imgEffect>
                        <a14:imgEffect>
                          <a14:saturation sat="20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4517911" y="4689128"/>
                <a:ext cx="1215349" cy="748585"/>
              </a:xfrm>
              <a:prstGeom prst="rect">
                <a:avLst/>
              </a:prstGeom>
            </p:spPr>
          </p:pic>
        </p:grp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2" name="Rectangle: Rounded Corners 11">
                  <a:extLst>
                    <a:ext uri="{FF2B5EF4-FFF2-40B4-BE49-F238E27FC236}">
                      <a16:creationId xmlns:a16="http://schemas.microsoft.com/office/drawing/2014/main" id="{05837CFF-F44C-4968-881B-9D7B150101B5}"/>
                    </a:ext>
                  </a:extLst>
                </p:cNvPr>
                <p:cNvSpPr/>
                <p:nvPr/>
              </p:nvSpPr>
              <p:spPr>
                <a:xfrm>
                  <a:off x="8989255" y="1482036"/>
                  <a:ext cx="1929964" cy="863493"/>
                </a:xfrm>
                <a:prstGeom prst="roundRect">
                  <a:avLst/>
                </a:prstGeom>
                <a:noFill/>
                <a:ln w="28575">
                  <a:solidFill>
                    <a:srgbClr val="F7941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vi-VN" sz="2800" dirty="0">
                      <a:solidFill>
                        <a:schemeClr val="tx1"/>
                      </a:solidFill>
                    </a:rPr>
                    <a:t>5 </a:t>
                  </a:r>
                  <a14:m>
                    <m:oMath xmlns:m="http://schemas.openxmlformats.org/officeDocument/2006/math">
                      <m:r>
                        <a:rPr lang="vi-VN" sz="280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</m:oMath>
                  </a14:m>
                  <a:r>
                    <a:rPr lang="vi-VN" sz="2800" dirty="0">
                      <a:solidFill>
                        <a:schemeClr val="tx1"/>
                      </a:solidFill>
                    </a:rPr>
                    <a:t> 4 = 20 </a:t>
                  </a:r>
                </a:p>
              </p:txBody>
            </p:sp>
          </mc:Choice>
          <mc:Fallback xmlns="">
            <p:sp>
              <p:nvSpPr>
                <p:cNvPr id="12" name="Rectangle: Rounded Corners 11">
                  <a:extLst>
                    <a:ext uri="{FF2B5EF4-FFF2-40B4-BE49-F238E27FC236}">
                      <a16:creationId xmlns:a16="http://schemas.microsoft.com/office/drawing/2014/main" id="{05837CFF-F44C-4968-881B-9D7B150101B5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989255" y="1482036"/>
                  <a:ext cx="1929964" cy="863493"/>
                </a:xfrm>
                <a:prstGeom prst="roundRect">
                  <a:avLst/>
                </a:prstGeom>
                <a:blipFill>
                  <a:blip r:embed="rId11"/>
                  <a:stretch>
                    <a:fillRect l="-3427" r="-8100"/>
                  </a:stretch>
                </a:blipFill>
                <a:ln w="28575">
                  <a:solidFill>
                    <a:srgbClr val="F7941E"/>
                  </a:solidFill>
                </a:ln>
              </p:spPr>
              <p:txBody>
                <a:bodyPr/>
                <a:lstStyle/>
                <a:p>
                  <a:r>
                    <a:rPr lang="vi-VN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2" name="Rectangle: Rounded Corners 31">
                  <a:extLst>
                    <a:ext uri="{FF2B5EF4-FFF2-40B4-BE49-F238E27FC236}">
                      <a16:creationId xmlns:a16="http://schemas.microsoft.com/office/drawing/2014/main" id="{EA62BC69-1DAE-40DC-8061-4A2BAF09F0CE}"/>
                    </a:ext>
                  </a:extLst>
                </p:cNvPr>
                <p:cNvSpPr/>
                <p:nvPr/>
              </p:nvSpPr>
              <p:spPr>
                <a:xfrm>
                  <a:off x="8989255" y="2572115"/>
                  <a:ext cx="1929964" cy="863493"/>
                </a:xfrm>
                <a:prstGeom prst="roundRect">
                  <a:avLst/>
                </a:prstGeom>
                <a:noFill/>
                <a:ln w="28575">
                  <a:solidFill>
                    <a:srgbClr val="F7941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vi-VN" sz="2800" dirty="0">
                      <a:solidFill>
                        <a:schemeClr val="tx1"/>
                      </a:solidFill>
                    </a:rPr>
                    <a:t>6 </a:t>
                  </a:r>
                  <a14:m>
                    <m:oMath xmlns:m="http://schemas.openxmlformats.org/officeDocument/2006/math">
                      <m:r>
                        <a:rPr lang="vi-VN" sz="280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</m:oMath>
                  </a14:m>
                  <a:r>
                    <a:rPr lang="vi-VN" sz="2800" dirty="0">
                      <a:solidFill>
                        <a:schemeClr val="tx1"/>
                      </a:solidFill>
                    </a:rPr>
                    <a:t> 3 = 18 </a:t>
                  </a:r>
                </a:p>
              </p:txBody>
            </p:sp>
          </mc:Choice>
          <mc:Fallback xmlns="">
            <p:sp>
              <p:nvSpPr>
                <p:cNvPr id="32" name="Rectangle: Rounded Corners 31">
                  <a:extLst>
                    <a:ext uri="{FF2B5EF4-FFF2-40B4-BE49-F238E27FC236}">
                      <a16:creationId xmlns:a16="http://schemas.microsoft.com/office/drawing/2014/main" id="{EA62BC69-1DAE-40DC-8061-4A2BAF09F0CE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989255" y="2572115"/>
                  <a:ext cx="1929964" cy="863493"/>
                </a:xfrm>
                <a:prstGeom prst="roundRect">
                  <a:avLst/>
                </a:prstGeom>
                <a:blipFill>
                  <a:blip r:embed="rId12"/>
                  <a:stretch>
                    <a:fillRect l="-3427" r="-8100"/>
                  </a:stretch>
                </a:blipFill>
                <a:ln w="28575">
                  <a:solidFill>
                    <a:srgbClr val="F7941E"/>
                  </a:solidFill>
                </a:ln>
              </p:spPr>
              <p:txBody>
                <a:bodyPr/>
                <a:lstStyle/>
                <a:p>
                  <a:r>
                    <a:rPr lang="vi-VN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3" name="Rectangle: Rounded Corners 32">
                  <a:extLst>
                    <a:ext uri="{FF2B5EF4-FFF2-40B4-BE49-F238E27FC236}">
                      <a16:creationId xmlns:a16="http://schemas.microsoft.com/office/drawing/2014/main" id="{9D6BF071-6DFF-4291-A0F5-F9E49E42E103}"/>
                    </a:ext>
                  </a:extLst>
                </p:cNvPr>
                <p:cNvSpPr/>
                <p:nvPr/>
              </p:nvSpPr>
              <p:spPr>
                <a:xfrm>
                  <a:off x="8989255" y="3662194"/>
                  <a:ext cx="1929964" cy="863493"/>
                </a:xfrm>
                <a:prstGeom prst="roundRect">
                  <a:avLst/>
                </a:prstGeom>
                <a:noFill/>
                <a:ln w="28575">
                  <a:solidFill>
                    <a:srgbClr val="F7941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vi-VN" sz="2800" dirty="0">
                      <a:solidFill>
                        <a:schemeClr val="tx1"/>
                      </a:solidFill>
                    </a:rPr>
                    <a:t>3 </a:t>
                  </a:r>
                  <a14:m>
                    <m:oMath xmlns:m="http://schemas.openxmlformats.org/officeDocument/2006/math">
                      <m:r>
                        <a:rPr lang="vi-VN" sz="280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</m:oMath>
                  </a14:m>
                  <a:r>
                    <a:rPr lang="vi-VN" sz="2800" dirty="0">
                      <a:solidFill>
                        <a:schemeClr val="tx1"/>
                      </a:solidFill>
                    </a:rPr>
                    <a:t> 5 = </a:t>
                  </a:r>
                  <a:r>
                    <a:rPr lang="en-US" sz="2800" dirty="0">
                      <a:solidFill>
                        <a:schemeClr val="tx1"/>
                      </a:solidFill>
                    </a:rPr>
                    <a:t>15</a:t>
                  </a:r>
                  <a:r>
                    <a:rPr lang="vi-VN" sz="2800" dirty="0">
                      <a:solidFill>
                        <a:schemeClr val="tx1"/>
                      </a:solidFill>
                    </a:rPr>
                    <a:t> </a:t>
                  </a:r>
                </a:p>
              </p:txBody>
            </p:sp>
          </mc:Choice>
          <mc:Fallback xmlns="">
            <p:sp>
              <p:nvSpPr>
                <p:cNvPr id="33" name="Rectangle: Rounded Corners 32">
                  <a:extLst>
                    <a:ext uri="{FF2B5EF4-FFF2-40B4-BE49-F238E27FC236}">
                      <a16:creationId xmlns:a16="http://schemas.microsoft.com/office/drawing/2014/main" id="{9D6BF071-6DFF-4291-A0F5-F9E49E42E103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989255" y="3662194"/>
                  <a:ext cx="1929964" cy="863493"/>
                </a:xfrm>
                <a:prstGeom prst="roundRect">
                  <a:avLst/>
                </a:prstGeom>
                <a:blipFill>
                  <a:blip r:embed="rId13"/>
                  <a:stretch>
                    <a:fillRect l="-3427" r="-2804"/>
                  </a:stretch>
                </a:blipFill>
                <a:ln w="28575">
                  <a:solidFill>
                    <a:srgbClr val="F7941E"/>
                  </a:solidFill>
                </a:ln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4" name="Rectangle: Rounded Corners 33">
                  <a:extLst>
                    <a:ext uri="{FF2B5EF4-FFF2-40B4-BE49-F238E27FC236}">
                      <a16:creationId xmlns:a16="http://schemas.microsoft.com/office/drawing/2014/main" id="{290AF600-2E44-4415-B9E8-1072CD6E23EC}"/>
                    </a:ext>
                  </a:extLst>
                </p:cNvPr>
                <p:cNvSpPr/>
                <p:nvPr/>
              </p:nvSpPr>
              <p:spPr>
                <a:xfrm>
                  <a:off x="8989255" y="4752273"/>
                  <a:ext cx="1929964" cy="863493"/>
                </a:xfrm>
                <a:prstGeom prst="roundRect">
                  <a:avLst/>
                </a:prstGeom>
                <a:noFill/>
                <a:ln w="28575">
                  <a:solidFill>
                    <a:srgbClr val="F7941E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vi-VN" sz="2800" dirty="0">
                      <a:solidFill>
                        <a:schemeClr val="tx1"/>
                      </a:solidFill>
                    </a:rPr>
                    <a:t>4 </a:t>
                  </a:r>
                  <a14:m>
                    <m:oMath xmlns:m="http://schemas.openxmlformats.org/officeDocument/2006/math">
                      <m:r>
                        <a:rPr lang="vi-VN" sz="280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×</m:t>
                      </m:r>
                    </m:oMath>
                  </a14:m>
                  <a:r>
                    <a:rPr lang="vi-VN" sz="2800" dirty="0">
                      <a:solidFill>
                        <a:schemeClr val="tx1"/>
                      </a:solidFill>
                    </a:rPr>
                    <a:t> 3 = 12 </a:t>
                  </a:r>
                </a:p>
              </p:txBody>
            </p:sp>
          </mc:Choice>
          <mc:Fallback xmlns="">
            <p:sp>
              <p:nvSpPr>
                <p:cNvPr id="34" name="Rectangle: Rounded Corners 33">
                  <a:extLst>
                    <a:ext uri="{FF2B5EF4-FFF2-40B4-BE49-F238E27FC236}">
                      <a16:creationId xmlns:a16="http://schemas.microsoft.com/office/drawing/2014/main" id="{290AF600-2E44-4415-B9E8-1072CD6E23EC}"/>
                    </a:ext>
                  </a:extLst>
                </p:cNvPr>
                <p:cNvSpPr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989255" y="4752273"/>
                  <a:ext cx="1929964" cy="863493"/>
                </a:xfrm>
                <a:prstGeom prst="roundRect">
                  <a:avLst/>
                </a:prstGeom>
                <a:blipFill>
                  <a:blip r:embed="rId14"/>
                  <a:stretch>
                    <a:fillRect l="-3427" r="-8100"/>
                  </a:stretch>
                </a:blipFill>
                <a:ln w="28575">
                  <a:solidFill>
                    <a:srgbClr val="F7941E"/>
                  </a:solidFill>
                </a:ln>
              </p:spPr>
              <p:txBody>
                <a:bodyPr/>
                <a:lstStyle/>
                <a:p>
                  <a:r>
                    <a:rPr lang="vi-VN">
                      <a:noFill/>
                    </a:rPr>
                    <a:t> </a:t>
                  </a:r>
                </a:p>
              </p:txBody>
            </p:sp>
          </mc:Fallback>
        </mc:AlternateContent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B051F13A-7548-4319-B447-14972B5242F3}"/>
                </a:ext>
              </a:extLst>
            </p:cNvPr>
            <p:cNvGrpSpPr/>
            <p:nvPr/>
          </p:nvGrpSpPr>
          <p:grpSpPr>
            <a:xfrm>
              <a:off x="1162323" y="1482036"/>
              <a:ext cx="5849007" cy="863493"/>
              <a:chOff x="1162323" y="1482036"/>
              <a:chExt cx="5849007" cy="863493"/>
            </a:xfrm>
          </p:grpSpPr>
          <p:sp>
            <p:nvSpPr>
              <p:cNvPr id="5" name="Rectangle: Rounded Corners 4">
                <a:extLst>
                  <a:ext uri="{FF2B5EF4-FFF2-40B4-BE49-F238E27FC236}">
                    <a16:creationId xmlns:a16="http://schemas.microsoft.com/office/drawing/2014/main" id="{C541278E-542C-4B8A-8A52-D68656BA961E}"/>
                  </a:ext>
                </a:extLst>
              </p:cNvPr>
              <p:cNvSpPr/>
              <p:nvPr/>
            </p:nvSpPr>
            <p:spPr>
              <a:xfrm>
                <a:off x="1162323" y="1482036"/>
                <a:ext cx="5849007" cy="863493"/>
              </a:xfrm>
              <a:prstGeom prst="roundRect">
                <a:avLst/>
              </a:prstGeom>
              <a:noFill/>
              <a:ln w="28575">
                <a:solidFill>
                  <a:srgbClr val="8CC63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vi-VN" dirty="0"/>
              </a:p>
            </p:txBody>
          </p:sp>
          <p:pic>
            <p:nvPicPr>
              <p:cNvPr id="35" name="Picture 34">
                <a:extLst>
                  <a:ext uri="{FF2B5EF4-FFF2-40B4-BE49-F238E27FC236}">
                    <a16:creationId xmlns:a16="http://schemas.microsoft.com/office/drawing/2014/main" id="{2C0BA5F7-92A4-41AE-90FF-A294B8C4F1E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16">
                        <a14:imgEffect>
                          <a14:sharpenSoften amount="50000"/>
                        </a14:imgEffect>
                        <a14:imgEffect>
                          <a14:saturation sat="20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1441029" y="1594133"/>
                <a:ext cx="1094785" cy="625591"/>
              </a:xfrm>
              <a:prstGeom prst="rect">
                <a:avLst/>
              </a:prstGeom>
            </p:spPr>
          </p:pic>
          <p:pic>
            <p:nvPicPr>
              <p:cNvPr id="40" name="Picture 39">
                <a:extLst>
                  <a:ext uri="{FF2B5EF4-FFF2-40B4-BE49-F238E27FC236}">
                    <a16:creationId xmlns:a16="http://schemas.microsoft.com/office/drawing/2014/main" id="{76030B00-CD7A-4151-A02E-301EE852470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16">
                        <a14:imgEffect>
                          <a14:sharpenSoften amount="50000"/>
                        </a14:imgEffect>
                        <a14:imgEffect>
                          <a14:saturation sat="20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2465664" y="1591219"/>
                <a:ext cx="1094785" cy="625591"/>
              </a:xfrm>
              <a:prstGeom prst="rect">
                <a:avLst/>
              </a:prstGeom>
            </p:spPr>
          </p:pic>
          <p:pic>
            <p:nvPicPr>
              <p:cNvPr id="41" name="Picture 40">
                <a:extLst>
                  <a:ext uri="{FF2B5EF4-FFF2-40B4-BE49-F238E27FC236}">
                    <a16:creationId xmlns:a16="http://schemas.microsoft.com/office/drawing/2014/main" id="{EEC96BDF-4369-49BB-9F25-17A33DBBE79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16">
                        <a14:imgEffect>
                          <a14:sharpenSoften amount="50000"/>
                        </a14:imgEffect>
                        <a14:imgEffect>
                          <a14:saturation sat="20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3490299" y="1588305"/>
                <a:ext cx="1094785" cy="625591"/>
              </a:xfrm>
              <a:prstGeom prst="rect">
                <a:avLst/>
              </a:prstGeom>
            </p:spPr>
          </p:pic>
          <p:pic>
            <p:nvPicPr>
              <p:cNvPr id="42" name="Picture 41">
                <a:extLst>
                  <a:ext uri="{FF2B5EF4-FFF2-40B4-BE49-F238E27FC236}">
                    <a16:creationId xmlns:a16="http://schemas.microsoft.com/office/drawing/2014/main" id="{D5468671-9D3D-4671-87D2-1D3BE116F4F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16">
                        <a14:imgEffect>
                          <a14:sharpenSoften amount="50000"/>
                        </a14:imgEffect>
                        <a14:imgEffect>
                          <a14:saturation sat="20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4514934" y="1585391"/>
                <a:ext cx="1094785" cy="625591"/>
              </a:xfrm>
              <a:prstGeom prst="rect">
                <a:avLst/>
              </a:prstGeom>
            </p:spPr>
          </p:pic>
          <p:pic>
            <p:nvPicPr>
              <p:cNvPr id="43" name="Picture 42">
                <a:extLst>
                  <a:ext uri="{FF2B5EF4-FFF2-40B4-BE49-F238E27FC236}">
                    <a16:creationId xmlns:a16="http://schemas.microsoft.com/office/drawing/2014/main" id="{3E9899E9-6BF1-4F91-A0A6-D0A3A7461440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16">
                        <a14:imgEffect>
                          <a14:sharpenSoften amount="50000"/>
                        </a14:imgEffect>
                        <a14:imgEffect>
                          <a14:saturation sat="200000"/>
                        </a14:imgEffect>
                      </a14:imgLayer>
                    </a14:imgProps>
                  </a:ext>
                </a:extLst>
              </a:blip>
              <a:stretch>
                <a:fillRect/>
              </a:stretch>
            </p:blipFill>
            <p:spPr>
              <a:xfrm>
                <a:off x="5539569" y="1582477"/>
                <a:ext cx="1094785" cy="625591"/>
              </a:xfrm>
              <a:prstGeom prst="rect">
                <a:avLst/>
              </a:prstGeom>
            </p:spPr>
          </p:pic>
        </p:grpSp>
      </p:grpSp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7" name="f15d204d-54ab-40c0-87e3-64fe96427f91"/>
              <p14:cNvContentPartPr/>
              <p14:nvPr>
                <p:custDataLst>
                  <p:tags r:id="rId1"/>
                </p:custDataLst>
              </p14:nvPr>
            </p14:nvContentPartPr>
            <p14:xfrm>
              <a:off x="9226549" y="2070099"/>
              <a:ext cx="165100" cy="3333750"/>
            </p14:xfrm>
          </p:contentPart>
        </mc:Choice>
        <mc:Fallback xmlns="">
          <p:pic>
            <p:nvPicPr>
              <p:cNvPr id="7" name="f15d204d-54ab-40c0-87e3-64fe96427f91"/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9217177" y="2060740"/>
                <a:ext cx="183845" cy="335246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814244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081" y="8483"/>
            <a:ext cx="12161838" cy="6841034"/>
          </a:xfrm>
          <a:prstGeom prst="rect">
            <a:avLst/>
          </a:prstGeom>
        </p:spPr>
      </p:pic>
      <p:grpSp>
        <p:nvGrpSpPr>
          <p:cNvPr id="5" name="Google Shape;5031;p63"/>
          <p:cNvGrpSpPr/>
          <p:nvPr/>
        </p:nvGrpSpPr>
        <p:grpSpPr>
          <a:xfrm>
            <a:off x="10316308" y="3013869"/>
            <a:ext cx="1710566" cy="1938294"/>
            <a:chOff x="6685957" y="2450061"/>
            <a:chExt cx="1738047" cy="2127646"/>
          </a:xfrm>
        </p:grpSpPr>
        <p:sp>
          <p:nvSpPr>
            <p:cNvPr id="6" name="Google Shape;5032;p63"/>
            <p:cNvSpPr/>
            <p:nvPr/>
          </p:nvSpPr>
          <p:spPr>
            <a:xfrm>
              <a:off x="6996830" y="4402390"/>
              <a:ext cx="1427169" cy="175316"/>
            </a:xfrm>
            <a:custGeom>
              <a:avLst/>
              <a:gdLst/>
              <a:ahLst/>
              <a:cxnLst/>
              <a:rect l="l" t="t" r="r" b="b"/>
              <a:pathLst>
                <a:path w="11991" h="1473" extrusionOk="0">
                  <a:moveTo>
                    <a:pt x="5996" y="1"/>
                  </a:moveTo>
                  <a:cubicBezTo>
                    <a:pt x="2686" y="1"/>
                    <a:pt x="1" y="331"/>
                    <a:pt x="1" y="741"/>
                  </a:cubicBezTo>
                  <a:cubicBezTo>
                    <a:pt x="1" y="1143"/>
                    <a:pt x="2686" y="1473"/>
                    <a:pt x="5996" y="1473"/>
                  </a:cubicBezTo>
                  <a:cubicBezTo>
                    <a:pt x="9305" y="1473"/>
                    <a:pt x="11991" y="1143"/>
                    <a:pt x="11991" y="741"/>
                  </a:cubicBezTo>
                  <a:cubicBezTo>
                    <a:pt x="11991" y="331"/>
                    <a:pt x="9305" y="1"/>
                    <a:pt x="5996" y="1"/>
                  </a:cubicBezTo>
                  <a:close/>
                </a:path>
              </a:pathLst>
            </a:custGeom>
            <a:solidFill>
              <a:srgbClr val="7F3DEC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7" name="Google Shape;5033;p63"/>
            <p:cNvGrpSpPr/>
            <p:nvPr/>
          </p:nvGrpSpPr>
          <p:grpSpPr>
            <a:xfrm>
              <a:off x="6685957" y="2450061"/>
              <a:ext cx="1738047" cy="2092632"/>
              <a:chOff x="1610033" y="1062587"/>
              <a:chExt cx="391302" cy="471133"/>
            </a:xfrm>
          </p:grpSpPr>
          <p:sp>
            <p:nvSpPr>
              <p:cNvPr id="8" name="Google Shape;5034;p63"/>
              <p:cNvSpPr/>
              <p:nvPr/>
            </p:nvSpPr>
            <p:spPr>
              <a:xfrm>
                <a:off x="1633817" y="1256527"/>
                <a:ext cx="112599" cy="215227"/>
              </a:xfrm>
              <a:custGeom>
                <a:avLst/>
                <a:gdLst/>
                <a:ahLst/>
                <a:cxnLst/>
                <a:rect l="l" t="t" r="r" b="b"/>
                <a:pathLst>
                  <a:path w="19174" h="36650" extrusionOk="0">
                    <a:moveTo>
                      <a:pt x="886" y="1"/>
                    </a:moveTo>
                    <a:cubicBezTo>
                      <a:pt x="623" y="1"/>
                      <a:pt x="397" y="190"/>
                      <a:pt x="352" y="460"/>
                    </a:cubicBezTo>
                    <a:cubicBezTo>
                      <a:pt x="352" y="460"/>
                      <a:pt x="352" y="510"/>
                      <a:pt x="327" y="585"/>
                    </a:cubicBezTo>
                    <a:cubicBezTo>
                      <a:pt x="327" y="660"/>
                      <a:pt x="302" y="786"/>
                      <a:pt x="277" y="936"/>
                    </a:cubicBezTo>
                    <a:cubicBezTo>
                      <a:pt x="227" y="1237"/>
                      <a:pt x="176" y="1688"/>
                      <a:pt x="126" y="2239"/>
                    </a:cubicBezTo>
                    <a:cubicBezTo>
                      <a:pt x="76" y="2816"/>
                      <a:pt x="51" y="3492"/>
                      <a:pt x="26" y="4294"/>
                    </a:cubicBezTo>
                    <a:cubicBezTo>
                      <a:pt x="26" y="5071"/>
                      <a:pt x="1" y="5974"/>
                      <a:pt x="51" y="6951"/>
                    </a:cubicBezTo>
                    <a:cubicBezTo>
                      <a:pt x="51" y="7427"/>
                      <a:pt x="101" y="7928"/>
                      <a:pt x="126" y="8455"/>
                    </a:cubicBezTo>
                    <a:cubicBezTo>
                      <a:pt x="176" y="8981"/>
                      <a:pt x="227" y="9507"/>
                      <a:pt x="302" y="10059"/>
                    </a:cubicBezTo>
                    <a:cubicBezTo>
                      <a:pt x="402" y="11187"/>
                      <a:pt x="602" y="12339"/>
                      <a:pt x="853" y="13542"/>
                    </a:cubicBezTo>
                    <a:cubicBezTo>
                      <a:pt x="1104" y="14720"/>
                      <a:pt x="1404" y="15948"/>
                      <a:pt x="1805" y="17177"/>
                    </a:cubicBezTo>
                    <a:cubicBezTo>
                      <a:pt x="2156" y="18405"/>
                      <a:pt x="2658" y="19608"/>
                      <a:pt x="3159" y="20836"/>
                    </a:cubicBezTo>
                    <a:cubicBezTo>
                      <a:pt x="3435" y="21412"/>
                      <a:pt x="3685" y="22014"/>
                      <a:pt x="3986" y="22590"/>
                    </a:cubicBezTo>
                    <a:cubicBezTo>
                      <a:pt x="4312" y="23167"/>
                      <a:pt x="4587" y="23768"/>
                      <a:pt x="4938" y="24319"/>
                    </a:cubicBezTo>
                    <a:cubicBezTo>
                      <a:pt x="5264" y="24871"/>
                      <a:pt x="5590" y="25422"/>
                      <a:pt x="5941" y="25949"/>
                    </a:cubicBezTo>
                    <a:cubicBezTo>
                      <a:pt x="6116" y="26199"/>
                      <a:pt x="6292" y="26475"/>
                      <a:pt x="6467" y="26725"/>
                    </a:cubicBezTo>
                    <a:cubicBezTo>
                      <a:pt x="6643" y="27001"/>
                      <a:pt x="6843" y="27227"/>
                      <a:pt x="7019" y="27477"/>
                    </a:cubicBezTo>
                    <a:cubicBezTo>
                      <a:pt x="7219" y="27728"/>
                      <a:pt x="7394" y="27979"/>
                      <a:pt x="7570" y="28204"/>
                    </a:cubicBezTo>
                    <a:cubicBezTo>
                      <a:pt x="7770" y="28455"/>
                      <a:pt x="7971" y="28680"/>
                      <a:pt x="8146" y="28906"/>
                    </a:cubicBezTo>
                    <a:cubicBezTo>
                      <a:pt x="8522" y="29357"/>
                      <a:pt x="8898" y="29808"/>
                      <a:pt x="9299" y="30209"/>
                    </a:cubicBezTo>
                    <a:cubicBezTo>
                      <a:pt x="9500" y="30435"/>
                      <a:pt x="9675" y="30635"/>
                      <a:pt x="9876" y="30836"/>
                    </a:cubicBezTo>
                    <a:cubicBezTo>
                      <a:pt x="10051" y="31036"/>
                      <a:pt x="10252" y="31237"/>
                      <a:pt x="10452" y="31412"/>
                    </a:cubicBezTo>
                    <a:cubicBezTo>
                      <a:pt x="10828" y="31763"/>
                      <a:pt x="11204" y="32139"/>
                      <a:pt x="11580" y="32465"/>
                    </a:cubicBezTo>
                    <a:cubicBezTo>
                      <a:pt x="11931" y="32791"/>
                      <a:pt x="12307" y="33091"/>
                      <a:pt x="12658" y="33392"/>
                    </a:cubicBezTo>
                    <a:cubicBezTo>
                      <a:pt x="12983" y="33668"/>
                      <a:pt x="13334" y="33969"/>
                      <a:pt x="13660" y="34194"/>
                    </a:cubicBezTo>
                    <a:cubicBezTo>
                      <a:pt x="13961" y="34420"/>
                      <a:pt x="14262" y="34645"/>
                      <a:pt x="14562" y="34871"/>
                    </a:cubicBezTo>
                    <a:cubicBezTo>
                      <a:pt x="14688" y="34971"/>
                      <a:pt x="14813" y="35071"/>
                      <a:pt x="14963" y="35172"/>
                    </a:cubicBezTo>
                    <a:cubicBezTo>
                      <a:pt x="15089" y="35247"/>
                      <a:pt x="15214" y="35347"/>
                      <a:pt x="15339" y="35422"/>
                    </a:cubicBezTo>
                    <a:cubicBezTo>
                      <a:pt x="16292" y="36049"/>
                      <a:pt x="16843" y="36425"/>
                      <a:pt x="16843" y="36425"/>
                    </a:cubicBezTo>
                    <a:cubicBezTo>
                      <a:pt x="16868" y="36425"/>
                      <a:pt x="16868" y="36425"/>
                      <a:pt x="16893" y="36450"/>
                    </a:cubicBezTo>
                    <a:cubicBezTo>
                      <a:pt x="17114" y="36586"/>
                      <a:pt x="17357" y="36649"/>
                      <a:pt x="17598" y="36649"/>
                    </a:cubicBezTo>
                    <a:cubicBezTo>
                      <a:pt x="18070" y="36649"/>
                      <a:pt x="18533" y="36405"/>
                      <a:pt x="18798" y="35974"/>
                    </a:cubicBezTo>
                    <a:cubicBezTo>
                      <a:pt x="19174" y="35322"/>
                      <a:pt x="18974" y="34470"/>
                      <a:pt x="18322" y="34069"/>
                    </a:cubicBezTo>
                    <a:lnTo>
                      <a:pt x="18247" y="34044"/>
                    </a:lnTo>
                    <a:cubicBezTo>
                      <a:pt x="18247" y="34044"/>
                      <a:pt x="17745" y="33718"/>
                      <a:pt x="16818" y="33167"/>
                    </a:cubicBezTo>
                    <a:cubicBezTo>
                      <a:pt x="16693" y="33091"/>
                      <a:pt x="16567" y="33016"/>
                      <a:pt x="16442" y="32941"/>
                    </a:cubicBezTo>
                    <a:cubicBezTo>
                      <a:pt x="16342" y="32866"/>
                      <a:pt x="16192" y="32766"/>
                      <a:pt x="16066" y="32690"/>
                    </a:cubicBezTo>
                    <a:cubicBezTo>
                      <a:pt x="15791" y="32490"/>
                      <a:pt x="15515" y="32289"/>
                      <a:pt x="15214" y="32089"/>
                    </a:cubicBezTo>
                    <a:cubicBezTo>
                      <a:pt x="14888" y="31888"/>
                      <a:pt x="14588" y="31638"/>
                      <a:pt x="14262" y="31387"/>
                    </a:cubicBezTo>
                    <a:cubicBezTo>
                      <a:pt x="13911" y="31111"/>
                      <a:pt x="13560" y="30861"/>
                      <a:pt x="13209" y="30560"/>
                    </a:cubicBezTo>
                    <a:cubicBezTo>
                      <a:pt x="12858" y="30259"/>
                      <a:pt x="12507" y="29959"/>
                      <a:pt x="12131" y="29633"/>
                    </a:cubicBezTo>
                    <a:cubicBezTo>
                      <a:pt x="11931" y="29457"/>
                      <a:pt x="11755" y="29282"/>
                      <a:pt x="11580" y="29106"/>
                    </a:cubicBezTo>
                    <a:cubicBezTo>
                      <a:pt x="11405" y="28931"/>
                      <a:pt x="11204" y="28756"/>
                      <a:pt x="11029" y="28555"/>
                    </a:cubicBezTo>
                    <a:cubicBezTo>
                      <a:pt x="10628" y="28204"/>
                      <a:pt x="10277" y="27803"/>
                      <a:pt x="9901" y="27402"/>
                    </a:cubicBezTo>
                    <a:cubicBezTo>
                      <a:pt x="9725" y="27177"/>
                      <a:pt x="9525" y="26976"/>
                      <a:pt x="9349" y="26776"/>
                    </a:cubicBezTo>
                    <a:cubicBezTo>
                      <a:pt x="9149" y="26550"/>
                      <a:pt x="8973" y="26324"/>
                      <a:pt x="8798" y="26099"/>
                    </a:cubicBezTo>
                    <a:cubicBezTo>
                      <a:pt x="8623" y="25873"/>
                      <a:pt x="8422" y="25648"/>
                      <a:pt x="8247" y="25422"/>
                    </a:cubicBezTo>
                    <a:cubicBezTo>
                      <a:pt x="8071" y="25197"/>
                      <a:pt x="7896" y="24946"/>
                      <a:pt x="7745" y="24720"/>
                    </a:cubicBezTo>
                    <a:cubicBezTo>
                      <a:pt x="7369" y="24244"/>
                      <a:pt x="7044" y="23743"/>
                      <a:pt x="6718" y="23217"/>
                    </a:cubicBezTo>
                    <a:cubicBezTo>
                      <a:pt x="6367" y="22715"/>
                      <a:pt x="6091" y="22189"/>
                      <a:pt x="5790" y="21663"/>
                    </a:cubicBezTo>
                    <a:cubicBezTo>
                      <a:pt x="5465" y="21111"/>
                      <a:pt x="5214" y="20560"/>
                      <a:pt x="4913" y="20009"/>
                    </a:cubicBezTo>
                    <a:cubicBezTo>
                      <a:pt x="4387" y="18881"/>
                      <a:pt x="3886" y="17753"/>
                      <a:pt x="3485" y="16600"/>
                    </a:cubicBezTo>
                    <a:cubicBezTo>
                      <a:pt x="3084" y="15447"/>
                      <a:pt x="2758" y="14294"/>
                      <a:pt x="2457" y="13167"/>
                    </a:cubicBezTo>
                    <a:cubicBezTo>
                      <a:pt x="2181" y="12039"/>
                      <a:pt x="1931" y="10936"/>
                      <a:pt x="1780" y="9858"/>
                    </a:cubicBezTo>
                    <a:cubicBezTo>
                      <a:pt x="1680" y="9332"/>
                      <a:pt x="1630" y="8806"/>
                      <a:pt x="1580" y="8304"/>
                    </a:cubicBezTo>
                    <a:cubicBezTo>
                      <a:pt x="1530" y="7803"/>
                      <a:pt x="1455" y="7327"/>
                      <a:pt x="1430" y="6851"/>
                    </a:cubicBezTo>
                    <a:cubicBezTo>
                      <a:pt x="1354" y="5923"/>
                      <a:pt x="1329" y="5071"/>
                      <a:pt x="1304" y="4294"/>
                    </a:cubicBezTo>
                    <a:cubicBezTo>
                      <a:pt x="1304" y="3542"/>
                      <a:pt x="1304" y="2866"/>
                      <a:pt x="1329" y="2314"/>
                    </a:cubicBezTo>
                    <a:cubicBezTo>
                      <a:pt x="1354" y="1788"/>
                      <a:pt x="1379" y="1362"/>
                      <a:pt x="1404" y="1061"/>
                    </a:cubicBezTo>
                    <a:cubicBezTo>
                      <a:pt x="1430" y="936"/>
                      <a:pt x="1430" y="811"/>
                      <a:pt x="1455" y="735"/>
                    </a:cubicBezTo>
                    <a:cubicBezTo>
                      <a:pt x="1455" y="660"/>
                      <a:pt x="1455" y="635"/>
                      <a:pt x="1455" y="635"/>
                    </a:cubicBezTo>
                    <a:lnTo>
                      <a:pt x="1455" y="610"/>
                    </a:lnTo>
                    <a:cubicBezTo>
                      <a:pt x="1505" y="309"/>
                      <a:pt x="1279" y="59"/>
                      <a:pt x="978" y="9"/>
                    </a:cubicBezTo>
                    <a:cubicBezTo>
                      <a:pt x="947" y="3"/>
                      <a:pt x="917" y="1"/>
                      <a:pt x="8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" name="Google Shape;5035;p63"/>
              <p:cNvSpPr/>
              <p:nvPr/>
            </p:nvSpPr>
            <p:spPr>
              <a:xfrm>
                <a:off x="1695490" y="1421268"/>
                <a:ext cx="50926" cy="50486"/>
              </a:xfrm>
              <a:custGeom>
                <a:avLst/>
                <a:gdLst/>
                <a:ahLst/>
                <a:cxnLst/>
                <a:rect l="l" t="t" r="r" b="b"/>
                <a:pathLst>
                  <a:path w="8672" h="859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26" y="1580"/>
                      <a:pt x="928" y="3184"/>
                      <a:pt x="1429" y="4738"/>
                    </a:cubicBezTo>
                    <a:cubicBezTo>
                      <a:pt x="1679" y="4938"/>
                      <a:pt x="1930" y="5139"/>
                      <a:pt x="2156" y="5339"/>
                    </a:cubicBezTo>
                    <a:cubicBezTo>
                      <a:pt x="2481" y="5615"/>
                      <a:pt x="2832" y="5916"/>
                      <a:pt x="3158" y="6141"/>
                    </a:cubicBezTo>
                    <a:cubicBezTo>
                      <a:pt x="3459" y="6367"/>
                      <a:pt x="3760" y="6592"/>
                      <a:pt x="4060" y="6818"/>
                    </a:cubicBezTo>
                    <a:cubicBezTo>
                      <a:pt x="4186" y="6918"/>
                      <a:pt x="4311" y="7018"/>
                      <a:pt x="4461" y="7119"/>
                    </a:cubicBezTo>
                    <a:cubicBezTo>
                      <a:pt x="4587" y="7194"/>
                      <a:pt x="4712" y="7294"/>
                      <a:pt x="4837" y="7369"/>
                    </a:cubicBezTo>
                    <a:cubicBezTo>
                      <a:pt x="5790" y="7996"/>
                      <a:pt x="6341" y="8372"/>
                      <a:pt x="6341" y="8372"/>
                    </a:cubicBezTo>
                    <a:cubicBezTo>
                      <a:pt x="6366" y="8372"/>
                      <a:pt x="6366" y="8372"/>
                      <a:pt x="6391" y="8397"/>
                    </a:cubicBezTo>
                    <a:cubicBezTo>
                      <a:pt x="6612" y="8533"/>
                      <a:pt x="6855" y="8596"/>
                      <a:pt x="7096" y="8596"/>
                    </a:cubicBezTo>
                    <a:cubicBezTo>
                      <a:pt x="7568" y="8596"/>
                      <a:pt x="8031" y="8352"/>
                      <a:pt x="8296" y="7921"/>
                    </a:cubicBezTo>
                    <a:cubicBezTo>
                      <a:pt x="8672" y="7269"/>
                      <a:pt x="8472" y="6417"/>
                      <a:pt x="7820" y="6016"/>
                    </a:cubicBezTo>
                    <a:lnTo>
                      <a:pt x="7745" y="5991"/>
                    </a:lnTo>
                    <a:cubicBezTo>
                      <a:pt x="7745" y="5991"/>
                      <a:pt x="7243" y="5665"/>
                      <a:pt x="6316" y="5114"/>
                    </a:cubicBezTo>
                    <a:cubicBezTo>
                      <a:pt x="6191" y="5038"/>
                      <a:pt x="6065" y="4963"/>
                      <a:pt x="5940" y="4888"/>
                    </a:cubicBezTo>
                    <a:cubicBezTo>
                      <a:pt x="5840" y="4813"/>
                      <a:pt x="5690" y="4713"/>
                      <a:pt x="5564" y="4637"/>
                    </a:cubicBezTo>
                    <a:cubicBezTo>
                      <a:pt x="5289" y="4437"/>
                      <a:pt x="5013" y="4236"/>
                      <a:pt x="4712" y="4036"/>
                    </a:cubicBezTo>
                    <a:cubicBezTo>
                      <a:pt x="4386" y="3835"/>
                      <a:pt x="4086" y="3585"/>
                      <a:pt x="3760" y="3334"/>
                    </a:cubicBezTo>
                    <a:cubicBezTo>
                      <a:pt x="3409" y="3058"/>
                      <a:pt x="3058" y="2808"/>
                      <a:pt x="2707" y="2507"/>
                    </a:cubicBezTo>
                    <a:cubicBezTo>
                      <a:pt x="2356" y="2206"/>
                      <a:pt x="2005" y="1906"/>
                      <a:pt x="1629" y="1580"/>
                    </a:cubicBezTo>
                    <a:cubicBezTo>
                      <a:pt x="1429" y="1404"/>
                      <a:pt x="1253" y="1229"/>
                      <a:pt x="1078" y="1053"/>
                    </a:cubicBezTo>
                    <a:cubicBezTo>
                      <a:pt x="903" y="878"/>
                      <a:pt x="702" y="703"/>
                      <a:pt x="527" y="502"/>
                    </a:cubicBezTo>
                    <a:cubicBezTo>
                      <a:pt x="351" y="352"/>
                      <a:pt x="176" y="176"/>
                      <a:pt x="0" y="1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" name="Google Shape;5036;p63"/>
              <p:cNvSpPr/>
              <p:nvPr/>
            </p:nvSpPr>
            <p:spPr>
              <a:xfrm>
                <a:off x="1610033" y="1203739"/>
                <a:ext cx="54256" cy="69953"/>
              </a:xfrm>
              <a:custGeom>
                <a:avLst/>
                <a:gdLst/>
                <a:ahLst/>
                <a:cxnLst/>
                <a:rect l="l" t="t" r="r" b="b"/>
                <a:pathLst>
                  <a:path w="9239" h="11912" extrusionOk="0">
                    <a:moveTo>
                      <a:pt x="4101" y="0"/>
                    </a:moveTo>
                    <a:cubicBezTo>
                      <a:pt x="4101" y="0"/>
                      <a:pt x="4703" y="2356"/>
                      <a:pt x="2698" y="4587"/>
                    </a:cubicBezTo>
                    <a:cubicBezTo>
                      <a:pt x="1" y="7577"/>
                      <a:pt x="254" y="11911"/>
                      <a:pt x="4653" y="11911"/>
                    </a:cubicBezTo>
                    <a:cubicBezTo>
                      <a:pt x="4751" y="11911"/>
                      <a:pt x="4851" y="11909"/>
                      <a:pt x="4953" y="11905"/>
                    </a:cubicBezTo>
                    <a:cubicBezTo>
                      <a:pt x="7008" y="11805"/>
                      <a:pt x="9239" y="8822"/>
                      <a:pt x="8287" y="5764"/>
                    </a:cubicBezTo>
                    <a:cubicBezTo>
                      <a:pt x="7059" y="1930"/>
                      <a:pt x="4101" y="0"/>
                      <a:pt x="410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" name="Google Shape;5037;p63"/>
              <p:cNvSpPr/>
              <p:nvPr/>
            </p:nvSpPr>
            <p:spPr>
              <a:xfrm>
                <a:off x="1611595" y="1203739"/>
                <a:ext cx="24823" cy="67264"/>
              </a:xfrm>
              <a:custGeom>
                <a:avLst/>
                <a:gdLst/>
                <a:ahLst/>
                <a:cxnLst/>
                <a:rect l="l" t="t" r="r" b="b"/>
                <a:pathLst>
                  <a:path w="4227" h="11454" extrusionOk="0">
                    <a:moveTo>
                      <a:pt x="3835" y="0"/>
                    </a:moveTo>
                    <a:lnTo>
                      <a:pt x="3835" y="0"/>
                    </a:lnTo>
                    <a:cubicBezTo>
                      <a:pt x="3841" y="25"/>
                      <a:pt x="3846" y="50"/>
                      <a:pt x="3851" y="75"/>
                    </a:cubicBezTo>
                    <a:lnTo>
                      <a:pt x="3851" y="75"/>
                    </a:lnTo>
                    <a:cubicBezTo>
                      <a:pt x="3842" y="26"/>
                      <a:pt x="3835" y="0"/>
                      <a:pt x="3835" y="0"/>
                    </a:cubicBezTo>
                    <a:close/>
                    <a:moveTo>
                      <a:pt x="3851" y="75"/>
                    </a:moveTo>
                    <a:cubicBezTo>
                      <a:pt x="3933" y="492"/>
                      <a:pt x="4227" y="2590"/>
                      <a:pt x="2432" y="4587"/>
                    </a:cubicBezTo>
                    <a:cubicBezTo>
                      <a:pt x="251" y="6993"/>
                      <a:pt x="0" y="10276"/>
                      <a:pt x="2281" y="11454"/>
                    </a:cubicBezTo>
                    <a:cubicBezTo>
                      <a:pt x="1805" y="9574"/>
                      <a:pt x="2432" y="7544"/>
                      <a:pt x="3058" y="6466"/>
                    </a:cubicBezTo>
                    <a:cubicBezTo>
                      <a:pt x="4219" y="4466"/>
                      <a:pt x="4212" y="1783"/>
                      <a:pt x="3851" y="75"/>
                    </a:cubicBezTo>
                    <a:close/>
                  </a:path>
                </a:pathLst>
              </a:custGeom>
              <a:solidFill>
                <a:srgbClr val="4D1311">
                  <a:alpha val="20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" name="Google Shape;5038;p63"/>
              <p:cNvSpPr/>
              <p:nvPr/>
            </p:nvSpPr>
            <p:spPr>
              <a:xfrm>
                <a:off x="1617039" y="1203739"/>
                <a:ext cx="41366" cy="69618"/>
              </a:xfrm>
              <a:custGeom>
                <a:avLst/>
                <a:gdLst/>
                <a:ahLst/>
                <a:cxnLst/>
                <a:rect l="l" t="t" r="r" b="b"/>
                <a:pathLst>
                  <a:path w="7044" h="11855" extrusionOk="0">
                    <a:moveTo>
                      <a:pt x="2908" y="0"/>
                    </a:moveTo>
                    <a:cubicBezTo>
                      <a:pt x="2908" y="0"/>
                      <a:pt x="3259" y="1379"/>
                      <a:pt x="2532" y="3033"/>
                    </a:cubicBezTo>
                    <a:cubicBezTo>
                      <a:pt x="1755" y="5389"/>
                      <a:pt x="76" y="7469"/>
                      <a:pt x="1" y="10025"/>
                    </a:cubicBezTo>
                    <a:cubicBezTo>
                      <a:pt x="101" y="10201"/>
                      <a:pt x="201" y="10401"/>
                      <a:pt x="327" y="10577"/>
                    </a:cubicBezTo>
                    <a:cubicBezTo>
                      <a:pt x="753" y="7769"/>
                      <a:pt x="2607" y="5313"/>
                      <a:pt x="3033" y="2632"/>
                    </a:cubicBezTo>
                    <a:lnTo>
                      <a:pt x="3033" y="2632"/>
                    </a:lnTo>
                    <a:cubicBezTo>
                      <a:pt x="3033" y="4236"/>
                      <a:pt x="2733" y="5865"/>
                      <a:pt x="2382" y="7619"/>
                    </a:cubicBezTo>
                    <a:cubicBezTo>
                      <a:pt x="2081" y="9023"/>
                      <a:pt x="1755" y="10351"/>
                      <a:pt x="1830" y="11654"/>
                    </a:cubicBezTo>
                    <a:cubicBezTo>
                      <a:pt x="2081" y="11754"/>
                      <a:pt x="2332" y="11805"/>
                      <a:pt x="2632" y="11855"/>
                    </a:cubicBezTo>
                    <a:cubicBezTo>
                      <a:pt x="2457" y="9574"/>
                      <a:pt x="3109" y="7394"/>
                      <a:pt x="3485" y="5013"/>
                    </a:cubicBezTo>
                    <a:cubicBezTo>
                      <a:pt x="3660" y="3759"/>
                      <a:pt x="3710" y="2531"/>
                      <a:pt x="3459" y="1353"/>
                    </a:cubicBezTo>
                    <a:lnTo>
                      <a:pt x="3459" y="1353"/>
                    </a:lnTo>
                    <a:cubicBezTo>
                      <a:pt x="3710" y="1880"/>
                      <a:pt x="3961" y="2431"/>
                      <a:pt x="4161" y="3008"/>
                    </a:cubicBezTo>
                    <a:cubicBezTo>
                      <a:pt x="4662" y="4386"/>
                      <a:pt x="4612" y="5940"/>
                      <a:pt x="4662" y="7394"/>
                    </a:cubicBezTo>
                    <a:cubicBezTo>
                      <a:pt x="4713" y="8897"/>
                      <a:pt x="4487" y="10326"/>
                      <a:pt x="4612" y="11704"/>
                    </a:cubicBezTo>
                    <a:cubicBezTo>
                      <a:pt x="4788" y="11629"/>
                      <a:pt x="4938" y="11554"/>
                      <a:pt x="5089" y="11454"/>
                    </a:cubicBezTo>
                    <a:cubicBezTo>
                      <a:pt x="4863" y="9474"/>
                      <a:pt x="5114" y="7394"/>
                      <a:pt x="4988" y="5363"/>
                    </a:cubicBezTo>
                    <a:cubicBezTo>
                      <a:pt x="4863" y="3709"/>
                      <a:pt x="4287" y="2331"/>
                      <a:pt x="3560" y="952"/>
                    </a:cubicBezTo>
                    <a:lnTo>
                      <a:pt x="3560" y="952"/>
                    </a:lnTo>
                    <a:cubicBezTo>
                      <a:pt x="4261" y="1930"/>
                      <a:pt x="4913" y="2932"/>
                      <a:pt x="5339" y="4060"/>
                    </a:cubicBezTo>
                    <a:cubicBezTo>
                      <a:pt x="5715" y="5113"/>
                      <a:pt x="6116" y="6165"/>
                      <a:pt x="6442" y="7243"/>
                    </a:cubicBezTo>
                    <a:cubicBezTo>
                      <a:pt x="6668" y="8070"/>
                      <a:pt x="6693" y="8922"/>
                      <a:pt x="6642" y="9800"/>
                    </a:cubicBezTo>
                    <a:cubicBezTo>
                      <a:pt x="6818" y="9499"/>
                      <a:pt x="6943" y="9198"/>
                      <a:pt x="7043" y="8872"/>
                    </a:cubicBezTo>
                    <a:cubicBezTo>
                      <a:pt x="6943" y="7444"/>
                      <a:pt x="6517" y="6065"/>
                      <a:pt x="5966" y="4587"/>
                    </a:cubicBezTo>
                    <a:cubicBezTo>
                      <a:pt x="5314" y="2957"/>
                      <a:pt x="4412" y="1679"/>
                      <a:pt x="3434" y="401"/>
                    </a:cubicBezTo>
                    <a:cubicBezTo>
                      <a:pt x="3109" y="125"/>
                      <a:pt x="2908" y="0"/>
                      <a:pt x="290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" name="Google Shape;5039;p63"/>
              <p:cNvSpPr/>
              <p:nvPr/>
            </p:nvSpPr>
            <p:spPr>
              <a:xfrm>
                <a:off x="1919203" y="1374799"/>
                <a:ext cx="76249" cy="140823"/>
              </a:xfrm>
              <a:custGeom>
                <a:avLst/>
                <a:gdLst/>
                <a:ahLst/>
                <a:cxnLst/>
                <a:rect l="l" t="t" r="r" b="b"/>
                <a:pathLst>
                  <a:path w="12984" h="23980" extrusionOk="0">
                    <a:moveTo>
                      <a:pt x="8322" y="1"/>
                    </a:moveTo>
                    <a:cubicBezTo>
                      <a:pt x="3917" y="1"/>
                      <a:pt x="1" y="4781"/>
                      <a:pt x="1" y="4781"/>
                    </a:cubicBezTo>
                    <a:lnTo>
                      <a:pt x="2482" y="23979"/>
                    </a:lnTo>
                    <a:cubicBezTo>
                      <a:pt x="12983" y="12701"/>
                      <a:pt x="11078" y="621"/>
                      <a:pt x="10226" y="320"/>
                    </a:cubicBezTo>
                    <a:cubicBezTo>
                      <a:pt x="9588" y="98"/>
                      <a:pt x="8950" y="1"/>
                      <a:pt x="83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" name="Google Shape;5040;p63"/>
              <p:cNvSpPr/>
              <p:nvPr/>
            </p:nvSpPr>
            <p:spPr>
              <a:xfrm>
                <a:off x="1929063" y="1480733"/>
                <a:ext cx="52993" cy="41648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7092" extrusionOk="0">
                    <a:moveTo>
                      <a:pt x="1710" y="1"/>
                    </a:moveTo>
                    <a:cubicBezTo>
                      <a:pt x="1147" y="1"/>
                      <a:pt x="574" y="64"/>
                      <a:pt x="1" y="201"/>
                    </a:cubicBezTo>
                    <a:lnTo>
                      <a:pt x="803" y="7043"/>
                    </a:lnTo>
                    <a:cubicBezTo>
                      <a:pt x="803" y="7043"/>
                      <a:pt x="1683" y="7091"/>
                      <a:pt x="2868" y="7091"/>
                    </a:cubicBezTo>
                    <a:cubicBezTo>
                      <a:pt x="5303" y="7091"/>
                      <a:pt x="9024" y="6887"/>
                      <a:pt x="9024" y="5639"/>
                    </a:cubicBezTo>
                    <a:cubicBezTo>
                      <a:pt x="9024" y="2992"/>
                      <a:pt x="5585" y="1"/>
                      <a:pt x="171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" name="Google Shape;5041;p63"/>
              <p:cNvSpPr/>
              <p:nvPr/>
            </p:nvSpPr>
            <p:spPr>
              <a:xfrm>
                <a:off x="1929063" y="1480709"/>
                <a:ext cx="52993" cy="41636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7090" extrusionOk="0">
                    <a:moveTo>
                      <a:pt x="1713" y="0"/>
                    </a:moveTo>
                    <a:cubicBezTo>
                      <a:pt x="1149" y="0"/>
                      <a:pt x="575" y="64"/>
                      <a:pt x="1" y="205"/>
                    </a:cubicBezTo>
                    <a:lnTo>
                      <a:pt x="803" y="7047"/>
                    </a:lnTo>
                    <a:cubicBezTo>
                      <a:pt x="803" y="7047"/>
                      <a:pt x="1633" y="7090"/>
                      <a:pt x="2766" y="7090"/>
                    </a:cubicBezTo>
                    <a:cubicBezTo>
                      <a:pt x="5197" y="7090"/>
                      <a:pt x="9024" y="6892"/>
                      <a:pt x="9024" y="5643"/>
                    </a:cubicBezTo>
                    <a:cubicBezTo>
                      <a:pt x="9024" y="5593"/>
                      <a:pt x="9024" y="5543"/>
                      <a:pt x="9024" y="5493"/>
                    </a:cubicBezTo>
                    <a:cubicBezTo>
                      <a:pt x="8472" y="5192"/>
                      <a:pt x="7921" y="4866"/>
                      <a:pt x="7369" y="4541"/>
                    </a:cubicBezTo>
                    <a:cubicBezTo>
                      <a:pt x="6643" y="4190"/>
                      <a:pt x="5715" y="3814"/>
                      <a:pt x="5114" y="3287"/>
                    </a:cubicBezTo>
                    <a:cubicBezTo>
                      <a:pt x="4312" y="2686"/>
                      <a:pt x="3911" y="1408"/>
                      <a:pt x="3585" y="230"/>
                    </a:cubicBezTo>
                    <a:cubicBezTo>
                      <a:pt x="2984" y="83"/>
                      <a:pt x="2356" y="0"/>
                      <a:pt x="1713" y="0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" name="Google Shape;5042;p63"/>
              <p:cNvSpPr/>
              <p:nvPr/>
            </p:nvSpPr>
            <p:spPr>
              <a:xfrm>
                <a:off x="1692695" y="1374799"/>
                <a:ext cx="76243" cy="140823"/>
              </a:xfrm>
              <a:custGeom>
                <a:avLst/>
                <a:gdLst/>
                <a:ahLst/>
                <a:cxnLst/>
                <a:rect l="l" t="t" r="r" b="b"/>
                <a:pathLst>
                  <a:path w="12983" h="23980" extrusionOk="0">
                    <a:moveTo>
                      <a:pt x="4661" y="1"/>
                    </a:moveTo>
                    <a:cubicBezTo>
                      <a:pt x="4033" y="1"/>
                      <a:pt x="3395" y="98"/>
                      <a:pt x="2757" y="320"/>
                    </a:cubicBezTo>
                    <a:cubicBezTo>
                      <a:pt x="1905" y="621"/>
                      <a:pt x="0" y="12701"/>
                      <a:pt x="10501" y="23979"/>
                    </a:cubicBezTo>
                    <a:lnTo>
                      <a:pt x="12983" y="4781"/>
                    </a:lnTo>
                    <a:cubicBezTo>
                      <a:pt x="12983" y="4781"/>
                      <a:pt x="9066" y="1"/>
                      <a:pt x="46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" name="Google Shape;5043;p63"/>
              <p:cNvSpPr/>
              <p:nvPr/>
            </p:nvSpPr>
            <p:spPr>
              <a:xfrm>
                <a:off x="1692695" y="1376525"/>
                <a:ext cx="62554" cy="139096"/>
              </a:xfrm>
              <a:custGeom>
                <a:avLst/>
                <a:gdLst/>
                <a:ahLst/>
                <a:cxnLst/>
                <a:rect l="l" t="t" r="r" b="b"/>
                <a:pathLst>
                  <a:path w="10652" h="23686" extrusionOk="0">
                    <a:moveTo>
                      <a:pt x="2857" y="1"/>
                    </a:moveTo>
                    <a:cubicBezTo>
                      <a:pt x="2832" y="1"/>
                      <a:pt x="2807" y="1"/>
                      <a:pt x="2757" y="26"/>
                    </a:cubicBezTo>
                    <a:cubicBezTo>
                      <a:pt x="1905" y="327"/>
                      <a:pt x="0" y="12407"/>
                      <a:pt x="10501" y="23685"/>
                    </a:cubicBezTo>
                    <a:lnTo>
                      <a:pt x="10652" y="22582"/>
                    </a:lnTo>
                    <a:cubicBezTo>
                      <a:pt x="8221" y="18272"/>
                      <a:pt x="3183" y="8347"/>
                      <a:pt x="2857" y="1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" name="Google Shape;5044;p63"/>
              <p:cNvSpPr/>
              <p:nvPr/>
            </p:nvSpPr>
            <p:spPr>
              <a:xfrm>
                <a:off x="1706084" y="1480733"/>
                <a:ext cx="52993" cy="41648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7092" extrusionOk="0">
                    <a:moveTo>
                      <a:pt x="7314" y="1"/>
                    </a:moveTo>
                    <a:cubicBezTo>
                      <a:pt x="3439" y="1"/>
                      <a:pt x="1" y="2992"/>
                      <a:pt x="1" y="5639"/>
                    </a:cubicBezTo>
                    <a:cubicBezTo>
                      <a:pt x="1" y="6887"/>
                      <a:pt x="3721" y="7091"/>
                      <a:pt x="6156" y="7091"/>
                    </a:cubicBezTo>
                    <a:cubicBezTo>
                      <a:pt x="7341" y="7091"/>
                      <a:pt x="8221" y="7043"/>
                      <a:pt x="8221" y="7043"/>
                    </a:cubicBezTo>
                    <a:lnTo>
                      <a:pt x="9023" y="201"/>
                    </a:lnTo>
                    <a:cubicBezTo>
                      <a:pt x="8451" y="64"/>
                      <a:pt x="7878" y="1"/>
                      <a:pt x="73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5045;p63"/>
              <p:cNvSpPr/>
              <p:nvPr/>
            </p:nvSpPr>
            <p:spPr>
              <a:xfrm>
                <a:off x="1728458" y="1480762"/>
                <a:ext cx="30619" cy="41624"/>
              </a:xfrm>
              <a:custGeom>
                <a:avLst/>
                <a:gdLst/>
                <a:ahLst/>
                <a:cxnLst/>
                <a:rect l="l" t="t" r="r" b="b"/>
                <a:pathLst>
                  <a:path w="5214" h="7088" extrusionOk="0">
                    <a:moveTo>
                      <a:pt x="3507" y="1"/>
                    </a:moveTo>
                    <a:cubicBezTo>
                      <a:pt x="2260" y="1"/>
                      <a:pt x="1053" y="305"/>
                      <a:pt x="0" y="822"/>
                    </a:cubicBezTo>
                    <a:cubicBezTo>
                      <a:pt x="176" y="822"/>
                      <a:pt x="326" y="797"/>
                      <a:pt x="502" y="797"/>
                    </a:cubicBezTo>
                    <a:cubicBezTo>
                      <a:pt x="616" y="797"/>
                      <a:pt x="738" y="797"/>
                      <a:pt x="864" y="797"/>
                    </a:cubicBezTo>
                    <a:cubicBezTo>
                      <a:pt x="1845" y="797"/>
                      <a:pt x="3136" y="836"/>
                      <a:pt x="3935" y="1524"/>
                    </a:cubicBezTo>
                    <a:cubicBezTo>
                      <a:pt x="3208" y="3078"/>
                      <a:pt x="2482" y="5133"/>
                      <a:pt x="2457" y="7088"/>
                    </a:cubicBezTo>
                    <a:cubicBezTo>
                      <a:pt x="3584" y="7088"/>
                      <a:pt x="4411" y="7038"/>
                      <a:pt x="4411" y="7038"/>
                    </a:cubicBezTo>
                    <a:lnTo>
                      <a:pt x="5213" y="196"/>
                    </a:lnTo>
                    <a:cubicBezTo>
                      <a:pt x="4643" y="63"/>
                      <a:pt x="4071" y="1"/>
                      <a:pt x="3507" y="1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" name="Google Shape;5046;p63"/>
              <p:cNvSpPr/>
              <p:nvPr/>
            </p:nvSpPr>
            <p:spPr>
              <a:xfrm>
                <a:off x="1730519" y="1491914"/>
                <a:ext cx="13248" cy="30326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5164" extrusionOk="0">
                    <a:moveTo>
                      <a:pt x="2206" y="1"/>
                    </a:moveTo>
                    <a:cubicBezTo>
                      <a:pt x="1128" y="653"/>
                      <a:pt x="627" y="1655"/>
                      <a:pt x="326" y="2858"/>
                    </a:cubicBezTo>
                    <a:cubicBezTo>
                      <a:pt x="151" y="3485"/>
                      <a:pt x="0" y="4337"/>
                      <a:pt x="0" y="5139"/>
                    </a:cubicBezTo>
                    <a:cubicBezTo>
                      <a:pt x="301" y="5139"/>
                      <a:pt x="577" y="5164"/>
                      <a:pt x="852" y="5164"/>
                    </a:cubicBezTo>
                    <a:cubicBezTo>
                      <a:pt x="802" y="4638"/>
                      <a:pt x="752" y="4111"/>
                      <a:pt x="802" y="3585"/>
                    </a:cubicBezTo>
                    <a:cubicBezTo>
                      <a:pt x="877" y="2332"/>
                      <a:pt x="1303" y="928"/>
                      <a:pt x="2231" y="51"/>
                    </a:cubicBezTo>
                    <a:cubicBezTo>
                      <a:pt x="2256" y="26"/>
                      <a:pt x="2231" y="1"/>
                      <a:pt x="22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5047;p63"/>
              <p:cNvSpPr/>
              <p:nvPr/>
            </p:nvSpPr>
            <p:spPr>
              <a:xfrm>
                <a:off x="1709766" y="1492613"/>
                <a:ext cx="19109" cy="27571"/>
              </a:xfrm>
              <a:custGeom>
                <a:avLst/>
                <a:gdLst/>
                <a:ahLst/>
                <a:cxnLst/>
                <a:rect l="l" t="t" r="r" b="b"/>
                <a:pathLst>
                  <a:path w="3254" h="4695" extrusionOk="0">
                    <a:moveTo>
                      <a:pt x="3222" y="0"/>
                    </a:moveTo>
                    <a:cubicBezTo>
                      <a:pt x="3218" y="0"/>
                      <a:pt x="3213" y="2"/>
                      <a:pt x="3208" y="7"/>
                    </a:cubicBezTo>
                    <a:cubicBezTo>
                      <a:pt x="1479" y="408"/>
                      <a:pt x="0" y="2589"/>
                      <a:pt x="251" y="4468"/>
                    </a:cubicBezTo>
                    <a:cubicBezTo>
                      <a:pt x="477" y="4569"/>
                      <a:pt x="727" y="4644"/>
                      <a:pt x="1003" y="4694"/>
                    </a:cubicBezTo>
                    <a:cubicBezTo>
                      <a:pt x="903" y="2864"/>
                      <a:pt x="1329" y="884"/>
                      <a:pt x="3233" y="57"/>
                    </a:cubicBezTo>
                    <a:cubicBezTo>
                      <a:pt x="3254" y="37"/>
                      <a:pt x="3241" y="0"/>
                      <a:pt x="32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" name="Google Shape;5048;p63"/>
              <p:cNvSpPr/>
              <p:nvPr/>
            </p:nvSpPr>
            <p:spPr>
              <a:xfrm>
                <a:off x="1768932" y="1286735"/>
                <a:ext cx="164847" cy="235652"/>
              </a:xfrm>
              <a:custGeom>
                <a:avLst/>
                <a:gdLst/>
                <a:ahLst/>
                <a:cxnLst/>
                <a:rect l="l" t="t" r="r" b="b"/>
                <a:pathLst>
                  <a:path w="28071" h="40128" extrusionOk="0">
                    <a:moveTo>
                      <a:pt x="13936" y="1"/>
                    </a:moveTo>
                    <a:cubicBezTo>
                      <a:pt x="11582" y="1"/>
                      <a:pt x="9176" y="767"/>
                      <a:pt x="7369" y="2584"/>
                    </a:cubicBezTo>
                    <a:cubicBezTo>
                      <a:pt x="2732" y="7221"/>
                      <a:pt x="1" y="40128"/>
                      <a:pt x="1" y="40128"/>
                    </a:cubicBezTo>
                    <a:lnTo>
                      <a:pt x="28071" y="40078"/>
                    </a:lnTo>
                    <a:cubicBezTo>
                      <a:pt x="28071" y="40078"/>
                      <a:pt x="23685" y="8900"/>
                      <a:pt x="22131" y="4539"/>
                    </a:cubicBezTo>
                    <a:cubicBezTo>
                      <a:pt x="21183" y="1878"/>
                      <a:pt x="17622" y="1"/>
                      <a:pt x="139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5049;p63"/>
              <p:cNvSpPr/>
              <p:nvPr/>
            </p:nvSpPr>
            <p:spPr>
              <a:xfrm>
                <a:off x="1798664" y="1371857"/>
                <a:ext cx="102293" cy="150530"/>
              </a:xfrm>
              <a:custGeom>
                <a:avLst/>
                <a:gdLst/>
                <a:ahLst/>
                <a:cxnLst/>
                <a:rect l="l" t="t" r="r" b="b"/>
                <a:pathLst>
                  <a:path w="17419" h="25633" extrusionOk="0">
                    <a:moveTo>
                      <a:pt x="11512" y="1"/>
                    </a:moveTo>
                    <a:cubicBezTo>
                      <a:pt x="10949" y="1"/>
                      <a:pt x="10393" y="175"/>
                      <a:pt x="9875" y="495"/>
                    </a:cubicBezTo>
                    <a:cubicBezTo>
                      <a:pt x="7644" y="1873"/>
                      <a:pt x="2256" y="6911"/>
                      <a:pt x="978" y="11498"/>
                    </a:cubicBezTo>
                    <a:cubicBezTo>
                      <a:pt x="101" y="14706"/>
                      <a:pt x="0" y="21698"/>
                      <a:pt x="50" y="25633"/>
                    </a:cubicBezTo>
                    <a:lnTo>
                      <a:pt x="16015" y="25608"/>
                    </a:lnTo>
                    <a:cubicBezTo>
                      <a:pt x="17419" y="19367"/>
                      <a:pt x="17269" y="11498"/>
                      <a:pt x="16291" y="6736"/>
                    </a:cubicBezTo>
                    <a:cubicBezTo>
                      <a:pt x="15329" y="1905"/>
                      <a:pt x="13377" y="1"/>
                      <a:pt x="11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" name="Google Shape;5050;p63"/>
              <p:cNvSpPr/>
              <p:nvPr/>
            </p:nvSpPr>
            <p:spPr>
              <a:xfrm>
                <a:off x="1866010" y="1293018"/>
                <a:ext cx="80136" cy="229368"/>
              </a:xfrm>
              <a:custGeom>
                <a:avLst/>
                <a:gdLst/>
                <a:ahLst/>
                <a:cxnLst/>
                <a:rect l="l" t="t" r="r" b="b"/>
                <a:pathLst>
                  <a:path w="13646" h="39058" extrusionOk="0">
                    <a:moveTo>
                      <a:pt x="1976" y="1"/>
                    </a:moveTo>
                    <a:cubicBezTo>
                      <a:pt x="0" y="1"/>
                      <a:pt x="2342" y="11664"/>
                      <a:pt x="2342" y="11664"/>
                    </a:cubicBezTo>
                    <a:cubicBezTo>
                      <a:pt x="2342" y="11664"/>
                      <a:pt x="5725" y="24522"/>
                      <a:pt x="3796" y="36050"/>
                    </a:cubicBezTo>
                    <a:lnTo>
                      <a:pt x="13044" y="39058"/>
                    </a:lnTo>
                    <a:cubicBezTo>
                      <a:pt x="13044" y="39058"/>
                      <a:pt x="13645" y="28933"/>
                      <a:pt x="11540" y="16928"/>
                    </a:cubicBezTo>
                    <a:cubicBezTo>
                      <a:pt x="9460" y="4948"/>
                      <a:pt x="4923" y="1514"/>
                      <a:pt x="2342" y="110"/>
                    </a:cubicBezTo>
                    <a:cubicBezTo>
                      <a:pt x="2206" y="36"/>
                      <a:pt x="2084" y="1"/>
                      <a:pt x="19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5051;p63"/>
              <p:cNvSpPr/>
              <p:nvPr/>
            </p:nvSpPr>
            <p:spPr>
              <a:xfrm>
                <a:off x="1881085" y="1367106"/>
                <a:ext cx="23555" cy="140711"/>
              </a:xfrm>
              <a:custGeom>
                <a:avLst/>
                <a:gdLst/>
                <a:ahLst/>
                <a:cxnLst/>
                <a:rect l="l" t="t" r="r" b="b"/>
                <a:pathLst>
                  <a:path w="4011" h="2396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02" y="3134"/>
                      <a:pt x="2858" y="13760"/>
                      <a:pt x="1229" y="23434"/>
                    </a:cubicBezTo>
                    <a:lnTo>
                      <a:pt x="2858" y="23961"/>
                    </a:lnTo>
                    <a:cubicBezTo>
                      <a:pt x="2858" y="23961"/>
                      <a:pt x="4011" y="7494"/>
                      <a:pt x="0" y="1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" name="Google Shape;5052;p63"/>
              <p:cNvSpPr/>
              <p:nvPr/>
            </p:nvSpPr>
            <p:spPr>
              <a:xfrm>
                <a:off x="1854312" y="1487756"/>
                <a:ext cx="97718" cy="45964"/>
              </a:xfrm>
              <a:custGeom>
                <a:avLst/>
                <a:gdLst/>
                <a:ahLst/>
                <a:cxnLst/>
                <a:rect l="l" t="t" r="r" b="b"/>
                <a:pathLst>
                  <a:path w="16640" h="7827" extrusionOk="0">
                    <a:moveTo>
                      <a:pt x="7102" y="1"/>
                    </a:moveTo>
                    <a:cubicBezTo>
                      <a:pt x="1507" y="1"/>
                      <a:pt x="0" y="4651"/>
                      <a:pt x="48" y="5872"/>
                    </a:cubicBezTo>
                    <a:cubicBezTo>
                      <a:pt x="123" y="7100"/>
                      <a:pt x="3582" y="7827"/>
                      <a:pt x="8118" y="7827"/>
                    </a:cubicBezTo>
                    <a:cubicBezTo>
                      <a:pt x="12655" y="7827"/>
                      <a:pt x="16389" y="7050"/>
                      <a:pt x="16514" y="5872"/>
                    </a:cubicBezTo>
                    <a:cubicBezTo>
                      <a:pt x="16640" y="4694"/>
                      <a:pt x="14184" y="483"/>
                      <a:pt x="7918" y="32"/>
                    </a:cubicBezTo>
                    <a:cubicBezTo>
                      <a:pt x="7637" y="11"/>
                      <a:pt x="7365" y="1"/>
                      <a:pt x="71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5053;p63"/>
              <p:cNvSpPr/>
              <p:nvPr/>
            </p:nvSpPr>
            <p:spPr>
              <a:xfrm>
                <a:off x="1854312" y="1487756"/>
                <a:ext cx="69166" cy="40667"/>
              </a:xfrm>
              <a:custGeom>
                <a:avLst/>
                <a:gdLst/>
                <a:ahLst/>
                <a:cxnLst/>
                <a:rect l="l" t="t" r="r" b="b"/>
                <a:pathLst>
                  <a:path w="11778" h="6925" extrusionOk="0">
                    <a:moveTo>
                      <a:pt x="7102" y="1"/>
                    </a:moveTo>
                    <a:cubicBezTo>
                      <a:pt x="1507" y="1"/>
                      <a:pt x="0" y="4651"/>
                      <a:pt x="48" y="5872"/>
                    </a:cubicBezTo>
                    <a:cubicBezTo>
                      <a:pt x="73" y="6273"/>
                      <a:pt x="499" y="6624"/>
                      <a:pt x="1176" y="6925"/>
                    </a:cubicBezTo>
                    <a:cubicBezTo>
                      <a:pt x="2028" y="5646"/>
                      <a:pt x="3056" y="4519"/>
                      <a:pt x="4384" y="3691"/>
                    </a:cubicBezTo>
                    <a:cubicBezTo>
                      <a:pt x="6539" y="2338"/>
                      <a:pt x="9146" y="1361"/>
                      <a:pt x="11778" y="909"/>
                    </a:cubicBezTo>
                    <a:cubicBezTo>
                      <a:pt x="10700" y="458"/>
                      <a:pt x="9422" y="133"/>
                      <a:pt x="7918" y="32"/>
                    </a:cubicBezTo>
                    <a:cubicBezTo>
                      <a:pt x="7637" y="11"/>
                      <a:pt x="7365" y="1"/>
                      <a:pt x="7102" y="1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" name="Google Shape;5054;p63"/>
              <p:cNvSpPr/>
              <p:nvPr/>
            </p:nvSpPr>
            <p:spPr>
              <a:xfrm>
                <a:off x="1877109" y="1493823"/>
                <a:ext cx="11780" cy="39164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6669" extrusionOk="0">
                    <a:moveTo>
                      <a:pt x="1921" y="1"/>
                    </a:moveTo>
                    <a:cubicBezTo>
                      <a:pt x="1897" y="1"/>
                      <a:pt x="1873" y="9"/>
                      <a:pt x="1855" y="27"/>
                    </a:cubicBezTo>
                    <a:cubicBezTo>
                      <a:pt x="753" y="1907"/>
                      <a:pt x="1" y="4288"/>
                      <a:pt x="201" y="6543"/>
                    </a:cubicBezTo>
                    <a:cubicBezTo>
                      <a:pt x="527" y="6593"/>
                      <a:pt x="853" y="6643"/>
                      <a:pt x="1204" y="6668"/>
                    </a:cubicBezTo>
                    <a:cubicBezTo>
                      <a:pt x="1179" y="5866"/>
                      <a:pt x="1154" y="5090"/>
                      <a:pt x="1204" y="4288"/>
                    </a:cubicBezTo>
                    <a:cubicBezTo>
                      <a:pt x="1279" y="2834"/>
                      <a:pt x="1906" y="1506"/>
                      <a:pt x="2006" y="77"/>
                    </a:cubicBezTo>
                    <a:cubicBezTo>
                      <a:pt x="2006" y="28"/>
                      <a:pt x="1964" y="1"/>
                      <a:pt x="19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5055;p63"/>
              <p:cNvSpPr/>
              <p:nvPr/>
            </p:nvSpPr>
            <p:spPr>
              <a:xfrm>
                <a:off x="1902237" y="1494251"/>
                <a:ext cx="13736" cy="39175"/>
              </a:xfrm>
              <a:custGeom>
                <a:avLst/>
                <a:gdLst/>
                <a:ahLst/>
                <a:cxnLst/>
                <a:rect l="l" t="t" r="r" b="b"/>
                <a:pathLst>
                  <a:path w="2339" h="6671" extrusionOk="0">
                    <a:moveTo>
                      <a:pt x="126" y="1"/>
                    </a:moveTo>
                    <a:cubicBezTo>
                      <a:pt x="59" y="1"/>
                      <a:pt x="1" y="50"/>
                      <a:pt x="33" y="129"/>
                    </a:cubicBezTo>
                    <a:cubicBezTo>
                      <a:pt x="434" y="1508"/>
                      <a:pt x="1010" y="2736"/>
                      <a:pt x="1286" y="4164"/>
                    </a:cubicBezTo>
                    <a:cubicBezTo>
                      <a:pt x="1436" y="5017"/>
                      <a:pt x="1486" y="5844"/>
                      <a:pt x="1486" y="6671"/>
                    </a:cubicBezTo>
                    <a:cubicBezTo>
                      <a:pt x="1762" y="6671"/>
                      <a:pt x="2013" y="6646"/>
                      <a:pt x="2288" y="6646"/>
                    </a:cubicBezTo>
                    <a:cubicBezTo>
                      <a:pt x="2338" y="4340"/>
                      <a:pt x="1386" y="1959"/>
                      <a:pt x="233" y="54"/>
                    </a:cubicBezTo>
                    <a:cubicBezTo>
                      <a:pt x="205" y="17"/>
                      <a:pt x="164" y="1"/>
                      <a:pt x="12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" name="Google Shape;5056;p63"/>
              <p:cNvSpPr/>
              <p:nvPr/>
            </p:nvSpPr>
            <p:spPr>
              <a:xfrm>
                <a:off x="1753035" y="1293018"/>
                <a:ext cx="80136" cy="229368"/>
              </a:xfrm>
              <a:custGeom>
                <a:avLst/>
                <a:gdLst/>
                <a:ahLst/>
                <a:cxnLst/>
                <a:rect l="l" t="t" r="r" b="b"/>
                <a:pathLst>
                  <a:path w="13646" h="39058" extrusionOk="0">
                    <a:moveTo>
                      <a:pt x="11671" y="1"/>
                    </a:moveTo>
                    <a:cubicBezTo>
                      <a:pt x="11562" y="1"/>
                      <a:pt x="11440" y="36"/>
                      <a:pt x="11304" y="110"/>
                    </a:cubicBezTo>
                    <a:cubicBezTo>
                      <a:pt x="8698" y="1514"/>
                      <a:pt x="4186" y="4948"/>
                      <a:pt x="2081" y="16928"/>
                    </a:cubicBezTo>
                    <a:cubicBezTo>
                      <a:pt x="1" y="28933"/>
                      <a:pt x="577" y="39058"/>
                      <a:pt x="577" y="39058"/>
                    </a:cubicBezTo>
                    <a:lnTo>
                      <a:pt x="9851" y="36050"/>
                    </a:lnTo>
                    <a:cubicBezTo>
                      <a:pt x="7921" y="24522"/>
                      <a:pt x="11304" y="11664"/>
                      <a:pt x="11304" y="11664"/>
                    </a:cubicBezTo>
                    <a:cubicBezTo>
                      <a:pt x="11304" y="11664"/>
                      <a:pt x="13646" y="1"/>
                      <a:pt x="116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" name="Google Shape;5057;p63"/>
              <p:cNvSpPr/>
              <p:nvPr/>
            </p:nvSpPr>
            <p:spPr>
              <a:xfrm>
                <a:off x="1801312" y="1341725"/>
                <a:ext cx="21640" cy="152209"/>
              </a:xfrm>
              <a:custGeom>
                <a:avLst/>
                <a:gdLst/>
                <a:ahLst/>
                <a:cxnLst/>
                <a:rect l="l" t="t" r="r" b="b"/>
                <a:pathLst>
                  <a:path w="3685" h="25919" extrusionOk="0">
                    <a:moveTo>
                      <a:pt x="3666" y="1"/>
                    </a:moveTo>
                    <a:cubicBezTo>
                      <a:pt x="3662" y="1"/>
                      <a:pt x="3660" y="4"/>
                      <a:pt x="3660" y="12"/>
                    </a:cubicBezTo>
                    <a:cubicBezTo>
                      <a:pt x="2707" y="3922"/>
                      <a:pt x="1805" y="7781"/>
                      <a:pt x="1279" y="11791"/>
                    </a:cubicBezTo>
                    <a:cubicBezTo>
                      <a:pt x="677" y="16328"/>
                      <a:pt x="0" y="21315"/>
                      <a:pt x="1178" y="25802"/>
                    </a:cubicBezTo>
                    <a:cubicBezTo>
                      <a:pt x="1201" y="25881"/>
                      <a:pt x="1274" y="25919"/>
                      <a:pt x="1346" y="25919"/>
                    </a:cubicBezTo>
                    <a:cubicBezTo>
                      <a:pt x="1433" y="25919"/>
                      <a:pt x="1518" y="25862"/>
                      <a:pt x="1504" y="25751"/>
                    </a:cubicBezTo>
                    <a:cubicBezTo>
                      <a:pt x="677" y="17180"/>
                      <a:pt x="2181" y="8458"/>
                      <a:pt x="3685" y="12"/>
                    </a:cubicBezTo>
                    <a:cubicBezTo>
                      <a:pt x="3685" y="12"/>
                      <a:pt x="3674" y="1"/>
                      <a:pt x="3666" y="1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" name="Google Shape;5058;p63"/>
              <p:cNvSpPr/>
              <p:nvPr/>
            </p:nvSpPr>
            <p:spPr>
              <a:xfrm>
                <a:off x="1753035" y="1311470"/>
                <a:ext cx="44602" cy="210917"/>
              </a:xfrm>
              <a:custGeom>
                <a:avLst/>
                <a:gdLst/>
                <a:ahLst/>
                <a:cxnLst/>
                <a:rect l="l" t="t" r="r" b="b"/>
                <a:pathLst>
                  <a:path w="7595" h="35916" extrusionOk="0">
                    <a:moveTo>
                      <a:pt x="7595" y="1"/>
                    </a:moveTo>
                    <a:lnTo>
                      <a:pt x="7595" y="1"/>
                    </a:lnTo>
                    <a:cubicBezTo>
                      <a:pt x="5515" y="2432"/>
                      <a:pt x="3359" y="6542"/>
                      <a:pt x="2081" y="13786"/>
                    </a:cubicBezTo>
                    <a:cubicBezTo>
                      <a:pt x="1" y="25791"/>
                      <a:pt x="577" y="35916"/>
                      <a:pt x="577" y="35916"/>
                    </a:cubicBezTo>
                    <a:lnTo>
                      <a:pt x="2708" y="35214"/>
                    </a:lnTo>
                    <a:cubicBezTo>
                      <a:pt x="2131" y="29274"/>
                      <a:pt x="1981" y="23234"/>
                      <a:pt x="2858" y="17369"/>
                    </a:cubicBezTo>
                    <a:cubicBezTo>
                      <a:pt x="3685" y="11555"/>
                      <a:pt x="4637" y="5114"/>
                      <a:pt x="7595" y="1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" name="Google Shape;5059;p63"/>
              <p:cNvSpPr/>
              <p:nvPr/>
            </p:nvSpPr>
            <p:spPr>
              <a:xfrm>
                <a:off x="1747004" y="1487756"/>
                <a:ext cx="97859" cy="45964"/>
              </a:xfrm>
              <a:custGeom>
                <a:avLst/>
                <a:gdLst/>
                <a:ahLst/>
                <a:cxnLst/>
                <a:rect l="l" t="t" r="r" b="b"/>
                <a:pathLst>
                  <a:path w="16664" h="7827" extrusionOk="0">
                    <a:moveTo>
                      <a:pt x="9560" y="1"/>
                    </a:moveTo>
                    <a:cubicBezTo>
                      <a:pt x="9298" y="1"/>
                      <a:pt x="9027" y="11"/>
                      <a:pt x="8747" y="32"/>
                    </a:cubicBezTo>
                    <a:cubicBezTo>
                      <a:pt x="2481" y="483"/>
                      <a:pt x="0" y="4694"/>
                      <a:pt x="151" y="5872"/>
                    </a:cubicBezTo>
                    <a:cubicBezTo>
                      <a:pt x="276" y="7050"/>
                      <a:pt x="4010" y="7827"/>
                      <a:pt x="8547" y="7827"/>
                    </a:cubicBezTo>
                    <a:cubicBezTo>
                      <a:pt x="13058" y="7827"/>
                      <a:pt x="16542" y="7100"/>
                      <a:pt x="16592" y="5872"/>
                    </a:cubicBezTo>
                    <a:cubicBezTo>
                      <a:pt x="16664" y="4651"/>
                      <a:pt x="15135" y="1"/>
                      <a:pt x="9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" name="Google Shape;5060;p63"/>
              <p:cNvSpPr/>
              <p:nvPr/>
            </p:nvSpPr>
            <p:spPr>
              <a:xfrm>
                <a:off x="1747004" y="1487727"/>
                <a:ext cx="76389" cy="41577"/>
              </a:xfrm>
              <a:custGeom>
                <a:avLst/>
                <a:gdLst/>
                <a:ahLst/>
                <a:cxnLst/>
                <a:rect l="l" t="t" r="r" b="b"/>
                <a:pathLst>
                  <a:path w="13008" h="7080" extrusionOk="0">
                    <a:moveTo>
                      <a:pt x="9591" y="0"/>
                    </a:moveTo>
                    <a:cubicBezTo>
                      <a:pt x="9319" y="0"/>
                      <a:pt x="9038" y="12"/>
                      <a:pt x="8747" y="37"/>
                    </a:cubicBezTo>
                    <a:cubicBezTo>
                      <a:pt x="2481" y="488"/>
                      <a:pt x="0" y="4699"/>
                      <a:pt x="151" y="5877"/>
                    </a:cubicBezTo>
                    <a:cubicBezTo>
                      <a:pt x="201" y="6353"/>
                      <a:pt x="827" y="6754"/>
                      <a:pt x="1855" y="7080"/>
                    </a:cubicBezTo>
                    <a:cubicBezTo>
                      <a:pt x="3108" y="5551"/>
                      <a:pt x="4737" y="4273"/>
                      <a:pt x="6266" y="3346"/>
                    </a:cubicBezTo>
                    <a:cubicBezTo>
                      <a:pt x="8171" y="2193"/>
                      <a:pt x="10602" y="1140"/>
                      <a:pt x="13008" y="739"/>
                    </a:cubicBezTo>
                    <a:cubicBezTo>
                      <a:pt x="12088" y="300"/>
                      <a:pt x="10959" y="0"/>
                      <a:pt x="9591" y="0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" name="Google Shape;5061;p63"/>
              <p:cNvSpPr/>
              <p:nvPr/>
            </p:nvSpPr>
            <p:spPr>
              <a:xfrm>
                <a:off x="1773641" y="1500359"/>
                <a:ext cx="12779" cy="32481"/>
              </a:xfrm>
              <a:custGeom>
                <a:avLst/>
                <a:gdLst/>
                <a:ahLst/>
                <a:cxnLst/>
                <a:rect l="l" t="t" r="r" b="b"/>
                <a:pathLst>
                  <a:path w="2176" h="5531" extrusionOk="0">
                    <a:moveTo>
                      <a:pt x="2093" y="0"/>
                    </a:moveTo>
                    <a:cubicBezTo>
                      <a:pt x="2080" y="0"/>
                      <a:pt x="2067" y="5"/>
                      <a:pt x="2056" y="17"/>
                    </a:cubicBezTo>
                    <a:cubicBezTo>
                      <a:pt x="702" y="1570"/>
                      <a:pt x="1" y="3475"/>
                      <a:pt x="76" y="5455"/>
                    </a:cubicBezTo>
                    <a:cubicBezTo>
                      <a:pt x="301" y="5480"/>
                      <a:pt x="552" y="5505"/>
                      <a:pt x="803" y="5530"/>
                    </a:cubicBezTo>
                    <a:cubicBezTo>
                      <a:pt x="828" y="3651"/>
                      <a:pt x="1179" y="1946"/>
                      <a:pt x="2156" y="92"/>
                    </a:cubicBezTo>
                    <a:cubicBezTo>
                      <a:pt x="2175" y="53"/>
                      <a:pt x="2135" y="0"/>
                      <a:pt x="20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" name="Google Shape;5062;p63"/>
              <p:cNvSpPr/>
              <p:nvPr/>
            </p:nvSpPr>
            <p:spPr>
              <a:xfrm>
                <a:off x="1802974" y="1492296"/>
                <a:ext cx="14241" cy="40837"/>
              </a:xfrm>
              <a:custGeom>
                <a:avLst/>
                <a:gdLst/>
                <a:ahLst/>
                <a:cxnLst/>
                <a:rect l="l" t="t" r="r" b="b"/>
                <a:pathLst>
                  <a:path w="2425" h="6954" extrusionOk="0">
                    <a:moveTo>
                      <a:pt x="33" y="1"/>
                    </a:moveTo>
                    <a:cubicBezTo>
                      <a:pt x="20" y="1"/>
                      <a:pt x="0" y="18"/>
                      <a:pt x="18" y="36"/>
                    </a:cubicBezTo>
                    <a:cubicBezTo>
                      <a:pt x="1246" y="2342"/>
                      <a:pt x="1647" y="4522"/>
                      <a:pt x="1773" y="6954"/>
                    </a:cubicBezTo>
                    <a:cubicBezTo>
                      <a:pt x="1998" y="6928"/>
                      <a:pt x="2224" y="6903"/>
                      <a:pt x="2424" y="6878"/>
                    </a:cubicBezTo>
                    <a:cubicBezTo>
                      <a:pt x="2399" y="4397"/>
                      <a:pt x="1672" y="2116"/>
                      <a:pt x="43" y="11"/>
                    </a:cubicBezTo>
                    <a:cubicBezTo>
                      <a:pt x="43" y="4"/>
                      <a:pt x="39" y="1"/>
                      <a:pt x="3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" name="Google Shape;5063;p63"/>
              <p:cNvSpPr/>
              <p:nvPr/>
            </p:nvSpPr>
            <p:spPr>
              <a:xfrm>
                <a:off x="1783354" y="1286735"/>
                <a:ext cx="136888" cy="62061"/>
              </a:xfrm>
              <a:custGeom>
                <a:avLst/>
                <a:gdLst/>
                <a:ahLst/>
                <a:cxnLst/>
                <a:rect l="l" t="t" r="r" b="b"/>
                <a:pathLst>
                  <a:path w="23310" h="10568" extrusionOk="0">
                    <a:moveTo>
                      <a:pt x="11503" y="1"/>
                    </a:moveTo>
                    <a:cubicBezTo>
                      <a:pt x="9889" y="1"/>
                      <a:pt x="8248" y="362"/>
                      <a:pt x="6793" y="1180"/>
                    </a:cubicBezTo>
                    <a:cubicBezTo>
                      <a:pt x="6705" y="1105"/>
                      <a:pt x="6611" y="1068"/>
                      <a:pt x="6505" y="1068"/>
                    </a:cubicBezTo>
                    <a:cubicBezTo>
                      <a:pt x="6398" y="1068"/>
                      <a:pt x="6279" y="1105"/>
                      <a:pt x="6141" y="1180"/>
                    </a:cubicBezTo>
                    <a:cubicBezTo>
                      <a:pt x="4512" y="2058"/>
                      <a:pt x="2081" y="3762"/>
                      <a:pt x="1" y="7922"/>
                    </a:cubicBezTo>
                    <a:cubicBezTo>
                      <a:pt x="3785" y="9802"/>
                      <a:pt x="8597" y="10278"/>
                      <a:pt x="12632" y="10529"/>
                    </a:cubicBezTo>
                    <a:cubicBezTo>
                      <a:pt x="13249" y="10555"/>
                      <a:pt x="13866" y="10568"/>
                      <a:pt x="14483" y="10568"/>
                    </a:cubicBezTo>
                    <a:cubicBezTo>
                      <a:pt x="17448" y="10568"/>
                      <a:pt x="20404" y="10261"/>
                      <a:pt x="23309" y="9576"/>
                    </a:cubicBezTo>
                    <a:cubicBezTo>
                      <a:pt x="21455" y="5140"/>
                      <a:pt x="19199" y="2960"/>
                      <a:pt x="17444" y="1782"/>
                    </a:cubicBezTo>
                    <a:cubicBezTo>
                      <a:pt x="17119" y="1581"/>
                      <a:pt x="16768" y="1356"/>
                      <a:pt x="16417" y="1180"/>
                    </a:cubicBezTo>
                    <a:cubicBezTo>
                      <a:pt x="16392" y="1180"/>
                      <a:pt x="16392" y="1180"/>
                      <a:pt x="16392" y="1155"/>
                    </a:cubicBezTo>
                    <a:cubicBezTo>
                      <a:pt x="14971" y="425"/>
                      <a:pt x="13252" y="1"/>
                      <a:pt x="11503" y="1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" name="Google Shape;5064;p63"/>
              <p:cNvSpPr/>
              <p:nvPr/>
            </p:nvSpPr>
            <p:spPr>
              <a:xfrm>
                <a:off x="1681361" y="1073070"/>
                <a:ext cx="319241" cy="269107"/>
              </a:xfrm>
              <a:custGeom>
                <a:avLst/>
                <a:gdLst/>
                <a:ahLst/>
                <a:cxnLst/>
                <a:rect l="l" t="t" r="r" b="b"/>
                <a:pathLst>
                  <a:path w="54362" h="45825" extrusionOk="0">
                    <a:moveTo>
                      <a:pt x="28917" y="0"/>
                    </a:moveTo>
                    <a:cubicBezTo>
                      <a:pt x="14867" y="0"/>
                      <a:pt x="1132" y="17639"/>
                      <a:pt x="677" y="25083"/>
                    </a:cubicBezTo>
                    <a:cubicBezTo>
                      <a:pt x="0" y="35885"/>
                      <a:pt x="16316" y="44858"/>
                      <a:pt x="25188" y="45735"/>
                    </a:cubicBezTo>
                    <a:cubicBezTo>
                      <a:pt x="25813" y="45794"/>
                      <a:pt x="26497" y="45824"/>
                      <a:pt x="27229" y="45824"/>
                    </a:cubicBezTo>
                    <a:cubicBezTo>
                      <a:pt x="36081" y="45824"/>
                      <a:pt x="51926" y="41426"/>
                      <a:pt x="53083" y="31148"/>
                    </a:cubicBezTo>
                    <a:cubicBezTo>
                      <a:pt x="54361" y="20020"/>
                      <a:pt x="45640" y="1925"/>
                      <a:pt x="30903" y="121"/>
                    </a:cubicBezTo>
                    <a:cubicBezTo>
                      <a:pt x="30241" y="39"/>
                      <a:pt x="29578" y="0"/>
                      <a:pt x="2891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" name="Google Shape;5065;p63"/>
              <p:cNvSpPr/>
              <p:nvPr/>
            </p:nvSpPr>
            <p:spPr>
              <a:xfrm>
                <a:off x="1683275" y="1073070"/>
                <a:ext cx="184126" cy="232375"/>
              </a:xfrm>
              <a:custGeom>
                <a:avLst/>
                <a:gdLst/>
                <a:ahLst/>
                <a:cxnLst/>
                <a:rect l="l" t="t" r="r" b="b"/>
                <a:pathLst>
                  <a:path w="31354" h="39570" extrusionOk="0">
                    <a:moveTo>
                      <a:pt x="28591" y="0"/>
                    </a:moveTo>
                    <a:cubicBezTo>
                      <a:pt x="14541" y="0"/>
                      <a:pt x="806" y="17639"/>
                      <a:pt x="351" y="25083"/>
                    </a:cubicBezTo>
                    <a:cubicBezTo>
                      <a:pt x="0" y="30697"/>
                      <a:pt x="4261" y="35835"/>
                      <a:pt x="9649" y="39569"/>
                    </a:cubicBezTo>
                    <a:cubicBezTo>
                      <a:pt x="7268" y="36712"/>
                      <a:pt x="4687" y="33579"/>
                      <a:pt x="3935" y="29895"/>
                    </a:cubicBezTo>
                    <a:cubicBezTo>
                      <a:pt x="3083" y="25660"/>
                      <a:pt x="4963" y="21424"/>
                      <a:pt x="7093" y="17890"/>
                    </a:cubicBezTo>
                    <a:cubicBezTo>
                      <a:pt x="9950" y="13103"/>
                      <a:pt x="13709" y="8642"/>
                      <a:pt x="18346" y="5384"/>
                    </a:cubicBezTo>
                    <a:cubicBezTo>
                      <a:pt x="22306" y="2652"/>
                      <a:pt x="26717" y="1248"/>
                      <a:pt x="31354" y="221"/>
                    </a:cubicBezTo>
                    <a:cubicBezTo>
                      <a:pt x="31103" y="196"/>
                      <a:pt x="30827" y="146"/>
                      <a:pt x="30577" y="121"/>
                    </a:cubicBezTo>
                    <a:cubicBezTo>
                      <a:pt x="29915" y="39"/>
                      <a:pt x="29252" y="0"/>
                      <a:pt x="28591" y="0"/>
                    </a:cubicBezTo>
                    <a:close/>
                  </a:path>
                </a:pathLst>
              </a:custGeom>
              <a:solidFill>
                <a:srgbClr val="4D1311">
                  <a:alpha val="20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" name="Google Shape;5066;p63"/>
              <p:cNvSpPr/>
              <p:nvPr/>
            </p:nvSpPr>
            <p:spPr>
              <a:xfrm>
                <a:off x="1811172" y="1076717"/>
                <a:ext cx="25352" cy="84382"/>
              </a:xfrm>
              <a:custGeom>
                <a:avLst/>
                <a:gdLst/>
                <a:ahLst/>
                <a:cxnLst/>
                <a:rect l="l" t="t" r="r" b="b"/>
                <a:pathLst>
                  <a:path w="4317" h="14369" extrusionOk="0">
                    <a:moveTo>
                      <a:pt x="2106" y="1"/>
                    </a:moveTo>
                    <a:cubicBezTo>
                      <a:pt x="1956" y="51"/>
                      <a:pt x="1830" y="76"/>
                      <a:pt x="1680" y="126"/>
                    </a:cubicBezTo>
                    <a:cubicBezTo>
                      <a:pt x="1605" y="1780"/>
                      <a:pt x="1805" y="3459"/>
                      <a:pt x="2006" y="5114"/>
                    </a:cubicBezTo>
                    <a:cubicBezTo>
                      <a:pt x="2281" y="7394"/>
                      <a:pt x="2632" y="9650"/>
                      <a:pt x="3184" y="11881"/>
                    </a:cubicBezTo>
                    <a:cubicBezTo>
                      <a:pt x="1555" y="8171"/>
                      <a:pt x="928" y="4437"/>
                      <a:pt x="602" y="452"/>
                    </a:cubicBezTo>
                    <a:cubicBezTo>
                      <a:pt x="427" y="527"/>
                      <a:pt x="276" y="577"/>
                      <a:pt x="101" y="652"/>
                    </a:cubicBezTo>
                    <a:cubicBezTo>
                      <a:pt x="1" y="5339"/>
                      <a:pt x="427" y="10427"/>
                      <a:pt x="3534" y="13961"/>
                    </a:cubicBezTo>
                    <a:cubicBezTo>
                      <a:pt x="3610" y="14036"/>
                      <a:pt x="3685" y="14061"/>
                      <a:pt x="3735" y="14061"/>
                    </a:cubicBezTo>
                    <a:cubicBezTo>
                      <a:pt x="3760" y="14111"/>
                      <a:pt x="3760" y="14136"/>
                      <a:pt x="3785" y="14186"/>
                    </a:cubicBezTo>
                    <a:cubicBezTo>
                      <a:pt x="3824" y="14313"/>
                      <a:pt x="3917" y="14368"/>
                      <a:pt x="4012" y="14368"/>
                    </a:cubicBezTo>
                    <a:cubicBezTo>
                      <a:pt x="4161" y="14368"/>
                      <a:pt x="4317" y="14235"/>
                      <a:pt x="4286" y="14036"/>
                    </a:cubicBezTo>
                    <a:cubicBezTo>
                      <a:pt x="3785" y="11028"/>
                      <a:pt x="3083" y="8046"/>
                      <a:pt x="2607" y="5038"/>
                    </a:cubicBezTo>
                    <a:cubicBezTo>
                      <a:pt x="2331" y="3359"/>
                      <a:pt x="2181" y="1705"/>
                      <a:pt x="2106" y="26"/>
                    </a:cubicBezTo>
                    <a:cubicBezTo>
                      <a:pt x="2106" y="26"/>
                      <a:pt x="2106" y="26"/>
                      <a:pt x="210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5067;p63"/>
              <p:cNvSpPr/>
              <p:nvPr/>
            </p:nvSpPr>
            <p:spPr>
              <a:xfrm>
                <a:off x="1854887" y="1073774"/>
                <a:ext cx="10159" cy="87858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4961" extrusionOk="0">
                    <a:moveTo>
                      <a:pt x="1329" y="1"/>
                    </a:moveTo>
                    <a:cubicBezTo>
                      <a:pt x="476" y="4888"/>
                      <a:pt x="0" y="9850"/>
                      <a:pt x="978" y="14788"/>
                    </a:cubicBezTo>
                    <a:cubicBezTo>
                      <a:pt x="999" y="14907"/>
                      <a:pt x="1092" y="14961"/>
                      <a:pt x="1189" y="14961"/>
                    </a:cubicBezTo>
                    <a:cubicBezTo>
                      <a:pt x="1317" y="14961"/>
                      <a:pt x="1454" y="14869"/>
                      <a:pt x="1454" y="14712"/>
                    </a:cubicBezTo>
                    <a:cubicBezTo>
                      <a:pt x="1128" y="9750"/>
                      <a:pt x="1278" y="4938"/>
                      <a:pt x="1730" y="51"/>
                    </a:cubicBezTo>
                    <a:cubicBezTo>
                      <a:pt x="1604" y="26"/>
                      <a:pt x="1479" y="1"/>
                      <a:pt x="13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5068;p63"/>
              <p:cNvSpPr/>
              <p:nvPr/>
            </p:nvSpPr>
            <p:spPr>
              <a:xfrm>
                <a:off x="1873227" y="1091292"/>
                <a:ext cx="41566" cy="82514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14051" extrusionOk="0">
                    <a:moveTo>
                      <a:pt x="6526" y="0"/>
                    </a:moveTo>
                    <a:cubicBezTo>
                      <a:pt x="6451" y="125"/>
                      <a:pt x="6351" y="226"/>
                      <a:pt x="6251" y="351"/>
                    </a:cubicBezTo>
                    <a:cubicBezTo>
                      <a:pt x="5273" y="1754"/>
                      <a:pt x="4446" y="3283"/>
                      <a:pt x="3644" y="4762"/>
                    </a:cubicBezTo>
                    <a:cubicBezTo>
                      <a:pt x="2115" y="7619"/>
                      <a:pt x="912" y="10627"/>
                      <a:pt x="60" y="13734"/>
                    </a:cubicBezTo>
                    <a:cubicBezTo>
                      <a:pt x="1" y="13928"/>
                      <a:pt x="153" y="14050"/>
                      <a:pt x="313" y="14050"/>
                    </a:cubicBezTo>
                    <a:cubicBezTo>
                      <a:pt x="422" y="14050"/>
                      <a:pt x="536" y="13992"/>
                      <a:pt x="587" y="13860"/>
                    </a:cubicBezTo>
                    <a:cubicBezTo>
                      <a:pt x="1689" y="10902"/>
                      <a:pt x="2892" y="7995"/>
                      <a:pt x="4271" y="5138"/>
                    </a:cubicBezTo>
                    <a:cubicBezTo>
                      <a:pt x="5073" y="3459"/>
                      <a:pt x="6075" y="1905"/>
                      <a:pt x="7078" y="351"/>
                    </a:cubicBezTo>
                    <a:cubicBezTo>
                      <a:pt x="6902" y="226"/>
                      <a:pt x="6727" y="100"/>
                      <a:pt x="65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" name="Google Shape;5069;p63"/>
              <p:cNvSpPr/>
              <p:nvPr/>
            </p:nvSpPr>
            <p:spPr>
              <a:xfrm>
                <a:off x="1893675" y="1121312"/>
                <a:ext cx="54826" cy="52988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9023" extrusionOk="0">
                    <a:moveTo>
                      <a:pt x="8959" y="1"/>
                    </a:moveTo>
                    <a:cubicBezTo>
                      <a:pt x="5526" y="2106"/>
                      <a:pt x="2794" y="5364"/>
                      <a:pt x="212" y="8447"/>
                    </a:cubicBezTo>
                    <a:cubicBezTo>
                      <a:pt x="0" y="8698"/>
                      <a:pt x="203" y="9022"/>
                      <a:pt x="445" y="9022"/>
                    </a:cubicBezTo>
                    <a:cubicBezTo>
                      <a:pt x="518" y="9022"/>
                      <a:pt x="594" y="8993"/>
                      <a:pt x="663" y="8923"/>
                    </a:cubicBezTo>
                    <a:cubicBezTo>
                      <a:pt x="3345" y="5991"/>
                      <a:pt x="6002" y="2683"/>
                      <a:pt x="9335" y="452"/>
                    </a:cubicBezTo>
                    <a:cubicBezTo>
                      <a:pt x="9210" y="302"/>
                      <a:pt x="9085" y="151"/>
                      <a:pt x="895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" name="Google Shape;5070;p63"/>
              <p:cNvSpPr/>
              <p:nvPr/>
            </p:nvSpPr>
            <p:spPr>
              <a:xfrm>
                <a:off x="1897257" y="1150311"/>
                <a:ext cx="71110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12109" h="7623" extrusionOk="0">
                    <a:moveTo>
                      <a:pt x="11833" y="0"/>
                    </a:moveTo>
                    <a:cubicBezTo>
                      <a:pt x="7522" y="1479"/>
                      <a:pt x="3738" y="3985"/>
                      <a:pt x="179" y="7243"/>
                    </a:cubicBezTo>
                    <a:cubicBezTo>
                      <a:pt x="1" y="7402"/>
                      <a:pt x="166" y="7622"/>
                      <a:pt x="354" y="7622"/>
                    </a:cubicBezTo>
                    <a:cubicBezTo>
                      <a:pt x="405" y="7622"/>
                      <a:pt x="457" y="7606"/>
                      <a:pt x="505" y="7569"/>
                    </a:cubicBezTo>
                    <a:cubicBezTo>
                      <a:pt x="4239" y="4637"/>
                      <a:pt x="7898" y="2080"/>
                      <a:pt x="12109" y="476"/>
                    </a:cubicBezTo>
                    <a:cubicBezTo>
                      <a:pt x="12008" y="301"/>
                      <a:pt x="11933" y="151"/>
                      <a:pt x="11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" name="Google Shape;5071;p63"/>
              <p:cNvSpPr/>
              <p:nvPr/>
            </p:nvSpPr>
            <p:spPr>
              <a:xfrm>
                <a:off x="1901527" y="1168410"/>
                <a:ext cx="76113" cy="28270"/>
              </a:xfrm>
              <a:custGeom>
                <a:avLst/>
                <a:gdLst/>
                <a:ahLst/>
                <a:cxnLst/>
                <a:rect l="l" t="t" r="r" b="b"/>
                <a:pathLst>
                  <a:path w="12961" h="4814" extrusionOk="0">
                    <a:moveTo>
                      <a:pt x="12710" y="1"/>
                    </a:moveTo>
                    <a:cubicBezTo>
                      <a:pt x="8399" y="527"/>
                      <a:pt x="4314" y="2332"/>
                      <a:pt x="354" y="4211"/>
                    </a:cubicBezTo>
                    <a:cubicBezTo>
                      <a:pt x="0" y="4366"/>
                      <a:pt x="232" y="4814"/>
                      <a:pt x="549" y="4814"/>
                    </a:cubicBezTo>
                    <a:cubicBezTo>
                      <a:pt x="592" y="4814"/>
                      <a:pt x="636" y="4806"/>
                      <a:pt x="680" y="4788"/>
                    </a:cubicBezTo>
                    <a:cubicBezTo>
                      <a:pt x="4640" y="3109"/>
                      <a:pt x="8700" y="1229"/>
                      <a:pt x="12961" y="527"/>
                    </a:cubicBezTo>
                    <a:cubicBezTo>
                      <a:pt x="12860" y="352"/>
                      <a:pt x="12785" y="176"/>
                      <a:pt x="127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6" name="Google Shape;5072;p63"/>
              <p:cNvSpPr/>
              <p:nvPr/>
            </p:nvSpPr>
            <p:spPr>
              <a:xfrm>
                <a:off x="1874413" y="1194020"/>
                <a:ext cx="112793" cy="27207"/>
              </a:xfrm>
              <a:custGeom>
                <a:avLst/>
                <a:gdLst/>
                <a:ahLst/>
                <a:cxnLst/>
                <a:rect l="l" t="t" r="r" b="b"/>
                <a:pathLst>
                  <a:path w="19207" h="4633" extrusionOk="0">
                    <a:moveTo>
                      <a:pt x="18843" y="1"/>
                    </a:moveTo>
                    <a:cubicBezTo>
                      <a:pt x="12572" y="1"/>
                      <a:pt x="6207" y="1696"/>
                      <a:pt x="410" y="3886"/>
                    </a:cubicBezTo>
                    <a:cubicBezTo>
                      <a:pt x="0" y="4022"/>
                      <a:pt x="107" y="4633"/>
                      <a:pt x="486" y="4633"/>
                    </a:cubicBezTo>
                    <a:cubicBezTo>
                      <a:pt x="524" y="4633"/>
                      <a:pt x="566" y="4626"/>
                      <a:pt x="610" y="4612"/>
                    </a:cubicBezTo>
                    <a:cubicBezTo>
                      <a:pt x="6725" y="2758"/>
                      <a:pt x="12891" y="953"/>
                      <a:pt x="19207" y="728"/>
                    </a:cubicBezTo>
                    <a:cubicBezTo>
                      <a:pt x="19132" y="502"/>
                      <a:pt x="19056" y="251"/>
                      <a:pt x="18981" y="1"/>
                    </a:cubicBezTo>
                    <a:cubicBezTo>
                      <a:pt x="18935" y="1"/>
                      <a:pt x="18889" y="1"/>
                      <a:pt x="18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5073;p63"/>
              <p:cNvSpPr/>
              <p:nvPr/>
            </p:nvSpPr>
            <p:spPr>
              <a:xfrm>
                <a:off x="1889958" y="1226918"/>
                <a:ext cx="103726" cy="10970"/>
              </a:xfrm>
              <a:custGeom>
                <a:avLst/>
                <a:gdLst/>
                <a:ahLst/>
                <a:cxnLst/>
                <a:rect l="l" t="t" r="r" b="b"/>
                <a:pathLst>
                  <a:path w="17663" h="1868" extrusionOk="0">
                    <a:moveTo>
                      <a:pt x="7581" y="1"/>
                    </a:moveTo>
                    <a:cubicBezTo>
                      <a:pt x="5203" y="1"/>
                      <a:pt x="2793" y="194"/>
                      <a:pt x="344" y="564"/>
                    </a:cubicBezTo>
                    <a:cubicBezTo>
                      <a:pt x="0" y="613"/>
                      <a:pt x="90" y="1192"/>
                      <a:pt x="423" y="1192"/>
                    </a:cubicBezTo>
                    <a:cubicBezTo>
                      <a:pt x="430" y="1192"/>
                      <a:pt x="437" y="1191"/>
                      <a:pt x="444" y="1191"/>
                    </a:cubicBezTo>
                    <a:cubicBezTo>
                      <a:pt x="3084" y="990"/>
                      <a:pt x="5735" y="812"/>
                      <a:pt x="8390" y="812"/>
                    </a:cubicBezTo>
                    <a:cubicBezTo>
                      <a:pt x="9718" y="812"/>
                      <a:pt x="11046" y="857"/>
                      <a:pt x="12374" y="965"/>
                    </a:cubicBezTo>
                    <a:cubicBezTo>
                      <a:pt x="14179" y="1091"/>
                      <a:pt x="15933" y="1442"/>
                      <a:pt x="17662" y="1868"/>
                    </a:cubicBezTo>
                    <a:cubicBezTo>
                      <a:pt x="17662" y="1667"/>
                      <a:pt x="17637" y="1442"/>
                      <a:pt x="17637" y="1241"/>
                    </a:cubicBezTo>
                    <a:cubicBezTo>
                      <a:pt x="14343" y="399"/>
                      <a:pt x="10996" y="1"/>
                      <a:pt x="75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5074;p63"/>
              <p:cNvSpPr/>
              <p:nvPr/>
            </p:nvSpPr>
            <p:spPr>
              <a:xfrm>
                <a:off x="1865452" y="1244371"/>
                <a:ext cx="116751" cy="90067"/>
              </a:xfrm>
              <a:custGeom>
                <a:avLst/>
                <a:gdLst/>
                <a:ahLst/>
                <a:cxnLst/>
                <a:rect l="l" t="t" r="r" b="b"/>
                <a:pathLst>
                  <a:path w="19881" h="15337" extrusionOk="0">
                    <a:moveTo>
                      <a:pt x="324" y="0"/>
                    </a:moveTo>
                    <a:cubicBezTo>
                      <a:pt x="161" y="0"/>
                      <a:pt x="1" y="182"/>
                      <a:pt x="131" y="349"/>
                    </a:cubicBezTo>
                    <a:cubicBezTo>
                      <a:pt x="307" y="650"/>
                      <a:pt x="507" y="926"/>
                      <a:pt x="683" y="1226"/>
                    </a:cubicBezTo>
                    <a:cubicBezTo>
                      <a:pt x="607" y="1352"/>
                      <a:pt x="632" y="1602"/>
                      <a:pt x="833" y="1627"/>
                    </a:cubicBezTo>
                    <a:cubicBezTo>
                      <a:pt x="883" y="1652"/>
                      <a:pt x="908" y="1652"/>
                      <a:pt x="958" y="1652"/>
                    </a:cubicBezTo>
                    <a:cubicBezTo>
                      <a:pt x="2261" y="3733"/>
                      <a:pt x="3289" y="5838"/>
                      <a:pt x="3941" y="8319"/>
                    </a:cubicBezTo>
                    <a:cubicBezTo>
                      <a:pt x="4542" y="10600"/>
                      <a:pt x="5119" y="12956"/>
                      <a:pt x="5545" y="15337"/>
                    </a:cubicBezTo>
                    <a:cubicBezTo>
                      <a:pt x="5695" y="15287"/>
                      <a:pt x="5820" y="15262"/>
                      <a:pt x="5971" y="15211"/>
                    </a:cubicBezTo>
                    <a:cubicBezTo>
                      <a:pt x="5419" y="10575"/>
                      <a:pt x="4367" y="5713"/>
                      <a:pt x="1810" y="1828"/>
                    </a:cubicBezTo>
                    <a:lnTo>
                      <a:pt x="1810" y="1828"/>
                    </a:lnTo>
                    <a:cubicBezTo>
                      <a:pt x="1936" y="1853"/>
                      <a:pt x="2036" y="1878"/>
                      <a:pt x="2136" y="1903"/>
                    </a:cubicBezTo>
                    <a:cubicBezTo>
                      <a:pt x="2111" y="2003"/>
                      <a:pt x="2136" y="2104"/>
                      <a:pt x="2261" y="2179"/>
                    </a:cubicBezTo>
                    <a:cubicBezTo>
                      <a:pt x="4693" y="3282"/>
                      <a:pt x="6973" y="4560"/>
                      <a:pt x="9053" y="6289"/>
                    </a:cubicBezTo>
                    <a:cubicBezTo>
                      <a:pt x="10883" y="7793"/>
                      <a:pt x="12913" y="9748"/>
                      <a:pt x="14116" y="11928"/>
                    </a:cubicBezTo>
                    <a:cubicBezTo>
                      <a:pt x="14241" y="11853"/>
                      <a:pt x="14392" y="11753"/>
                      <a:pt x="14542" y="11678"/>
                    </a:cubicBezTo>
                    <a:cubicBezTo>
                      <a:pt x="13490" y="9572"/>
                      <a:pt x="11710" y="7743"/>
                      <a:pt x="10031" y="6189"/>
                    </a:cubicBezTo>
                    <a:cubicBezTo>
                      <a:pt x="8176" y="4510"/>
                      <a:pt x="6046" y="3156"/>
                      <a:pt x="3740" y="2204"/>
                    </a:cubicBezTo>
                    <a:lnTo>
                      <a:pt x="3740" y="2204"/>
                    </a:lnTo>
                    <a:cubicBezTo>
                      <a:pt x="9254" y="3231"/>
                      <a:pt x="14943" y="4209"/>
                      <a:pt x="19630" y="7216"/>
                    </a:cubicBezTo>
                    <a:cubicBezTo>
                      <a:pt x="19705" y="7091"/>
                      <a:pt x="19780" y="6991"/>
                      <a:pt x="19881" y="6866"/>
                    </a:cubicBezTo>
                    <a:cubicBezTo>
                      <a:pt x="14542" y="3231"/>
                      <a:pt x="7650" y="1978"/>
                      <a:pt x="1359" y="1176"/>
                    </a:cubicBezTo>
                    <a:cubicBezTo>
                      <a:pt x="1084" y="800"/>
                      <a:pt x="808" y="424"/>
                      <a:pt x="482" y="74"/>
                    </a:cubicBezTo>
                    <a:cubicBezTo>
                      <a:pt x="437" y="22"/>
                      <a:pt x="380" y="0"/>
                      <a:pt x="32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9" name="Google Shape;5075;p63"/>
              <p:cNvSpPr/>
              <p:nvPr/>
            </p:nvSpPr>
            <p:spPr>
              <a:xfrm>
                <a:off x="1854887" y="1263409"/>
                <a:ext cx="12955" cy="78093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13298" extrusionOk="0">
                    <a:moveTo>
                      <a:pt x="2117" y="1"/>
                    </a:moveTo>
                    <a:cubicBezTo>
                      <a:pt x="2084" y="1"/>
                      <a:pt x="2055" y="21"/>
                      <a:pt x="2055" y="65"/>
                    </a:cubicBezTo>
                    <a:cubicBezTo>
                      <a:pt x="1429" y="4300"/>
                      <a:pt x="0" y="8912"/>
                      <a:pt x="376" y="13298"/>
                    </a:cubicBezTo>
                    <a:cubicBezTo>
                      <a:pt x="577" y="13273"/>
                      <a:pt x="777" y="13248"/>
                      <a:pt x="978" y="13223"/>
                    </a:cubicBezTo>
                    <a:cubicBezTo>
                      <a:pt x="727" y="8837"/>
                      <a:pt x="1705" y="4476"/>
                      <a:pt x="2206" y="90"/>
                    </a:cubicBezTo>
                    <a:cubicBezTo>
                      <a:pt x="2206" y="33"/>
                      <a:pt x="2158" y="1"/>
                      <a:pt x="21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" name="Google Shape;5076;p63"/>
              <p:cNvSpPr/>
              <p:nvPr/>
            </p:nvSpPr>
            <p:spPr>
              <a:xfrm>
                <a:off x="1830158" y="1264372"/>
                <a:ext cx="11369" cy="77570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3209" extrusionOk="0">
                    <a:moveTo>
                      <a:pt x="1630" y="0"/>
                    </a:moveTo>
                    <a:cubicBezTo>
                      <a:pt x="1530" y="0"/>
                      <a:pt x="1435" y="60"/>
                      <a:pt x="1404" y="201"/>
                    </a:cubicBezTo>
                    <a:cubicBezTo>
                      <a:pt x="753" y="2883"/>
                      <a:pt x="327" y="5565"/>
                      <a:pt x="151" y="8322"/>
                    </a:cubicBezTo>
                    <a:cubicBezTo>
                      <a:pt x="76" y="9826"/>
                      <a:pt x="1" y="11555"/>
                      <a:pt x="201" y="13184"/>
                    </a:cubicBezTo>
                    <a:cubicBezTo>
                      <a:pt x="377" y="13209"/>
                      <a:pt x="552" y="13209"/>
                      <a:pt x="702" y="13209"/>
                    </a:cubicBezTo>
                    <a:cubicBezTo>
                      <a:pt x="552" y="11580"/>
                      <a:pt x="702" y="9826"/>
                      <a:pt x="778" y="8322"/>
                    </a:cubicBezTo>
                    <a:cubicBezTo>
                      <a:pt x="878" y="5640"/>
                      <a:pt x="1404" y="2958"/>
                      <a:pt x="1906" y="327"/>
                    </a:cubicBezTo>
                    <a:cubicBezTo>
                      <a:pt x="1935" y="132"/>
                      <a:pt x="1778" y="0"/>
                      <a:pt x="163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" name="Google Shape;5077;p63"/>
              <p:cNvSpPr/>
              <p:nvPr/>
            </p:nvSpPr>
            <p:spPr>
              <a:xfrm>
                <a:off x="1810145" y="1266005"/>
                <a:ext cx="19538" cy="72995"/>
              </a:xfrm>
              <a:custGeom>
                <a:avLst/>
                <a:gdLst/>
                <a:ahLst/>
                <a:cxnLst/>
                <a:rect l="l" t="t" r="r" b="b"/>
                <a:pathLst>
                  <a:path w="3327" h="12430" extrusionOk="0">
                    <a:moveTo>
                      <a:pt x="3045" y="0"/>
                    </a:moveTo>
                    <a:cubicBezTo>
                      <a:pt x="2996" y="0"/>
                      <a:pt x="2947" y="22"/>
                      <a:pt x="2907" y="74"/>
                    </a:cubicBezTo>
                    <a:cubicBezTo>
                      <a:pt x="100" y="3583"/>
                      <a:pt x="0" y="7994"/>
                      <a:pt x="75" y="12304"/>
                    </a:cubicBezTo>
                    <a:cubicBezTo>
                      <a:pt x="276" y="12355"/>
                      <a:pt x="451" y="12405"/>
                      <a:pt x="652" y="12430"/>
                    </a:cubicBezTo>
                    <a:cubicBezTo>
                      <a:pt x="652" y="8194"/>
                      <a:pt x="752" y="3984"/>
                      <a:pt x="3233" y="324"/>
                    </a:cubicBezTo>
                    <a:cubicBezTo>
                      <a:pt x="3326" y="176"/>
                      <a:pt x="3185" y="0"/>
                      <a:pt x="304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" name="Google Shape;5078;p63"/>
              <p:cNvSpPr/>
              <p:nvPr/>
            </p:nvSpPr>
            <p:spPr>
              <a:xfrm>
                <a:off x="1769965" y="1265506"/>
                <a:ext cx="41930" cy="58631"/>
              </a:xfrm>
              <a:custGeom>
                <a:avLst/>
                <a:gdLst/>
                <a:ahLst/>
                <a:cxnLst/>
                <a:rect l="l" t="t" r="r" b="b"/>
                <a:pathLst>
                  <a:path w="7140" h="9984" extrusionOk="0">
                    <a:moveTo>
                      <a:pt x="6817" y="0"/>
                    </a:moveTo>
                    <a:cubicBezTo>
                      <a:pt x="6744" y="0"/>
                      <a:pt x="6670" y="32"/>
                      <a:pt x="6617" y="109"/>
                    </a:cubicBezTo>
                    <a:cubicBezTo>
                      <a:pt x="4461" y="3367"/>
                      <a:pt x="2556" y="6851"/>
                      <a:pt x="0" y="9808"/>
                    </a:cubicBezTo>
                    <a:cubicBezTo>
                      <a:pt x="125" y="9858"/>
                      <a:pt x="276" y="9933"/>
                      <a:pt x="401" y="9983"/>
                    </a:cubicBezTo>
                    <a:cubicBezTo>
                      <a:pt x="3058" y="7126"/>
                      <a:pt x="5038" y="3718"/>
                      <a:pt x="7018" y="359"/>
                    </a:cubicBezTo>
                    <a:cubicBezTo>
                      <a:pt x="7140" y="168"/>
                      <a:pt x="6983" y="0"/>
                      <a:pt x="681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" name="Google Shape;5079;p63"/>
              <p:cNvSpPr/>
              <p:nvPr/>
            </p:nvSpPr>
            <p:spPr>
              <a:xfrm>
                <a:off x="1743322" y="1260044"/>
                <a:ext cx="50498" cy="48930"/>
              </a:xfrm>
              <a:custGeom>
                <a:avLst/>
                <a:gdLst/>
                <a:ahLst/>
                <a:cxnLst/>
                <a:rect l="l" t="t" r="r" b="b"/>
                <a:pathLst>
                  <a:path w="8599" h="8332" extrusionOk="0">
                    <a:moveTo>
                      <a:pt x="8269" y="0"/>
                    </a:moveTo>
                    <a:cubicBezTo>
                      <a:pt x="8211" y="0"/>
                      <a:pt x="8151" y="25"/>
                      <a:pt x="8096" y="86"/>
                    </a:cubicBezTo>
                    <a:cubicBezTo>
                      <a:pt x="5540" y="2893"/>
                      <a:pt x="2908" y="5675"/>
                      <a:pt x="1" y="8106"/>
                    </a:cubicBezTo>
                    <a:cubicBezTo>
                      <a:pt x="101" y="8182"/>
                      <a:pt x="226" y="8282"/>
                      <a:pt x="327" y="8332"/>
                    </a:cubicBezTo>
                    <a:cubicBezTo>
                      <a:pt x="3309" y="6001"/>
                      <a:pt x="5966" y="3319"/>
                      <a:pt x="8447" y="437"/>
                    </a:cubicBezTo>
                    <a:cubicBezTo>
                      <a:pt x="8599" y="247"/>
                      <a:pt x="8449" y="0"/>
                      <a:pt x="826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" name="Google Shape;5080;p63"/>
              <p:cNvSpPr/>
              <p:nvPr/>
            </p:nvSpPr>
            <p:spPr>
              <a:xfrm>
                <a:off x="1716243" y="1256574"/>
                <a:ext cx="61591" cy="30472"/>
              </a:xfrm>
              <a:custGeom>
                <a:avLst/>
                <a:gdLst/>
                <a:ahLst/>
                <a:cxnLst/>
                <a:rect l="l" t="t" r="r" b="b"/>
                <a:pathLst>
                  <a:path w="10488" h="5189" extrusionOk="0">
                    <a:moveTo>
                      <a:pt x="10137" y="0"/>
                    </a:moveTo>
                    <a:cubicBezTo>
                      <a:pt x="10101" y="0"/>
                      <a:pt x="10064" y="8"/>
                      <a:pt x="10025" y="26"/>
                    </a:cubicBezTo>
                    <a:cubicBezTo>
                      <a:pt x="6667" y="1504"/>
                      <a:pt x="3384" y="3509"/>
                      <a:pt x="0" y="5013"/>
                    </a:cubicBezTo>
                    <a:cubicBezTo>
                      <a:pt x="50" y="5063"/>
                      <a:pt x="125" y="5138"/>
                      <a:pt x="176" y="5189"/>
                    </a:cubicBezTo>
                    <a:cubicBezTo>
                      <a:pt x="1203" y="4737"/>
                      <a:pt x="2231" y="4211"/>
                      <a:pt x="3258" y="3760"/>
                    </a:cubicBezTo>
                    <a:cubicBezTo>
                      <a:pt x="5614" y="2707"/>
                      <a:pt x="7945" y="1580"/>
                      <a:pt x="10251" y="402"/>
                    </a:cubicBezTo>
                    <a:cubicBezTo>
                      <a:pt x="10488" y="294"/>
                      <a:pt x="10354" y="0"/>
                      <a:pt x="101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" name="Google Shape;5081;p63"/>
              <p:cNvSpPr/>
              <p:nvPr/>
            </p:nvSpPr>
            <p:spPr>
              <a:xfrm>
                <a:off x="1701374" y="1243578"/>
                <a:ext cx="73612" cy="27571"/>
              </a:xfrm>
              <a:custGeom>
                <a:avLst/>
                <a:gdLst/>
                <a:ahLst/>
                <a:cxnLst/>
                <a:rect l="l" t="t" r="r" b="b"/>
                <a:pathLst>
                  <a:path w="12535" h="4695" extrusionOk="0">
                    <a:moveTo>
                      <a:pt x="12146" y="0"/>
                    </a:moveTo>
                    <a:cubicBezTo>
                      <a:pt x="12125" y="0"/>
                      <a:pt x="12104" y="3"/>
                      <a:pt x="12081" y="8"/>
                    </a:cubicBezTo>
                    <a:cubicBezTo>
                      <a:pt x="7820" y="860"/>
                      <a:pt x="3735" y="2214"/>
                      <a:pt x="1" y="4344"/>
                    </a:cubicBezTo>
                    <a:cubicBezTo>
                      <a:pt x="101" y="4469"/>
                      <a:pt x="176" y="4569"/>
                      <a:pt x="276" y="4695"/>
                    </a:cubicBezTo>
                    <a:cubicBezTo>
                      <a:pt x="4036" y="2765"/>
                      <a:pt x="8096" y="1512"/>
                      <a:pt x="12231" y="509"/>
                    </a:cubicBezTo>
                    <a:cubicBezTo>
                      <a:pt x="12535" y="439"/>
                      <a:pt x="12425" y="0"/>
                      <a:pt x="1214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" name="Google Shape;5082;p63"/>
              <p:cNvSpPr/>
              <p:nvPr/>
            </p:nvSpPr>
            <p:spPr>
              <a:xfrm>
                <a:off x="1695196" y="1236408"/>
                <a:ext cx="69724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1873" h="4287" extrusionOk="0">
                    <a:moveTo>
                      <a:pt x="11525" y="0"/>
                    </a:moveTo>
                    <a:cubicBezTo>
                      <a:pt x="11518" y="0"/>
                      <a:pt x="11511" y="0"/>
                      <a:pt x="11504" y="1"/>
                    </a:cubicBezTo>
                    <a:cubicBezTo>
                      <a:pt x="7318" y="352"/>
                      <a:pt x="3559" y="1881"/>
                      <a:pt x="0" y="3911"/>
                    </a:cubicBezTo>
                    <a:cubicBezTo>
                      <a:pt x="75" y="4036"/>
                      <a:pt x="151" y="4161"/>
                      <a:pt x="226" y="4287"/>
                    </a:cubicBezTo>
                    <a:cubicBezTo>
                      <a:pt x="3810" y="2482"/>
                      <a:pt x="7519" y="1104"/>
                      <a:pt x="11579" y="552"/>
                    </a:cubicBezTo>
                    <a:cubicBezTo>
                      <a:pt x="11873" y="503"/>
                      <a:pt x="11808" y="0"/>
                      <a:pt x="1152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" name="Google Shape;5083;p63"/>
              <p:cNvSpPr/>
              <p:nvPr/>
            </p:nvSpPr>
            <p:spPr>
              <a:xfrm>
                <a:off x="1686658" y="1230717"/>
                <a:ext cx="67416" cy="8498"/>
              </a:xfrm>
              <a:custGeom>
                <a:avLst/>
                <a:gdLst/>
                <a:ahLst/>
                <a:cxnLst/>
                <a:rect l="l" t="t" r="r" b="b"/>
                <a:pathLst>
                  <a:path w="11480" h="1447" extrusionOk="0">
                    <a:moveTo>
                      <a:pt x="9926" y="0"/>
                    </a:moveTo>
                    <a:cubicBezTo>
                      <a:pt x="6562" y="0"/>
                      <a:pt x="3242" y="355"/>
                      <a:pt x="1" y="1221"/>
                    </a:cubicBezTo>
                    <a:cubicBezTo>
                      <a:pt x="26" y="1296"/>
                      <a:pt x="51" y="1371"/>
                      <a:pt x="76" y="1446"/>
                    </a:cubicBezTo>
                    <a:cubicBezTo>
                      <a:pt x="3518" y="639"/>
                      <a:pt x="7072" y="417"/>
                      <a:pt x="10632" y="417"/>
                    </a:cubicBezTo>
                    <a:cubicBezTo>
                      <a:pt x="10831" y="417"/>
                      <a:pt x="11030" y="417"/>
                      <a:pt x="11229" y="419"/>
                    </a:cubicBezTo>
                    <a:cubicBezTo>
                      <a:pt x="11479" y="419"/>
                      <a:pt x="11479" y="43"/>
                      <a:pt x="11229" y="18"/>
                    </a:cubicBezTo>
                    <a:cubicBezTo>
                      <a:pt x="10794" y="6"/>
                      <a:pt x="10359" y="0"/>
                      <a:pt x="99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" name="Google Shape;5084;p63"/>
              <p:cNvSpPr/>
              <p:nvPr/>
            </p:nvSpPr>
            <p:spPr>
              <a:xfrm>
                <a:off x="1687685" y="1206240"/>
                <a:ext cx="97895" cy="18170"/>
              </a:xfrm>
              <a:custGeom>
                <a:avLst/>
                <a:gdLst/>
                <a:ahLst/>
                <a:cxnLst/>
                <a:rect l="l" t="t" r="r" b="b"/>
                <a:pathLst>
                  <a:path w="16670" h="3094" extrusionOk="0">
                    <a:moveTo>
                      <a:pt x="76" y="0"/>
                    </a:moveTo>
                    <a:cubicBezTo>
                      <a:pt x="51" y="100"/>
                      <a:pt x="26" y="201"/>
                      <a:pt x="1" y="276"/>
                    </a:cubicBezTo>
                    <a:cubicBezTo>
                      <a:pt x="2282" y="326"/>
                      <a:pt x="4562" y="426"/>
                      <a:pt x="6818" y="727"/>
                    </a:cubicBezTo>
                    <a:cubicBezTo>
                      <a:pt x="10076" y="1178"/>
                      <a:pt x="13184" y="2206"/>
                      <a:pt x="16317" y="3083"/>
                    </a:cubicBezTo>
                    <a:cubicBezTo>
                      <a:pt x="16340" y="3090"/>
                      <a:pt x="16362" y="3094"/>
                      <a:pt x="16383" y="3094"/>
                    </a:cubicBezTo>
                    <a:cubicBezTo>
                      <a:pt x="16569" y="3094"/>
                      <a:pt x="16670" y="2822"/>
                      <a:pt x="16467" y="2732"/>
                    </a:cubicBezTo>
                    <a:cubicBezTo>
                      <a:pt x="11204" y="501"/>
                      <a:pt x="5690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" name="Google Shape;5085;p63"/>
              <p:cNvSpPr/>
              <p:nvPr/>
            </p:nvSpPr>
            <p:spPr>
              <a:xfrm>
                <a:off x="1708733" y="1162819"/>
                <a:ext cx="85879" cy="63341"/>
              </a:xfrm>
              <a:custGeom>
                <a:avLst/>
                <a:gdLst/>
                <a:ahLst/>
                <a:cxnLst/>
                <a:rect l="l" t="t" r="r" b="b"/>
                <a:pathLst>
                  <a:path w="14624" h="10786" extrusionOk="0">
                    <a:moveTo>
                      <a:pt x="402" y="1"/>
                    </a:moveTo>
                    <a:cubicBezTo>
                      <a:pt x="277" y="201"/>
                      <a:pt x="151" y="402"/>
                      <a:pt x="1" y="577"/>
                    </a:cubicBezTo>
                    <a:cubicBezTo>
                      <a:pt x="1956" y="1279"/>
                      <a:pt x="3886" y="2056"/>
                      <a:pt x="5690" y="3058"/>
                    </a:cubicBezTo>
                    <a:cubicBezTo>
                      <a:pt x="9049" y="4963"/>
                      <a:pt x="11405" y="8021"/>
                      <a:pt x="14086" y="10702"/>
                    </a:cubicBezTo>
                    <a:cubicBezTo>
                      <a:pt x="14138" y="10761"/>
                      <a:pt x="14203" y="10786"/>
                      <a:pt x="14266" y="10786"/>
                    </a:cubicBezTo>
                    <a:cubicBezTo>
                      <a:pt x="14447" y="10786"/>
                      <a:pt x="14623" y="10587"/>
                      <a:pt x="14512" y="10402"/>
                    </a:cubicBezTo>
                    <a:cubicBezTo>
                      <a:pt x="12482" y="7294"/>
                      <a:pt x="9750" y="4662"/>
                      <a:pt x="6643" y="2707"/>
                    </a:cubicBezTo>
                    <a:cubicBezTo>
                      <a:pt x="4713" y="1479"/>
                      <a:pt x="2582" y="677"/>
                      <a:pt x="40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" name="Google Shape;5086;p63"/>
              <p:cNvSpPr/>
              <p:nvPr/>
            </p:nvSpPr>
            <p:spPr>
              <a:xfrm>
                <a:off x="1737584" y="1129411"/>
                <a:ext cx="75432" cy="70769"/>
              </a:xfrm>
              <a:custGeom>
                <a:avLst/>
                <a:gdLst/>
                <a:ahLst/>
                <a:cxnLst/>
                <a:rect l="l" t="t" r="r" b="b"/>
                <a:pathLst>
                  <a:path w="12845" h="12051" extrusionOk="0">
                    <a:moveTo>
                      <a:pt x="276" y="0"/>
                    </a:moveTo>
                    <a:cubicBezTo>
                      <a:pt x="176" y="101"/>
                      <a:pt x="100" y="201"/>
                      <a:pt x="0" y="301"/>
                    </a:cubicBezTo>
                    <a:cubicBezTo>
                      <a:pt x="2005" y="1454"/>
                      <a:pt x="3985" y="2682"/>
                      <a:pt x="5765" y="4186"/>
                    </a:cubicBezTo>
                    <a:cubicBezTo>
                      <a:pt x="8346" y="6341"/>
                      <a:pt x="10351" y="9123"/>
                      <a:pt x="12181" y="11905"/>
                    </a:cubicBezTo>
                    <a:cubicBezTo>
                      <a:pt x="12252" y="12007"/>
                      <a:pt x="12350" y="12050"/>
                      <a:pt x="12444" y="12050"/>
                    </a:cubicBezTo>
                    <a:cubicBezTo>
                      <a:pt x="12652" y="12050"/>
                      <a:pt x="12845" y="11845"/>
                      <a:pt x="12707" y="11604"/>
                    </a:cubicBezTo>
                    <a:cubicBezTo>
                      <a:pt x="10978" y="8597"/>
                      <a:pt x="8898" y="5965"/>
                      <a:pt x="6216" y="3735"/>
                    </a:cubicBezTo>
                    <a:cubicBezTo>
                      <a:pt x="4411" y="2256"/>
                      <a:pt x="2381" y="1078"/>
                      <a:pt x="2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1" name="Google Shape;5087;p63"/>
              <p:cNvSpPr/>
              <p:nvPr/>
            </p:nvSpPr>
            <p:spPr>
              <a:xfrm>
                <a:off x="1784535" y="1092467"/>
                <a:ext cx="33238" cy="79414"/>
              </a:xfrm>
              <a:custGeom>
                <a:avLst/>
                <a:gdLst/>
                <a:ahLst/>
                <a:cxnLst/>
                <a:rect l="l" t="t" r="r" b="b"/>
                <a:pathLst>
                  <a:path w="5660" h="13523" extrusionOk="0">
                    <a:moveTo>
                      <a:pt x="326" y="1"/>
                    </a:moveTo>
                    <a:cubicBezTo>
                      <a:pt x="226" y="51"/>
                      <a:pt x="126" y="101"/>
                      <a:pt x="0" y="176"/>
                    </a:cubicBezTo>
                    <a:cubicBezTo>
                      <a:pt x="727" y="1229"/>
                      <a:pt x="1404" y="2331"/>
                      <a:pt x="1980" y="3484"/>
                    </a:cubicBezTo>
                    <a:cubicBezTo>
                      <a:pt x="3509" y="6567"/>
                      <a:pt x="4211" y="10026"/>
                      <a:pt x="5113" y="13334"/>
                    </a:cubicBezTo>
                    <a:cubicBezTo>
                      <a:pt x="5143" y="13465"/>
                      <a:pt x="5242" y="13523"/>
                      <a:pt x="5345" y="13523"/>
                    </a:cubicBezTo>
                    <a:cubicBezTo>
                      <a:pt x="5498" y="13523"/>
                      <a:pt x="5659" y="13394"/>
                      <a:pt x="5614" y="13184"/>
                    </a:cubicBezTo>
                    <a:cubicBezTo>
                      <a:pt x="4938" y="9750"/>
                      <a:pt x="4010" y="6366"/>
                      <a:pt x="2406" y="3234"/>
                    </a:cubicBezTo>
                    <a:cubicBezTo>
                      <a:pt x="1830" y="2081"/>
                      <a:pt x="1103" y="1028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2" name="Google Shape;5088;p63"/>
              <p:cNvSpPr/>
              <p:nvPr/>
            </p:nvSpPr>
            <p:spPr>
              <a:xfrm>
                <a:off x="1864518" y="1076129"/>
                <a:ext cx="14805" cy="61984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0555" extrusionOk="0">
                    <a:moveTo>
                      <a:pt x="1994" y="1"/>
                    </a:moveTo>
                    <a:cubicBezTo>
                      <a:pt x="1092" y="3434"/>
                      <a:pt x="415" y="6943"/>
                      <a:pt x="14" y="10377"/>
                    </a:cubicBezTo>
                    <a:cubicBezTo>
                      <a:pt x="0" y="10489"/>
                      <a:pt x="105" y="10554"/>
                      <a:pt x="204" y="10554"/>
                    </a:cubicBezTo>
                    <a:cubicBezTo>
                      <a:pt x="281" y="10554"/>
                      <a:pt x="354" y="10515"/>
                      <a:pt x="365" y="10427"/>
                    </a:cubicBezTo>
                    <a:cubicBezTo>
                      <a:pt x="1117" y="7043"/>
                      <a:pt x="1894" y="3585"/>
                      <a:pt x="2521" y="151"/>
                    </a:cubicBezTo>
                    <a:cubicBezTo>
                      <a:pt x="2345" y="101"/>
                      <a:pt x="2170" y="51"/>
                      <a:pt x="19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" name="Google Shape;5089;p63"/>
              <p:cNvSpPr/>
              <p:nvPr/>
            </p:nvSpPr>
            <p:spPr>
              <a:xfrm>
                <a:off x="1743322" y="1110061"/>
                <a:ext cx="221370" cy="187726"/>
              </a:xfrm>
              <a:custGeom>
                <a:avLst/>
                <a:gdLst/>
                <a:ahLst/>
                <a:cxnLst/>
                <a:rect l="l" t="t" r="r" b="b"/>
                <a:pathLst>
                  <a:path w="37696" h="31967" extrusionOk="0">
                    <a:moveTo>
                      <a:pt x="18541" y="0"/>
                    </a:moveTo>
                    <a:cubicBezTo>
                      <a:pt x="13481" y="0"/>
                      <a:pt x="10073" y="2696"/>
                      <a:pt x="8522" y="4498"/>
                    </a:cubicBezTo>
                    <a:cubicBezTo>
                      <a:pt x="6642" y="6654"/>
                      <a:pt x="1" y="20488"/>
                      <a:pt x="1" y="20488"/>
                    </a:cubicBezTo>
                    <a:cubicBezTo>
                      <a:pt x="1" y="20488"/>
                      <a:pt x="9249" y="29737"/>
                      <a:pt x="12006" y="31466"/>
                    </a:cubicBezTo>
                    <a:cubicBezTo>
                      <a:pt x="12556" y="31814"/>
                      <a:pt x="13537" y="31966"/>
                      <a:pt x="14791" y="31966"/>
                    </a:cubicBezTo>
                    <a:cubicBezTo>
                      <a:pt x="19764" y="31966"/>
                      <a:pt x="29041" y="29577"/>
                      <a:pt x="32883" y="27556"/>
                    </a:cubicBezTo>
                    <a:cubicBezTo>
                      <a:pt x="37695" y="25000"/>
                      <a:pt x="32557" y="12268"/>
                      <a:pt x="30778" y="8082"/>
                    </a:cubicBezTo>
                    <a:cubicBezTo>
                      <a:pt x="28998" y="3922"/>
                      <a:pt x="28497" y="1741"/>
                      <a:pt x="21705" y="338"/>
                    </a:cubicBezTo>
                    <a:cubicBezTo>
                      <a:pt x="20588" y="104"/>
                      <a:pt x="19533" y="0"/>
                      <a:pt x="18541" y="0"/>
                    </a:cubicBezTo>
                    <a:close/>
                  </a:path>
                </a:pathLst>
              </a:custGeom>
              <a:solidFill>
                <a:srgbClr val="4D1311">
                  <a:alpha val="20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4" name="Google Shape;5090;p63"/>
              <p:cNvSpPr/>
              <p:nvPr/>
            </p:nvSpPr>
            <p:spPr>
              <a:xfrm>
                <a:off x="1738905" y="1115111"/>
                <a:ext cx="207681" cy="190621"/>
              </a:xfrm>
              <a:custGeom>
                <a:avLst/>
                <a:gdLst/>
                <a:ahLst/>
                <a:cxnLst/>
                <a:rect l="l" t="t" r="r" b="b"/>
                <a:pathLst>
                  <a:path w="35365" h="32460" extrusionOk="0">
                    <a:moveTo>
                      <a:pt x="18954" y="1"/>
                    </a:moveTo>
                    <a:cubicBezTo>
                      <a:pt x="16849" y="1"/>
                      <a:pt x="14589" y="492"/>
                      <a:pt x="12382" y="1809"/>
                    </a:cubicBezTo>
                    <a:cubicBezTo>
                      <a:pt x="9500" y="3538"/>
                      <a:pt x="1" y="17423"/>
                      <a:pt x="477" y="21032"/>
                    </a:cubicBezTo>
                    <a:cubicBezTo>
                      <a:pt x="928" y="24666"/>
                      <a:pt x="7520" y="30180"/>
                      <a:pt x="15715" y="32110"/>
                    </a:cubicBezTo>
                    <a:cubicBezTo>
                      <a:pt x="16736" y="32350"/>
                      <a:pt x="17789" y="32459"/>
                      <a:pt x="18852" y="32459"/>
                    </a:cubicBezTo>
                    <a:cubicBezTo>
                      <a:pt x="26320" y="32459"/>
                      <a:pt x="34258" y="27058"/>
                      <a:pt x="34763" y="23789"/>
                    </a:cubicBezTo>
                    <a:cubicBezTo>
                      <a:pt x="35364" y="20054"/>
                      <a:pt x="29500" y="5418"/>
                      <a:pt x="28497" y="3739"/>
                    </a:cubicBezTo>
                    <a:cubicBezTo>
                      <a:pt x="27799" y="2587"/>
                      <a:pt x="23783" y="1"/>
                      <a:pt x="189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" name="Google Shape;5091;p63"/>
              <p:cNvSpPr/>
              <p:nvPr/>
            </p:nvSpPr>
            <p:spPr>
              <a:xfrm>
                <a:off x="1738905" y="1115129"/>
                <a:ext cx="112893" cy="147635"/>
              </a:xfrm>
              <a:custGeom>
                <a:avLst/>
                <a:gdLst/>
                <a:ahLst/>
                <a:cxnLst/>
                <a:rect l="l" t="t" r="r" b="b"/>
                <a:pathLst>
                  <a:path w="19224" h="25140" extrusionOk="0">
                    <a:moveTo>
                      <a:pt x="19062" y="0"/>
                    </a:moveTo>
                    <a:cubicBezTo>
                      <a:pt x="16927" y="0"/>
                      <a:pt x="14630" y="486"/>
                      <a:pt x="12382" y="1806"/>
                    </a:cubicBezTo>
                    <a:cubicBezTo>
                      <a:pt x="9500" y="3535"/>
                      <a:pt x="1" y="17420"/>
                      <a:pt x="477" y="21029"/>
                    </a:cubicBezTo>
                    <a:cubicBezTo>
                      <a:pt x="627" y="22257"/>
                      <a:pt x="1480" y="23686"/>
                      <a:pt x="2858" y="25139"/>
                    </a:cubicBezTo>
                    <a:cubicBezTo>
                      <a:pt x="2858" y="24488"/>
                      <a:pt x="2908" y="23836"/>
                      <a:pt x="3033" y="23159"/>
                    </a:cubicBezTo>
                    <a:cubicBezTo>
                      <a:pt x="3835" y="19325"/>
                      <a:pt x="5991" y="15615"/>
                      <a:pt x="7820" y="12182"/>
                    </a:cubicBezTo>
                    <a:cubicBezTo>
                      <a:pt x="10527" y="7219"/>
                      <a:pt x="14061" y="2307"/>
                      <a:pt x="19224" y="1"/>
                    </a:cubicBezTo>
                    <a:cubicBezTo>
                      <a:pt x="19170" y="1"/>
                      <a:pt x="19116" y="0"/>
                      <a:pt x="19062" y="0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" name="Google Shape;5092;p63"/>
              <p:cNvSpPr/>
              <p:nvPr/>
            </p:nvSpPr>
            <p:spPr>
              <a:xfrm>
                <a:off x="1876668" y="1203886"/>
                <a:ext cx="16420" cy="15315"/>
              </a:xfrm>
              <a:custGeom>
                <a:avLst/>
                <a:gdLst/>
                <a:ahLst/>
                <a:cxnLst/>
                <a:rect l="l" t="t" r="r" b="b"/>
                <a:pathLst>
                  <a:path w="2796" h="2608" extrusionOk="0">
                    <a:moveTo>
                      <a:pt x="1554" y="0"/>
                    </a:moveTo>
                    <a:cubicBezTo>
                      <a:pt x="752" y="0"/>
                      <a:pt x="1" y="2556"/>
                      <a:pt x="1153" y="2607"/>
                    </a:cubicBezTo>
                    <a:cubicBezTo>
                      <a:pt x="1164" y="2607"/>
                      <a:pt x="1174" y="2607"/>
                      <a:pt x="1185" y="2607"/>
                    </a:cubicBezTo>
                    <a:cubicBezTo>
                      <a:pt x="2291" y="2607"/>
                      <a:pt x="2796" y="0"/>
                      <a:pt x="1554" y="0"/>
                    </a:cubicBezTo>
                    <a:close/>
                  </a:path>
                </a:pathLst>
              </a:custGeom>
              <a:solidFill>
                <a:srgbClr val="F2A5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" name="Google Shape;5093;p63"/>
              <p:cNvSpPr/>
              <p:nvPr/>
            </p:nvSpPr>
            <p:spPr>
              <a:xfrm>
                <a:off x="1802487" y="1193286"/>
                <a:ext cx="16455" cy="15462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2633" extrusionOk="0">
                    <a:moveTo>
                      <a:pt x="1530" y="1"/>
                    </a:moveTo>
                    <a:cubicBezTo>
                      <a:pt x="728" y="1"/>
                      <a:pt x="1" y="2582"/>
                      <a:pt x="1129" y="2632"/>
                    </a:cubicBezTo>
                    <a:cubicBezTo>
                      <a:pt x="1134" y="2632"/>
                      <a:pt x="1140" y="2632"/>
                      <a:pt x="1145" y="2632"/>
                    </a:cubicBezTo>
                    <a:cubicBezTo>
                      <a:pt x="2287" y="2632"/>
                      <a:pt x="2802" y="1"/>
                      <a:pt x="1530" y="1"/>
                    </a:cubicBezTo>
                    <a:close/>
                  </a:path>
                </a:pathLst>
              </a:custGeom>
              <a:solidFill>
                <a:srgbClr val="F2A5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" name="Google Shape;5094;p63"/>
              <p:cNvSpPr/>
              <p:nvPr/>
            </p:nvSpPr>
            <p:spPr>
              <a:xfrm>
                <a:off x="1829571" y="1222578"/>
                <a:ext cx="109064" cy="83113"/>
              </a:xfrm>
              <a:custGeom>
                <a:avLst/>
                <a:gdLst/>
                <a:ahLst/>
                <a:cxnLst/>
                <a:rect l="l" t="t" r="r" b="b"/>
                <a:pathLst>
                  <a:path w="18572" h="14153" extrusionOk="0">
                    <a:moveTo>
                      <a:pt x="18472" y="0"/>
                    </a:moveTo>
                    <a:cubicBezTo>
                      <a:pt x="16191" y="1278"/>
                      <a:pt x="14236" y="3183"/>
                      <a:pt x="11930" y="4486"/>
                    </a:cubicBezTo>
                    <a:cubicBezTo>
                      <a:pt x="10752" y="5138"/>
                      <a:pt x="9574" y="5890"/>
                      <a:pt x="8346" y="6567"/>
                    </a:cubicBezTo>
                    <a:cubicBezTo>
                      <a:pt x="7093" y="3459"/>
                      <a:pt x="2983" y="1203"/>
                      <a:pt x="51" y="802"/>
                    </a:cubicBezTo>
                    <a:cubicBezTo>
                      <a:pt x="26" y="802"/>
                      <a:pt x="0" y="827"/>
                      <a:pt x="26" y="852"/>
                    </a:cubicBezTo>
                    <a:cubicBezTo>
                      <a:pt x="2632" y="2882"/>
                      <a:pt x="5765" y="3910"/>
                      <a:pt x="7018" y="7218"/>
                    </a:cubicBezTo>
                    <a:cubicBezTo>
                      <a:pt x="6692" y="7369"/>
                      <a:pt x="6391" y="7494"/>
                      <a:pt x="6066" y="7619"/>
                    </a:cubicBezTo>
                    <a:cubicBezTo>
                      <a:pt x="5526" y="7799"/>
                      <a:pt x="5672" y="8605"/>
                      <a:pt x="6143" y="8605"/>
                    </a:cubicBezTo>
                    <a:cubicBezTo>
                      <a:pt x="6197" y="8605"/>
                      <a:pt x="6255" y="8595"/>
                      <a:pt x="6316" y="8572"/>
                    </a:cubicBezTo>
                    <a:cubicBezTo>
                      <a:pt x="6667" y="8446"/>
                      <a:pt x="6993" y="8321"/>
                      <a:pt x="7319" y="8171"/>
                    </a:cubicBezTo>
                    <a:lnTo>
                      <a:pt x="7319" y="8171"/>
                    </a:lnTo>
                    <a:cubicBezTo>
                      <a:pt x="7494" y="8973"/>
                      <a:pt x="7419" y="9649"/>
                      <a:pt x="7168" y="10226"/>
                    </a:cubicBezTo>
                    <a:cubicBezTo>
                      <a:pt x="7018" y="10201"/>
                      <a:pt x="6843" y="10201"/>
                      <a:pt x="6667" y="10201"/>
                    </a:cubicBezTo>
                    <a:cubicBezTo>
                      <a:pt x="6658" y="10200"/>
                      <a:pt x="6649" y="10200"/>
                      <a:pt x="6640" y="10200"/>
                    </a:cubicBezTo>
                    <a:cubicBezTo>
                      <a:pt x="6131" y="10200"/>
                      <a:pt x="5847" y="10883"/>
                      <a:pt x="6241" y="11228"/>
                    </a:cubicBezTo>
                    <a:cubicBezTo>
                      <a:pt x="6291" y="11253"/>
                      <a:pt x="6316" y="11303"/>
                      <a:pt x="6366" y="11328"/>
                    </a:cubicBezTo>
                    <a:cubicBezTo>
                      <a:pt x="4938" y="12657"/>
                      <a:pt x="2331" y="13183"/>
                      <a:pt x="351" y="13835"/>
                    </a:cubicBezTo>
                    <a:cubicBezTo>
                      <a:pt x="1351" y="14053"/>
                      <a:pt x="2390" y="14152"/>
                      <a:pt x="3430" y="14152"/>
                    </a:cubicBezTo>
                    <a:cubicBezTo>
                      <a:pt x="3825" y="14152"/>
                      <a:pt x="4219" y="14138"/>
                      <a:pt x="4612" y="14110"/>
                    </a:cubicBezTo>
                    <a:cubicBezTo>
                      <a:pt x="5765" y="13559"/>
                      <a:pt x="6767" y="12832"/>
                      <a:pt x="7519" y="11880"/>
                    </a:cubicBezTo>
                    <a:cubicBezTo>
                      <a:pt x="8121" y="12030"/>
                      <a:pt x="8772" y="12080"/>
                      <a:pt x="9424" y="12156"/>
                    </a:cubicBezTo>
                    <a:cubicBezTo>
                      <a:pt x="10101" y="12256"/>
                      <a:pt x="10803" y="12331"/>
                      <a:pt x="11479" y="12331"/>
                    </a:cubicBezTo>
                    <a:cubicBezTo>
                      <a:pt x="11880" y="12156"/>
                      <a:pt x="12281" y="11980"/>
                      <a:pt x="12657" y="11780"/>
                    </a:cubicBezTo>
                    <a:cubicBezTo>
                      <a:pt x="11229" y="11379"/>
                      <a:pt x="9800" y="10752"/>
                      <a:pt x="8346" y="10426"/>
                    </a:cubicBezTo>
                    <a:cubicBezTo>
                      <a:pt x="8547" y="9950"/>
                      <a:pt x="8647" y="9449"/>
                      <a:pt x="8722" y="8922"/>
                    </a:cubicBezTo>
                    <a:cubicBezTo>
                      <a:pt x="8747" y="8446"/>
                      <a:pt x="8722" y="7970"/>
                      <a:pt x="8647" y="7519"/>
                    </a:cubicBezTo>
                    <a:cubicBezTo>
                      <a:pt x="9800" y="6892"/>
                      <a:pt x="10928" y="6165"/>
                      <a:pt x="12031" y="5514"/>
                    </a:cubicBezTo>
                    <a:cubicBezTo>
                      <a:pt x="14437" y="4085"/>
                      <a:pt x="16642" y="2406"/>
                      <a:pt x="18572" y="401"/>
                    </a:cubicBezTo>
                    <a:cubicBezTo>
                      <a:pt x="18547" y="276"/>
                      <a:pt x="18497" y="125"/>
                      <a:pt x="18472" y="0"/>
                    </a:cubicBezTo>
                    <a:close/>
                  </a:path>
                </a:pathLst>
              </a:custGeom>
              <a:solidFill>
                <a:srgbClr val="F2A5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" name="Google Shape;5095;p63"/>
              <p:cNvSpPr/>
              <p:nvPr/>
            </p:nvSpPr>
            <p:spPr>
              <a:xfrm>
                <a:off x="1804108" y="1187249"/>
                <a:ext cx="65208" cy="86126"/>
              </a:xfrm>
              <a:custGeom>
                <a:avLst/>
                <a:gdLst/>
                <a:ahLst/>
                <a:cxnLst/>
                <a:rect l="l" t="t" r="r" b="b"/>
                <a:pathLst>
                  <a:path w="11104" h="14666" extrusionOk="0">
                    <a:moveTo>
                      <a:pt x="7289" y="1"/>
                    </a:moveTo>
                    <a:cubicBezTo>
                      <a:pt x="6655" y="1"/>
                      <a:pt x="1" y="9001"/>
                      <a:pt x="126" y="10051"/>
                    </a:cubicBezTo>
                    <a:cubicBezTo>
                      <a:pt x="251" y="11104"/>
                      <a:pt x="2958" y="14362"/>
                      <a:pt x="4261" y="14638"/>
                    </a:cubicBezTo>
                    <a:cubicBezTo>
                      <a:pt x="4342" y="14656"/>
                      <a:pt x="4437" y="14665"/>
                      <a:pt x="4544" y="14665"/>
                    </a:cubicBezTo>
                    <a:cubicBezTo>
                      <a:pt x="6185" y="14665"/>
                      <a:pt x="10763" y="12619"/>
                      <a:pt x="10928" y="11655"/>
                    </a:cubicBezTo>
                    <a:cubicBezTo>
                      <a:pt x="11103" y="10603"/>
                      <a:pt x="8823" y="101"/>
                      <a:pt x="7294" y="1"/>
                    </a:cubicBezTo>
                    <a:cubicBezTo>
                      <a:pt x="7292" y="1"/>
                      <a:pt x="7291" y="1"/>
                      <a:pt x="728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" name="Google Shape;5096;p63"/>
              <p:cNvSpPr/>
              <p:nvPr/>
            </p:nvSpPr>
            <p:spPr>
              <a:xfrm>
                <a:off x="1804255" y="1187548"/>
                <a:ext cx="41953" cy="75949"/>
              </a:xfrm>
              <a:custGeom>
                <a:avLst/>
                <a:gdLst/>
                <a:ahLst/>
                <a:cxnLst/>
                <a:rect l="l" t="t" r="r" b="b"/>
                <a:pathLst>
                  <a:path w="7144" h="12933" extrusionOk="0">
                    <a:moveTo>
                      <a:pt x="7144" y="0"/>
                    </a:moveTo>
                    <a:cubicBezTo>
                      <a:pt x="6066" y="702"/>
                      <a:pt x="1" y="8998"/>
                      <a:pt x="101" y="10000"/>
                    </a:cubicBezTo>
                    <a:cubicBezTo>
                      <a:pt x="176" y="10577"/>
                      <a:pt x="1053" y="11855"/>
                      <a:pt x="2056" y="12933"/>
                    </a:cubicBezTo>
                    <a:cubicBezTo>
                      <a:pt x="2357" y="10075"/>
                      <a:pt x="3134" y="7519"/>
                      <a:pt x="4462" y="4837"/>
                    </a:cubicBezTo>
                    <a:cubicBezTo>
                      <a:pt x="5289" y="3208"/>
                      <a:pt x="6116" y="1554"/>
                      <a:pt x="7144" y="0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" name="Google Shape;5097;p63"/>
              <p:cNvSpPr/>
              <p:nvPr/>
            </p:nvSpPr>
            <p:spPr>
              <a:xfrm>
                <a:off x="1804989" y="1243548"/>
                <a:ext cx="62413" cy="29803"/>
              </a:xfrm>
              <a:custGeom>
                <a:avLst/>
                <a:gdLst/>
                <a:ahLst/>
                <a:cxnLst/>
                <a:rect l="l" t="t" r="r" b="b"/>
                <a:pathLst>
                  <a:path w="10628" h="5075" extrusionOk="0">
                    <a:moveTo>
                      <a:pt x="3764" y="1"/>
                    </a:moveTo>
                    <a:cubicBezTo>
                      <a:pt x="2185" y="1"/>
                      <a:pt x="853" y="316"/>
                      <a:pt x="1" y="589"/>
                    </a:cubicBezTo>
                    <a:cubicBezTo>
                      <a:pt x="302" y="1742"/>
                      <a:pt x="2858" y="4775"/>
                      <a:pt x="4111" y="5051"/>
                    </a:cubicBezTo>
                    <a:cubicBezTo>
                      <a:pt x="4186" y="5067"/>
                      <a:pt x="4274" y="5074"/>
                      <a:pt x="4374" y="5074"/>
                    </a:cubicBezTo>
                    <a:cubicBezTo>
                      <a:pt x="5837" y="5074"/>
                      <a:pt x="9759" y="3425"/>
                      <a:pt x="10628" y="2369"/>
                    </a:cubicBezTo>
                    <a:cubicBezTo>
                      <a:pt x="8266" y="530"/>
                      <a:pt x="5808" y="1"/>
                      <a:pt x="3764" y="1"/>
                    </a:cubicBezTo>
                    <a:close/>
                  </a:path>
                </a:pathLst>
              </a:custGeom>
              <a:solidFill>
                <a:srgbClr val="6A38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" name="Google Shape;5098;p63"/>
              <p:cNvSpPr/>
              <p:nvPr/>
            </p:nvSpPr>
            <p:spPr>
              <a:xfrm>
                <a:off x="1809305" y="1245692"/>
                <a:ext cx="15269" cy="5773"/>
              </a:xfrm>
              <a:custGeom>
                <a:avLst/>
                <a:gdLst/>
                <a:ahLst/>
                <a:cxnLst/>
                <a:rect l="l" t="t" r="r" b="b"/>
                <a:pathLst>
                  <a:path w="2600" h="983" extrusionOk="0">
                    <a:moveTo>
                      <a:pt x="1721" y="1"/>
                    </a:moveTo>
                    <a:cubicBezTo>
                      <a:pt x="1089" y="1"/>
                      <a:pt x="361" y="211"/>
                      <a:pt x="93" y="676"/>
                    </a:cubicBezTo>
                    <a:cubicBezTo>
                      <a:pt x="0" y="843"/>
                      <a:pt x="127" y="982"/>
                      <a:pt x="271" y="982"/>
                    </a:cubicBezTo>
                    <a:cubicBezTo>
                      <a:pt x="321" y="982"/>
                      <a:pt x="373" y="965"/>
                      <a:pt x="419" y="926"/>
                    </a:cubicBezTo>
                    <a:cubicBezTo>
                      <a:pt x="619" y="776"/>
                      <a:pt x="1045" y="701"/>
                      <a:pt x="1271" y="651"/>
                    </a:cubicBezTo>
                    <a:cubicBezTo>
                      <a:pt x="1672" y="550"/>
                      <a:pt x="2073" y="625"/>
                      <a:pt x="2449" y="450"/>
                    </a:cubicBezTo>
                    <a:cubicBezTo>
                      <a:pt x="2599" y="375"/>
                      <a:pt x="2549" y="149"/>
                      <a:pt x="2399" y="99"/>
                    </a:cubicBezTo>
                    <a:cubicBezTo>
                      <a:pt x="2212" y="35"/>
                      <a:pt x="1974" y="1"/>
                      <a:pt x="1721" y="1"/>
                    </a:cubicBezTo>
                    <a:close/>
                  </a:path>
                </a:pathLst>
              </a:custGeom>
              <a:solidFill>
                <a:srgbClr val="8442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" name="Google Shape;5099;p63"/>
              <p:cNvSpPr/>
              <p:nvPr/>
            </p:nvSpPr>
            <p:spPr>
              <a:xfrm>
                <a:off x="1825554" y="1246021"/>
                <a:ext cx="4169" cy="2572"/>
              </a:xfrm>
              <a:custGeom>
                <a:avLst/>
                <a:gdLst/>
                <a:ahLst/>
                <a:cxnLst/>
                <a:rect l="l" t="t" r="r" b="b"/>
                <a:pathLst>
                  <a:path w="710" h="438" extrusionOk="0">
                    <a:moveTo>
                      <a:pt x="399" y="0"/>
                    </a:moveTo>
                    <a:cubicBezTo>
                      <a:pt x="224" y="0"/>
                      <a:pt x="0" y="70"/>
                      <a:pt x="58" y="244"/>
                    </a:cubicBezTo>
                    <a:cubicBezTo>
                      <a:pt x="96" y="377"/>
                      <a:pt x="249" y="438"/>
                      <a:pt x="397" y="438"/>
                    </a:cubicBezTo>
                    <a:cubicBezTo>
                      <a:pt x="445" y="438"/>
                      <a:pt x="492" y="431"/>
                      <a:pt x="534" y="419"/>
                    </a:cubicBezTo>
                    <a:cubicBezTo>
                      <a:pt x="710" y="344"/>
                      <a:pt x="710" y="93"/>
                      <a:pt x="534" y="18"/>
                    </a:cubicBezTo>
                    <a:cubicBezTo>
                      <a:pt x="500" y="7"/>
                      <a:pt x="452" y="0"/>
                      <a:pt x="399" y="0"/>
                    </a:cubicBezTo>
                    <a:close/>
                  </a:path>
                </a:pathLst>
              </a:custGeom>
              <a:solidFill>
                <a:srgbClr val="8442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" name="Google Shape;5100;p63"/>
              <p:cNvSpPr/>
              <p:nvPr/>
            </p:nvSpPr>
            <p:spPr>
              <a:xfrm>
                <a:off x="1875347" y="1202705"/>
                <a:ext cx="16273" cy="15462"/>
              </a:xfrm>
              <a:custGeom>
                <a:avLst/>
                <a:gdLst/>
                <a:ahLst/>
                <a:cxnLst/>
                <a:rect l="l" t="t" r="r" b="b"/>
                <a:pathLst>
                  <a:path w="2771" h="2633" extrusionOk="0">
                    <a:moveTo>
                      <a:pt x="1529" y="1"/>
                    </a:moveTo>
                    <a:cubicBezTo>
                      <a:pt x="727" y="1"/>
                      <a:pt x="0" y="2582"/>
                      <a:pt x="1128" y="2632"/>
                    </a:cubicBezTo>
                    <a:cubicBezTo>
                      <a:pt x="1138" y="2633"/>
                      <a:pt x="1149" y="2633"/>
                      <a:pt x="1159" y="2633"/>
                    </a:cubicBezTo>
                    <a:cubicBezTo>
                      <a:pt x="2265" y="2633"/>
                      <a:pt x="2770" y="1"/>
                      <a:pt x="152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5" name="Google Shape;5101;p63"/>
              <p:cNvSpPr/>
              <p:nvPr/>
            </p:nvSpPr>
            <p:spPr>
              <a:xfrm>
                <a:off x="1880497" y="1204009"/>
                <a:ext cx="4686" cy="4792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6" extrusionOk="0">
                    <a:moveTo>
                      <a:pt x="634" y="1"/>
                    </a:moveTo>
                    <a:cubicBezTo>
                      <a:pt x="623" y="1"/>
                      <a:pt x="613" y="2"/>
                      <a:pt x="602" y="4"/>
                    </a:cubicBezTo>
                    <a:cubicBezTo>
                      <a:pt x="451" y="54"/>
                      <a:pt x="301" y="104"/>
                      <a:pt x="201" y="230"/>
                    </a:cubicBezTo>
                    <a:cubicBezTo>
                      <a:pt x="100" y="380"/>
                      <a:pt x="0" y="556"/>
                      <a:pt x="100" y="731"/>
                    </a:cubicBezTo>
                    <a:cubicBezTo>
                      <a:pt x="138" y="787"/>
                      <a:pt x="204" y="816"/>
                      <a:pt x="266" y="816"/>
                    </a:cubicBezTo>
                    <a:cubicBezTo>
                      <a:pt x="287" y="816"/>
                      <a:pt x="307" y="812"/>
                      <a:pt x="326" y="806"/>
                    </a:cubicBezTo>
                    <a:cubicBezTo>
                      <a:pt x="602" y="756"/>
                      <a:pt x="652" y="430"/>
                      <a:pt x="752" y="205"/>
                    </a:cubicBezTo>
                    <a:cubicBezTo>
                      <a:pt x="798" y="113"/>
                      <a:pt x="739" y="1"/>
                      <a:pt x="6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6" name="Google Shape;5102;p63"/>
              <p:cNvSpPr/>
              <p:nvPr/>
            </p:nvSpPr>
            <p:spPr>
              <a:xfrm>
                <a:off x="1879170" y="1209359"/>
                <a:ext cx="3095" cy="3312"/>
              </a:xfrm>
              <a:custGeom>
                <a:avLst/>
                <a:gdLst/>
                <a:ahLst/>
                <a:cxnLst/>
                <a:rect l="l" t="t" r="r" b="b"/>
                <a:pathLst>
                  <a:path w="527" h="564" extrusionOk="0">
                    <a:moveTo>
                      <a:pt x="330" y="1"/>
                    </a:moveTo>
                    <a:cubicBezTo>
                      <a:pt x="256" y="1"/>
                      <a:pt x="178" y="33"/>
                      <a:pt x="126" y="96"/>
                    </a:cubicBezTo>
                    <a:cubicBezTo>
                      <a:pt x="101" y="121"/>
                      <a:pt x="76" y="146"/>
                      <a:pt x="76" y="196"/>
                    </a:cubicBezTo>
                    <a:cubicBezTo>
                      <a:pt x="1" y="296"/>
                      <a:pt x="26" y="396"/>
                      <a:pt x="101" y="497"/>
                    </a:cubicBezTo>
                    <a:cubicBezTo>
                      <a:pt x="101" y="497"/>
                      <a:pt x="126" y="497"/>
                      <a:pt x="126" y="522"/>
                    </a:cubicBezTo>
                    <a:cubicBezTo>
                      <a:pt x="155" y="551"/>
                      <a:pt x="210" y="563"/>
                      <a:pt x="266" y="563"/>
                    </a:cubicBezTo>
                    <a:cubicBezTo>
                      <a:pt x="306" y="563"/>
                      <a:pt x="345" y="557"/>
                      <a:pt x="377" y="547"/>
                    </a:cubicBezTo>
                    <a:cubicBezTo>
                      <a:pt x="377" y="547"/>
                      <a:pt x="377" y="522"/>
                      <a:pt x="402" y="522"/>
                    </a:cubicBezTo>
                    <a:cubicBezTo>
                      <a:pt x="477" y="497"/>
                      <a:pt x="527" y="396"/>
                      <a:pt x="527" y="321"/>
                    </a:cubicBezTo>
                    <a:cubicBezTo>
                      <a:pt x="527" y="271"/>
                      <a:pt x="527" y="246"/>
                      <a:pt x="527" y="196"/>
                    </a:cubicBezTo>
                    <a:cubicBezTo>
                      <a:pt x="527" y="64"/>
                      <a:pt x="433" y="1"/>
                      <a:pt x="33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" name="Google Shape;5103;p63"/>
              <p:cNvSpPr/>
              <p:nvPr/>
            </p:nvSpPr>
            <p:spPr>
              <a:xfrm>
                <a:off x="1801019" y="1192258"/>
                <a:ext cx="16420" cy="15315"/>
              </a:xfrm>
              <a:custGeom>
                <a:avLst/>
                <a:gdLst/>
                <a:ahLst/>
                <a:cxnLst/>
                <a:rect l="l" t="t" r="r" b="b"/>
                <a:pathLst>
                  <a:path w="2796" h="2608" extrusionOk="0">
                    <a:moveTo>
                      <a:pt x="1554" y="0"/>
                    </a:moveTo>
                    <a:cubicBezTo>
                      <a:pt x="752" y="0"/>
                      <a:pt x="0" y="2557"/>
                      <a:pt x="1153" y="2607"/>
                    </a:cubicBezTo>
                    <a:cubicBezTo>
                      <a:pt x="1164" y="2607"/>
                      <a:pt x="1174" y="2607"/>
                      <a:pt x="1185" y="2607"/>
                    </a:cubicBezTo>
                    <a:cubicBezTo>
                      <a:pt x="2291" y="2607"/>
                      <a:pt x="2796" y="0"/>
                      <a:pt x="155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" name="Google Shape;5104;p63"/>
              <p:cNvSpPr/>
              <p:nvPr/>
            </p:nvSpPr>
            <p:spPr>
              <a:xfrm>
                <a:off x="1806903" y="1192792"/>
                <a:ext cx="4076" cy="4128"/>
              </a:xfrm>
              <a:custGeom>
                <a:avLst/>
                <a:gdLst/>
                <a:ahLst/>
                <a:cxnLst/>
                <a:rect l="l" t="t" r="r" b="b"/>
                <a:pathLst>
                  <a:path w="694" h="703" extrusionOk="0">
                    <a:moveTo>
                      <a:pt x="462" y="1"/>
                    </a:moveTo>
                    <a:cubicBezTo>
                      <a:pt x="443" y="1"/>
                      <a:pt x="423" y="3"/>
                      <a:pt x="402" y="9"/>
                    </a:cubicBezTo>
                    <a:cubicBezTo>
                      <a:pt x="176" y="59"/>
                      <a:pt x="26" y="210"/>
                      <a:pt x="1" y="460"/>
                    </a:cubicBezTo>
                    <a:cubicBezTo>
                      <a:pt x="1" y="599"/>
                      <a:pt x="145" y="702"/>
                      <a:pt x="284" y="702"/>
                    </a:cubicBezTo>
                    <a:cubicBezTo>
                      <a:pt x="345" y="702"/>
                      <a:pt x="406" y="682"/>
                      <a:pt x="452" y="636"/>
                    </a:cubicBezTo>
                    <a:cubicBezTo>
                      <a:pt x="552" y="511"/>
                      <a:pt x="552" y="410"/>
                      <a:pt x="627" y="285"/>
                    </a:cubicBezTo>
                    <a:cubicBezTo>
                      <a:pt x="694" y="153"/>
                      <a:pt x="604" y="1"/>
                      <a:pt x="4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" name="Google Shape;5105;p63"/>
              <p:cNvSpPr/>
              <p:nvPr/>
            </p:nvSpPr>
            <p:spPr>
              <a:xfrm>
                <a:off x="1805059" y="1197849"/>
                <a:ext cx="3471" cy="4152"/>
              </a:xfrm>
              <a:custGeom>
                <a:avLst/>
                <a:gdLst/>
                <a:ahLst/>
                <a:cxnLst/>
                <a:rect l="l" t="t" r="r" b="b"/>
                <a:pathLst>
                  <a:path w="591" h="707" extrusionOk="0">
                    <a:moveTo>
                      <a:pt x="365" y="1"/>
                    </a:moveTo>
                    <a:cubicBezTo>
                      <a:pt x="290" y="1"/>
                      <a:pt x="240" y="51"/>
                      <a:pt x="164" y="101"/>
                    </a:cubicBezTo>
                    <a:cubicBezTo>
                      <a:pt x="64" y="201"/>
                      <a:pt x="14" y="301"/>
                      <a:pt x="14" y="452"/>
                    </a:cubicBezTo>
                    <a:cubicBezTo>
                      <a:pt x="1" y="625"/>
                      <a:pt x="115" y="706"/>
                      <a:pt x="244" y="706"/>
                    </a:cubicBezTo>
                    <a:cubicBezTo>
                      <a:pt x="358" y="706"/>
                      <a:pt x="482" y="644"/>
                      <a:pt x="540" y="527"/>
                    </a:cubicBezTo>
                    <a:cubicBezTo>
                      <a:pt x="591" y="376"/>
                      <a:pt x="565" y="26"/>
                      <a:pt x="36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" name="Google Shape;5106;p63"/>
              <p:cNvSpPr/>
              <p:nvPr/>
            </p:nvSpPr>
            <p:spPr>
              <a:xfrm>
                <a:off x="1748619" y="1213493"/>
                <a:ext cx="49235" cy="40191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6844" extrusionOk="0">
                    <a:moveTo>
                      <a:pt x="33" y="1"/>
                    </a:moveTo>
                    <a:cubicBezTo>
                      <a:pt x="15" y="1"/>
                      <a:pt x="1" y="43"/>
                      <a:pt x="1" y="43"/>
                    </a:cubicBezTo>
                    <a:cubicBezTo>
                      <a:pt x="678" y="1998"/>
                      <a:pt x="1680" y="2499"/>
                      <a:pt x="3159" y="3853"/>
                    </a:cubicBezTo>
                    <a:cubicBezTo>
                      <a:pt x="4562" y="5156"/>
                      <a:pt x="6317" y="6284"/>
                      <a:pt x="8146" y="6835"/>
                    </a:cubicBezTo>
                    <a:cubicBezTo>
                      <a:pt x="8163" y="6841"/>
                      <a:pt x="8179" y="6843"/>
                      <a:pt x="8193" y="6843"/>
                    </a:cubicBezTo>
                    <a:cubicBezTo>
                      <a:pt x="8316" y="6843"/>
                      <a:pt x="8383" y="6677"/>
                      <a:pt x="8272" y="6610"/>
                    </a:cubicBezTo>
                    <a:cubicBezTo>
                      <a:pt x="6417" y="5632"/>
                      <a:pt x="4663" y="4730"/>
                      <a:pt x="3109" y="3327"/>
                    </a:cubicBezTo>
                    <a:cubicBezTo>
                      <a:pt x="1605" y="1998"/>
                      <a:pt x="1179" y="1622"/>
                      <a:pt x="51" y="18"/>
                    </a:cubicBezTo>
                    <a:cubicBezTo>
                      <a:pt x="45" y="6"/>
                      <a:pt x="39" y="1"/>
                      <a:pt x="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" name="Google Shape;5107;p63"/>
              <p:cNvSpPr/>
              <p:nvPr/>
            </p:nvSpPr>
            <p:spPr>
              <a:xfrm>
                <a:off x="1765426" y="1272153"/>
                <a:ext cx="32211" cy="3459"/>
              </a:xfrm>
              <a:custGeom>
                <a:avLst/>
                <a:gdLst/>
                <a:ahLst/>
                <a:cxnLst/>
                <a:rect l="l" t="t" r="r" b="b"/>
                <a:pathLst>
                  <a:path w="5485" h="589" extrusionOk="0">
                    <a:moveTo>
                      <a:pt x="53" y="1"/>
                    </a:moveTo>
                    <a:cubicBezTo>
                      <a:pt x="0" y="1"/>
                      <a:pt x="21" y="104"/>
                      <a:pt x="21" y="104"/>
                    </a:cubicBezTo>
                    <a:cubicBezTo>
                      <a:pt x="948" y="405"/>
                      <a:pt x="1500" y="505"/>
                      <a:pt x="2452" y="556"/>
                    </a:cubicBezTo>
                    <a:cubicBezTo>
                      <a:pt x="2802" y="574"/>
                      <a:pt x="3159" y="588"/>
                      <a:pt x="3515" y="588"/>
                    </a:cubicBezTo>
                    <a:cubicBezTo>
                      <a:pt x="4153" y="588"/>
                      <a:pt x="4790" y="541"/>
                      <a:pt x="5385" y="380"/>
                    </a:cubicBezTo>
                    <a:cubicBezTo>
                      <a:pt x="5478" y="357"/>
                      <a:pt x="5484" y="202"/>
                      <a:pt x="5403" y="202"/>
                    </a:cubicBezTo>
                    <a:cubicBezTo>
                      <a:pt x="5397" y="202"/>
                      <a:pt x="5391" y="203"/>
                      <a:pt x="5385" y="205"/>
                    </a:cubicBezTo>
                    <a:cubicBezTo>
                      <a:pt x="4473" y="217"/>
                      <a:pt x="3626" y="264"/>
                      <a:pt x="2787" y="264"/>
                    </a:cubicBezTo>
                    <a:cubicBezTo>
                      <a:pt x="1896" y="264"/>
                      <a:pt x="1014" y="211"/>
                      <a:pt x="71" y="4"/>
                    </a:cubicBezTo>
                    <a:cubicBezTo>
                      <a:pt x="64" y="2"/>
                      <a:pt x="58" y="1"/>
                      <a:pt x="5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" name="Google Shape;5108;p63"/>
              <p:cNvSpPr/>
              <p:nvPr/>
            </p:nvSpPr>
            <p:spPr>
              <a:xfrm>
                <a:off x="1782473" y="1245387"/>
                <a:ext cx="15380" cy="8298"/>
              </a:xfrm>
              <a:custGeom>
                <a:avLst/>
                <a:gdLst/>
                <a:ahLst/>
                <a:cxnLst/>
                <a:rect l="l" t="t" r="r" b="b"/>
                <a:pathLst>
                  <a:path w="2619" h="1413" extrusionOk="0">
                    <a:moveTo>
                      <a:pt x="326" y="1"/>
                    </a:moveTo>
                    <a:cubicBezTo>
                      <a:pt x="226" y="101"/>
                      <a:pt x="101" y="226"/>
                      <a:pt x="0" y="352"/>
                    </a:cubicBezTo>
                    <a:cubicBezTo>
                      <a:pt x="777" y="778"/>
                      <a:pt x="1579" y="1154"/>
                      <a:pt x="2381" y="1404"/>
                    </a:cubicBezTo>
                    <a:cubicBezTo>
                      <a:pt x="2398" y="1410"/>
                      <a:pt x="2414" y="1412"/>
                      <a:pt x="2428" y="1412"/>
                    </a:cubicBezTo>
                    <a:cubicBezTo>
                      <a:pt x="2551" y="1412"/>
                      <a:pt x="2618" y="1246"/>
                      <a:pt x="2507" y="1179"/>
                    </a:cubicBezTo>
                    <a:cubicBezTo>
                      <a:pt x="1755" y="778"/>
                      <a:pt x="1028" y="402"/>
                      <a:pt x="326" y="1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" name="Google Shape;5109;p63"/>
              <p:cNvSpPr/>
              <p:nvPr/>
            </p:nvSpPr>
            <p:spPr>
              <a:xfrm>
                <a:off x="1776583" y="1273340"/>
                <a:ext cx="21053" cy="2273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387" extrusionOk="0">
                    <a:moveTo>
                      <a:pt x="3503" y="0"/>
                    </a:moveTo>
                    <a:cubicBezTo>
                      <a:pt x="3497" y="0"/>
                      <a:pt x="3491" y="1"/>
                      <a:pt x="3485" y="3"/>
                    </a:cubicBezTo>
                    <a:cubicBezTo>
                      <a:pt x="2591" y="3"/>
                      <a:pt x="1751" y="56"/>
                      <a:pt x="926" y="56"/>
                    </a:cubicBezTo>
                    <a:cubicBezTo>
                      <a:pt x="616" y="56"/>
                      <a:pt x="308" y="48"/>
                      <a:pt x="1" y="28"/>
                    </a:cubicBezTo>
                    <a:lnTo>
                      <a:pt x="1" y="28"/>
                    </a:lnTo>
                    <a:cubicBezTo>
                      <a:pt x="26" y="128"/>
                      <a:pt x="51" y="228"/>
                      <a:pt x="51" y="329"/>
                    </a:cubicBezTo>
                    <a:cubicBezTo>
                      <a:pt x="226" y="329"/>
                      <a:pt x="377" y="354"/>
                      <a:pt x="552" y="354"/>
                    </a:cubicBezTo>
                    <a:cubicBezTo>
                      <a:pt x="902" y="372"/>
                      <a:pt x="1259" y="386"/>
                      <a:pt x="1615" y="386"/>
                    </a:cubicBezTo>
                    <a:cubicBezTo>
                      <a:pt x="2253" y="386"/>
                      <a:pt x="2890" y="339"/>
                      <a:pt x="3485" y="178"/>
                    </a:cubicBezTo>
                    <a:cubicBezTo>
                      <a:pt x="3578" y="155"/>
                      <a:pt x="3584" y="0"/>
                      <a:pt x="3503" y="0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" name="Google Shape;5110;p63"/>
              <p:cNvSpPr/>
              <p:nvPr/>
            </p:nvSpPr>
            <p:spPr>
              <a:xfrm>
                <a:off x="1863027" y="1222578"/>
                <a:ext cx="75608" cy="44314"/>
              </a:xfrm>
              <a:custGeom>
                <a:avLst/>
                <a:gdLst/>
                <a:ahLst/>
                <a:cxnLst/>
                <a:rect l="l" t="t" r="r" b="b"/>
                <a:pathLst>
                  <a:path w="12875" h="7546" extrusionOk="0">
                    <a:moveTo>
                      <a:pt x="12775" y="0"/>
                    </a:moveTo>
                    <a:cubicBezTo>
                      <a:pt x="8715" y="2932"/>
                      <a:pt x="4855" y="5539"/>
                      <a:pt x="143" y="7293"/>
                    </a:cubicBezTo>
                    <a:cubicBezTo>
                      <a:pt x="1" y="7341"/>
                      <a:pt x="83" y="7546"/>
                      <a:pt x="199" y="7546"/>
                    </a:cubicBezTo>
                    <a:cubicBezTo>
                      <a:pt x="205" y="7546"/>
                      <a:pt x="212" y="7545"/>
                      <a:pt x="218" y="7544"/>
                    </a:cubicBezTo>
                    <a:cubicBezTo>
                      <a:pt x="2549" y="7093"/>
                      <a:pt x="4629" y="5589"/>
                      <a:pt x="6659" y="4461"/>
                    </a:cubicBezTo>
                    <a:cubicBezTo>
                      <a:pt x="9065" y="3133"/>
                      <a:pt x="10745" y="1855"/>
                      <a:pt x="12825" y="50"/>
                    </a:cubicBezTo>
                    <a:cubicBezTo>
                      <a:pt x="12875" y="25"/>
                      <a:pt x="12775" y="0"/>
                      <a:pt x="1277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" name="Google Shape;5111;p63"/>
              <p:cNvSpPr/>
              <p:nvPr/>
            </p:nvSpPr>
            <p:spPr>
              <a:xfrm>
                <a:off x="1858980" y="1272882"/>
                <a:ext cx="44925" cy="19773"/>
              </a:xfrm>
              <a:custGeom>
                <a:avLst/>
                <a:gdLst/>
                <a:ahLst/>
                <a:cxnLst/>
                <a:rect l="l" t="t" r="r" b="b"/>
                <a:pathLst>
                  <a:path w="7650" h="3367" extrusionOk="0">
                    <a:moveTo>
                      <a:pt x="177" y="1"/>
                    </a:moveTo>
                    <a:cubicBezTo>
                      <a:pt x="79" y="1"/>
                      <a:pt x="1" y="132"/>
                      <a:pt x="80" y="231"/>
                    </a:cubicBezTo>
                    <a:cubicBezTo>
                      <a:pt x="882" y="1183"/>
                      <a:pt x="2511" y="1685"/>
                      <a:pt x="3639" y="2186"/>
                    </a:cubicBezTo>
                    <a:cubicBezTo>
                      <a:pt x="5343" y="2913"/>
                      <a:pt x="5619" y="3013"/>
                      <a:pt x="7424" y="3364"/>
                    </a:cubicBezTo>
                    <a:cubicBezTo>
                      <a:pt x="7439" y="3366"/>
                      <a:pt x="7453" y="3366"/>
                      <a:pt x="7466" y="3366"/>
                    </a:cubicBezTo>
                    <a:cubicBezTo>
                      <a:pt x="7649" y="3366"/>
                      <a:pt x="7649" y="3214"/>
                      <a:pt x="7649" y="3214"/>
                    </a:cubicBezTo>
                    <a:cubicBezTo>
                      <a:pt x="4717" y="2462"/>
                      <a:pt x="2737" y="1835"/>
                      <a:pt x="256" y="31"/>
                    </a:cubicBezTo>
                    <a:cubicBezTo>
                      <a:pt x="230" y="10"/>
                      <a:pt x="203" y="1"/>
                      <a:pt x="17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" name="Google Shape;5112;p63"/>
              <p:cNvSpPr/>
              <p:nvPr/>
            </p:nvSpPr>
            <p:spPr>
              <a:xfrm>
                <a:off x="1776143" y="1226841"/>
                <a:ext cx="102869" cy="79731"/>
              </a:xfrm>
              <a:custGeom>
                <a:avLst/>
                <a:gdLst/>
                <a:ahLst/>
                <a:cxnLst/>
                <a:rect l="l" t="t" r="r" b="b"/>
                <a:pathLst>
                  <a:path w="17517" h="13577" extrusionOk="0">
                    <a:moveTo>
                      <a:pt x="8898" y="1"/>
                    </a:moveTo>
                    <a:cubicBezTo>
                      <a:pt x="4437" y="1"/>
                      <a:pt x="828" y="4738"/>
                      <a:pt x="327" y="5815"/>
                    </a:cubicBezTo>
                    <a:cubicBezTo>
                      <a:pt x="1" y="6517"/>
                      <a:pt x="1755" y="12357"/>
                      <a:pt x="7093" y="13334"/>
                    </a:cubicBezTo>
                    <a:cubicBezTo>
                      <a:pt x="8005" y="13502"/>
                      <a:pt x="8843" y="13576"/>
                      <a:pt x="9612" y="13576"/>
                    </a:cubicBezTo>
                    <a:cubicBezTo>
                      <a:pt x="15757" y="13576"/>
                      <a:pt x="17517" y="8795"/>
                      <a:pt x="17495" y="8171"/>
                    </a:cubicBezTo>
                    <a:cubicBezTo>
                      <a:pt x="17469" y="7470"/>
                      <a:pt x="14312" y="1"/>
                      <a:pt x="889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" name="Google Shape;5113;p63"/>
              <p:cNvSpPr/>
              <p:nvPr/>
            </p:nvSpPr>
            <p:spPr>
              <a:xfrm>
                <a:off x="1799104" y="1226841"/>
                <a:ext cx="79907" cy="79731"/>
              </a:xfrm>
              <a:custGeom>
                <a:avLst/>
                <a:gdLst/>
                <a:ahLst/>
                <a:cxnLst/>
                <a:rect l="l" t="t" r="r" b="b"/>
                <a:pathLst>
                  <a:path w="13607" h="13577" extrusionOk="0">
                    <a:moveTo>
                      <a:pt x="4988" y="1"/>
                    </a:moveTo>
                    <a:cubicBezTo>
                      <a:pt x="4286" y="1"/>
                      <a:pt x="3635" y="126"/>
                      <a:pt x="2983" y="327"/>
                    </a:cubicBezTo>
                    <a:cubicBezTo>
                      <a:pt x="2557" y="753"/>
                      <a:pt x="2231" y="1204"/>
                      <a:pt x="2131" y="1630"/>
                    </a:cubicBezTo>
                    <a:cubicBezTo>
                      <a:pt x="1855" y="2758"/>
                      <a:pt x="3559" y="2482"/>
                      <a:pt x="4136" y="2933"/>
                    </a:cubicBezTo>
                    <a:cubicBezTo>
                      <a:pt x="4913" y="3510"/>
                      <a:pt x="3384" y="3810"/>
                      <a:pt x="2858" y="3936"/>
                    </a:cubicBezTo>
                    <a:cubicBezTo>
                      <a:pt x="878" y="4337"/>
                      <a:pt x="2381" y="5615"/>
                      <a:pt x="4286" y="5916"/>
                    </a:cubicBezTo>
                    <a:cubicBezTo>
                      <a:pt x="4838" y="6066"/>
                      <a:pt x="6366" y="6066"/>
                      <a:pt x="5514" y="6668"/>
                    </a:cubicBezTo>
                    <a:cubicBezTo>
                      <a:pt x="4687" y="7319"/>
                      <a:pt x="3108" y="7094"/>
                      <a:pt x="2081" y="7520"/>
                    </a:cubicBezTo>
                    <a:cubicBezTo>
                      <a:pt x="777" y="8071"/>
                      <a:pt x="126" y="9224"/>
                      <a:pt x="26" y="10627"/>
                    </a:cubicBezTo>
                    <a:cubicBezTo>
                      <a:pt x="0" y="11104"/>
                      <a:pt x="26" y="11580"/>
                      <a:pt x="101" y="12031"/>
                    </a:cubicBezTo>
                    <a:cubicBezTo>
                      <a:pt x="953" y="12633"/>
                      <a:pt x="1980" y="13109"/>
                      <a:pt x="3183" y="13334"/>
                    </a:cubicBezTo>
                    <a:cubicBezTo>
                      <a:pt x="4095" y="13502"/>
                      <a:pt x="4933" y="13576"/>
                      <a:pt x="5702" y="13576"/>
                    </a:cubicBezTo>
                    <a:cubicBezTo>
                      <a:pt x="11847" y="13576"/>
                      <a:pt x="13607" y="8795"/>
                      <a:pt x="13585" y="8171"/>
                    </a:cubicBezTo>
                    <a:cubicBezTo>
                      <a:pt x="13559" y="7470"/>
                      <a:pt x="10402" y="1"/>
                      <a:pt x="4988" y="1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" name="Google Shape;5114;p63"/>
              <p:cNvSpPr/>
              <p:nvPr/>
            </p:nvSpPr>
            <p:spPr>
              <a:xfrm>
                <a:off x="1787624" y="1257901"/>
                <a:ext cx="80512" cy="10159"/>
              </a:xfrm>
              <a:custGeom>
                <a:avLst/>
                <a:gdLst/>
                <a:ahLst/>
                <a:cxnLst/>
                <a:rect l="l" t="t" r="r" b="b"/>
                <a:pathLst>
                  <a:path w="13710" h="173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981" y="627"/>
                      <a:pt x="4086" y="777"/>
                      <a:pt x="6116" y="1053"/>
                    </a:cubicBezTo>
                    <a:cubicBezTo>
                      <a:pt x="8547" y="1354"/>
                      <a:pt x="11028" y="1654"/>
                      <a:pt x="13484" y="1729"/>
                    </a:cubicBezTo>
                    <a:cubicBezTo>
                      <a:pt x="13660" y="1729"/>
                      <a:pt x="13710" y="1454"/>
                      <a:pt x="13534" y="1404"/>
                    </a:cubicBezTo>
                    <a:cubicBezTo>
                      <a:pt x="9123" y="451"/>
                      <a:pt x="4462" y="727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" name="Google Shape;5115;p63"/>
              <p:cNvSpPr/>
              <p:nvPr/>
            </p:nvSpPr>
            <p:spPr>
              <a:xfrm>
                <a:off x="1787917" y="1268935"/>
                <a:ext cx="73154" cy="10165"/>
              </a:xfrm>
              <a:custGeom>
                <a:avLst/>
                <a:gdLst/>
                <a:ahLst/>
                <a:cxnLst/>
                <a:rect l="l" t="t" r="r" b="b"/>
                <a:pathLst>
                  <a:path w="12457" h="1731" extrusionOk="0">
                    <a:moveTo>
                      <a:pt x="76" y="1"/>
                    </a:moveTo>
                    <a:cubicBezTo>
                      <a:pt x="26" y="1"/>
                      <a:pt x="1" y="76"/>
                      <a:pt x="76" y="101"/>
                    </a:cubicBezTo>
                    <a:cubicBezTo>
                      <a:pt x="3321" y="1075"/>
                      <a:pt x="7146" y="1731"/>
                      <a:pt x="10678" y="1731"/>
                    </a:cubicBezTo>
                    <a:cubicBezTo>
                      <a:pt x="11238" y="1731"/>
                      <a:pt x="11790" y="1714"/>
                      <a:pt x="12332" y="1680"/>
                    </a:cubicBezTo>
                    <a:cubicBezTo>
                      <a:pt x="12457" y="1680"/>
                      <a:pt x="12457" y="1480"/>
                      <a:pt x="12332" y="1480"/>
                    </a:cubicBezTo>
                    <a:cubicBezTo>
                      <a:pt x="8246" y="1028"/>
                      <a:pt x="4086" y="1028"/>
                      <a:pt x="7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" name="Google Shape;5116;p63"/>
              <p:cNvSpPr/>
              <p:nvPr/>
            </p:nvSpPr>
            <p:spPr>
              <a:xfrm>
                <a:off x="1791200" y="1280974"/>
                <a:ext cx="59571" cy="8010"/>
              </a:xfrm>
              <a:custGeom>
                <a:avLst/>
                <a:gdLst/>
                <a:ahLst/>
                <a:cxnLst/>
                <a:rect l="l" t="t" r="r" b="b"/>
                <a:pathLst>
                  <a:path w="10144" h="1364" extrusionOk="0">
                    <a:moveTo>
                      <a:pt x="48" y="1"/>
                    </a:moveTo>
                    <a:cubicBezTo>
                      <a:pt x="13" y="1"/>
                      <a:pt x="0" y="56"/>
                      <a:pt x="43" y="56"/>
                    </a:cubicBezTo>
                    <a:cubicBezTo>
                      <a:pt x="2485" y="969"/>
                      <a:pt x="5241" y="1364"/>
                      <a:pt x="7900" y="1364"/>
                    </a:cubicBezTo>
                    <a:cubicBezTo>
                      <a:pt x="8599" y="1364"/>
                      <a:pt x="9290" y="1336"/>
                      <a:pt x="9968" y="1284"/>
                    </a:cubicBezTo>
                    <a:cubicBezTo>
                      <a:pt x="10144" y="1259"/>
                      <a:pt x="10144" y="1008"/>
                      <a:pt x="9968" y="1008"/>
                    </a:cubicBezTo>
                    <a:cubicBezTo>
                      <a:pt x="6660" y="958"/>
                      <a:pt x="3251" y="983"/>
                      <a:pt x="68" y="6"/>
                    </a:cubicBezTo>
                    <a:cubicBezTo>
                      <a:pt x="61" y="2"/>
                      <a:pt x="54" y="1"/>
                      <a:pt x="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" name="Google Shape;5117;p63"/>
              <p:cNvSpPr/>
              <p:nvPr/>
            </p:nvSpPr>
            <p:spPr>
              <a:xfrm>
                <a:off x="1726984" y="1062587"/>
                <a:ext cx="79314" cy="56341"/>
              </a:xfrm>
              <a:custGeom>
                <a:avLst/>
                <a:gdLst/>
                <a:ahLst/>
                <a:cxnLst/>
                <a:rect l="l" t="t" r="r" b="b"/>
                <a:pathLst>
                  <a:path w="13506" h="9594" extrusionOk="0">
                    <a:moveTo>
                      <a:pt x="7689" y="0"/>
                    </a:moveTo>
                    <a:cubicBezTo>
                      <a:pt x="6812" y="0"/>
                      <a:pt x="5898" y="348"/>
                      <a:pt x="5013" y="1179"/>
                    </a:cubicBezTo>
                    <a:cubicBezTo>
                      <a:pt x="1" y="5865"/>
                      <a:pt x="5765" y="9224"/>
                      <a:pt x="7219" y="9575"/>
                    </a:cubicBezTo>
                    <a:cubicBezTo>
                      <a:pt x="7271" y="9587"/>
                      <a:pt x="7333" y="9593"/>
                      <a:pt x="7404" y="9593"/>
                    </a:cubicBezTo>
                    <a:cubicBezTo>
                      <a:pt x="8631" y="9593"/>
                      <a:pt x="12493" y="7836"/>
                      <a:pt x="12682" y="7244"/>
                    </a:cubicBezTo>
                    <a:cubicBezTo>
                      <a:pt x="13506" y="4480"/>
                      <a:pt x="10834" y="0"/>
                      <a:pt x="76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" name="Google Shape;5118;p63"/>
              <p:cNvSpPr/>
              <p:nvPr/>
            </p:nvSpPr>
            <p:spPr>
              <a:xfrm>
                <a:off x="1756664" y="1081456"/>
                <a:ext cx="34055" cy="25704"/>
              </a:xfrm>
              <a:custGeom>
                <a:avLst/>
                <a:gdLst/>
                <a:ahLst/>
                <a:cxnLst/>
                <a:rect l="l" t="t" r="r" b="b"/>
                <a:pathLst>
                  <a:path w="5799" h="4377" extrusionOk="0">
                    <a:moveTo>
                      <a:pt x="2402" y="0"/>
                    </a:moveTo>
                    <a:cubicBezTo>
                      <a:pt x="2300" y="0"/>
                      <a:pt x="2196" y="7"/>
                      <a:pt x="2090" y="21"/>
                    </a:cubicBezTo>
                    <a:cubicBezTo>
                      <a:pt x="135" y="278"/>
                      <a:pt x="0" y="4376"/>
                      <a:pt x="2837" y="4376"/>
                    </a:cubicBezTo>
                    <a:cubicBezTo>
                      <a:pt x="3601" y="4376"/>
                      <a:pt x="4581" y="4079"/>
                      <a:pt x="5799" y="3329"/>
                    </a:cubicBezTo>
                    <a:cubicBezTo>
                      <a:pt x="5799" y="3329"/>
                      <a:pt x="4674" y="0"/>
                      <a:pt x="240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" name="Google Shape;5119;p63"/>
              <p:cNvSpPr/>
              <p:nvPr/>
            </p:nvSpPr>
            <p:spPr>
              <a:xfrm>
                <a:off x="1754791" y="1079547"/>
                <a:ext cx="36962" cy="24118"/>
              </a:xfrm>
              <a:custGeom>
                <a:avLst/>
                <a:gdLst/>
                <a:ahLst/>
                <a:cxnLst/>
                <a:rect l="l" t="t" r="r" b="b"/>
                <a:pathLst>
                  <a:path w="6294" h="4107" extrusionOk="0">
                    <a:moveTo>
                      <a:pt x="2363" y="1"/>
                    </a:moveTo>
                    <a:cubicBezTo>
                      <a:pt x="1549" y="1"/>
                      <a:pt x="745" y="392"/>
                      <a:pt x="103" y="1348"/>
                    </a:cubicBezTo>
                    <a:cubicBezTo>
                      <a:pt x="1" y="1512"/>
                      <a:pt x="149" y="1676"/>
                      <a:pt x="302" y="1676"/>
                    </a:cubicBezTo>
                    <a:cubicBezTo>
                      <a:pt x="337" y="1676"/>
                      <a:pt x="371" y="1668"/>
                      <a:pt x="404" y="1649"/>
                    </a:cubicBezTo>
                    <a:cubicBezTo>
                      <a:pt x="1235" y="1154"/>
                      <a:pt x="1852" y="750"/>
                      <a:pt x="2573" y="750"/>
                    </a:cubicBezTo>
                    <a:cubicBezTo>
                      <a:pt x="2983" y="750"/>
                      <a:pt x="3427" y="880"/>
                      <a:pt x="3963" y="1198"/>
                    </a:cubicBezTo>
                    <a:cubicBezTo>
                      <a:pt x="5015" y="1825"/>
                      <a:pt x="5667" y="3003"/>
                      <a:pt x="6143" y="4080"/>
                    </a:cubicBezTo>
                    <a:cubicBezTo>
                      <a:pt x="6152" y="4098"/>
                      <a:pt x="6173" y="4106"/>
                      <a:pt x="6197" y="4106"/>
                    </a:cubicBezTo>
                    <a:cubicBezTo>
                      <a:pt x="6241" y="4106"/>
                      <a:pt x="6293" y="4079"/>
                      <a:pt x="6293" y="4030"/>
                    </a:cubicBezTo>
                    <a:cubicBezTo>
                      <a:pt x="6119" y="2028"/>
                      <a:pt x="4215" y="1"/>
                      <a:pt x="2363" y="1"/>
                    </a:cubicBezTo>
                    <a:close/>
                  </a:path>
                </a:pathLst>
              </a:custGeom>
              <a:solidFill>
                <a:srgbClr val="4D1311">
                  <a:alpha val="20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" name="Google Shape;5120;p63"/>
              <p:cNvSpPr/>
              <p:nvPr/>
            </p:nvSpPr>
            <p:spPr>
              <a:xfrm>
                <a:off x="1926268" y="1096067"/>
                <a:ext cx="75068" cy="55865"/>
              </a:xfrm>
              <a:custGeom>
                <a:avLst/>
                <a:gdLst/>
                <a:ahLst/>
                <a:cxnLst/>
                <a:rect l="l" t="t" r="r" b="b"/>
                <a:pathLst>
                  <a:path w="12783" h="9513" extrusionOk="0">
                    <a:moveTo>
                      <a:pt x="5871" y="1"/>
                    </a:moveTo>
                    <a:cubicBezTo>
                      <a:pt x="3020" y="1"/>
                      <a:pt x="1" y="3348"/>
                      <a:pt x="126" y="5979"/>
                    </a:cubicBezTo>
                    <a:cubicBezTo>
                      <a:pt x="176" y="6631"/>
                      <a:pt x="3911" y="9513"/>
                      <a:pt x="4913" y="9513"/>
                    </a:cubicBezTo>
                    <a:cubicBezTo>
                      <a:pt x="6392" y="9513"/>
                      <a:pt x="12783" y="7583"/>
                      <a:pt x="8998" y="1869"/>
                    </a:cubicBezTo>
                    <a:cubicBezTo>
                      <a:pt x="8124" y="536"/>
                      <a:pt x="7011" y="1"/>
                      <a:pt x="58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" name="Google Shape;5121;p63"/>
              <p:cNvSpPr/>
              <p:nvPr/>
            </p:nvSpPr>
            <p:spPr>
              <a:xfrm>
                <a:off x="1938482" y="1117495"/>
                <a:ext cx="36151" cy="25017"/>
              </a:xfrm>
              <a:custGeom>
                <a:avLst/>
                <a:gdLst/>
                <a:ahLst/>
                <a:cxnLst/>
                <a:rect l="l" t="t" r="r" b="b"/>
                <a:pathLst>
                  <a:path w="6156" h="4260" extrusionOk="0">
                    <a:moveTo>
                      <a:pt x="3522" y="0"/>
                    </a:moveTo>
                    <a:cubicBezTo>
                      <a:pt x="1662" y="0"/>
                      <a:pt x="1" y="2180"/>
                      <a:pt x="1" y="2180"/>
                    </a:cubicBezTo>
                    <a:cubicBezTo>
                      <a:pt x="1259" y="3702"/>
                      <a:pt x="2366" y="4260"/>
                      <a:pt x="3244" y="4260"/>
                    </a:cubicBezTo>
                    <a:cubicBezTo>
                      <a:pt x="5360" y="4260"/>
                      <a:pt x="6156" y="1029"/>
                      <a:pt x="4562" y="250"/>
                    </a:cubicBezTo>
                    <a:cubicBezTo>
                      <a:pt x="4215" y="74"/>
                      <a:pt x="3865" y="0"/>
                      <a:pt x="35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" name="Google Shape;5122;p63"/>
              <p:cNvSpPr/>
              <p:nvPr/>
            </p:nvSpPr>
            <p:spPr>
              <a:xfrm>
                <a:off x="1936762" y="1116250"/>
                <a:ext cx="39757" cy="16437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2799" extrusionOk="0">
                    <a:moveTo>
                      <a:pt x="4095" y="0"/>
                    </a:moveTo>
                    <a:cubicBezTo>
                      <a:pt x="2495" y="0"/>
                      <a:pt x="684" y="1158"/>
                      <a:pt x="18" y="2692"/>
                    </a:cubicBezTo>
                    <a:cubicBezTo>
                      <a:pt x="1" y="2746"/>
                      <a:pt x="45" y="2799"/>
                      <a:pt x="91" y="2799"/>
                    </a:cubicBezTo>
                    <a:cubicBezTo>
                      <a:pt x="110" y="2799"/>
                      <a:pt x="129" y="2790"/>
                      <a:pt x="144" y="2768"/>
                    </a:cubicBezTo>
                    <a:cubicBezTo>
                      <a:pt x="946" y="1915"/>
                      <a:pt x="1923" y="1013"/>
                      <a:pt x="3126" y="763"/>
                    </a:cubicBezTo>
                    <a:cubicBezTo>
                      <a:pt x="3407" y="705"/>
                      <a:pt x="3655" y="678"/>
                      <a:pt x="3879" y="678"/>
                    </a:cubicBezTo>
                    <a:cubicBezTo>
                      <a:pt x="5016" y="678"/>
                      <a:pt x="5522" y="1378"/>
                      <a:pt x="6359" y="2342"/>
                    </a:cubicBezTo>
                    <a:cubicBezTo>
                      <a:pt x="6398" y="2388"/>
                      <a:pt x="6453" y="2408"/>
                      <a:pt x="6509" y="2408"/>
                    </a:cubicBezTo>
                    <a:cubicBezTo>
                      <a:pt x="6636" y="2408"/>
                      <a:pt x="6770" y="2305"/>
                      <a:pt x="6735" y="2166"/>
                    </a:cubicBezTo>
                    <a:cubicBezTo>
                      <a:pt x="6322" y="620"/>
                      <a:pt x="5265" y="0"/>
                      <a:pt x="4095" y="0"/>
                    </a:cubicBezTo>
                    <a:close/>
                  </a:path>
                </a:pathLst>
              </a:custGeom>
              <a:solidFill>
                <a:srgbClr val="4D1311">
                  <a:alpha val="20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7" name="Google Shape;5123;p63"/>
          <p:cNvGrpSpPr/>
          <p:nvPr/>
        </p:nvGrpSpPr>
        <p:grpSpPr>
          <a:xfrm>
            <a:off x="731696" y="2878791"/>
            <a:ext cx="1363515" cy="1515218"/>
            <a:chOff x="5038641" y="2573327"/>
            <a:chExt cx="1540798" cy="2004380"/>
          </a:xfrm>
        </p:grpSpPr>
        <p:sp>
          <p:nvSpPr>
            <p:cNvPr id="98" name="Google Shape;5124;p63"/>
            <p:cNvSpPr/>
            <p:nvPr/>
          </p:nvSpPr>
          <p:spPr>
            <a:xfrm>
              <a:off x="5081130" y="4402390"/>
              <a:ext cx="1427169" cy="175316"/>
            </a:xfrm>
            <a:custGeom>
              <a:avLst/>
              <a:gdLst/>
              <a:ahLst/>
              <a:cxnLst/>
              <a:rect l="l" t="t" r="r" b="b"/>
              <a:pathLst>
                <a:path w="11991" h="1473" extrusionOk="0">
                  <a:moveTo>
                    <a:pt x="5996" y="1"/>
                  </a:moveTo>
                  <a:cubicBezTo>
                    <a:pt x="2686" y="1"/>
                    <a:pt x="1" y="331"/>
                    <a:pt x="1" y="741"/>
                  </a:cubicBezTo>
                  <a:cubicBezTo>
                    <a:pt x="1" y="1143"/>
                    <a:pt x="2686" y="1473"/>
                    <a:pt x="5996" y="1473"/>
                  </a:cubicBezTo>
                  <a:cubicBezTo>
                    <a:pt x="9305" y="1473"/>
                    <a:pt x="11991" y="1143"/>
                    <a:pt x="11991" y="741"/>
                  </a:cubicBezTo>
                  <a:cubicBezTo>
                    <a:pt x="11991" y="331"/>
                    <a:pt x="9305" y="1"/>
                    <a:pt x="5996" y="1"/>
                  </a:cubicBezTo>
                  <a:close/>
                </a:path>
              </a:pathLst>
            </a:custGeom>
            <a:solidFill>
              <a:srgbClr val="7F3DEC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99" name="Google Shape;5125;p63"/>
            <p:cNvSpPr/>
            <p:nvPr/>
          </p:nvSpPr>
          <p:spPr>
            <a:xfrm>
              <a:off x="5072679" y="3877998"/>
              <a:ext cx="495004" cy="581413"/>
            </a:xfrm>
            <a:custGeom>
              <a:avLst/>
              <a:gdLst/>
              <a:ahLst/>
              <a:cxnLst/>
              <a:rect l="l" t="t" r="r" b="b"/>
              <a:pathLst>
                <a:path w="4159" h="4885" extrusionOk="0">
                  <a:moveTo>
                    <a:pt x="1626" y="0"/>
                  </a:moveTo>
                  <a:cubicBezTo>
                    <a:pt x="1471" y="0"/>
                    <a:pt x="1308" y="46"/>
                    <a:pt x="1142" y="152"/>
                  </a:cubicBezTo>
                  <a:cubicBezTo>
                    <a:pt x="0" y="856"/>
                    <a:pt x="946" y="2533"/>
                    <a:pt x="1472" y="3274"/>
                  </a:cubicBezTo>
                  <a:cubicBezTo>
                    <a:pt x="1731" y="3622"/>
                    <a:pt x="2097" y="4005"/>
                    <a:pt x="1990" y="4041"/>
                  </a:cubicBezTo>
                  <a:cubicBezTo>
                    <a:pt x="1874" y="4068"/>
                    <a:pt x="785" y="4773"/>
                    <a:pt x="982" y="4853"/>
                  </a:cubicBezTo>
                  <a:cubicBezTo>
                    <a:pt x="1033" y="4877"/>
                    <a:pt x="1213" y="4885"/>
                    <a:pt x="1451" y="4885"/>
                  </a:cubicBezTo>
                  <a:cubicBezTo>
                    <a:pt x="1752" y="4885"/>
                    <a:pt x="2146" y="4872"/>
                    <a:pt x="2489" y="4862"/>
                  </a:cubicBezTo>
                  <a:cubicBezTo>
                    <a:pt x="2909" y="4844"/>
                    <a:pt x="3248" y="4826"/>
                    <a:pt x="3248" y="4826"/>
                  </a:cubicBezTo>
                  <a:cubicBezTo>
                    <a:pt x="3248" y="4826"/>
                    <a:pt x="3252" y="4827"/>
                    <a:pt x="3260" y="4827"/>
                  </a:cubicBezTo>
                  <a:cubicBezTo>
                    <a:pt x="3372" y="4827"/>
                    <a:pt x="4159" y="4718"/>
                    <a:pt x="3203" y="1543"/>
                  </a:cubicBezTo>
                  <a:cubicBezTo>
                    <a:pt x="3194" y="1516"/>
                    <a:pt x="2926" y="910"/>
                    <a:pt x="2498" y="464"/>
                  </a:cubicBezTo>
                  <a:cubicBezTo>
                    <a:pt x="2256" y="203"/>
                    <a:pt x="1956" y="0"/>
                    <a:pt x="16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" name="Google Shape;5126;p63"/>
            <p:cNvSpPr/>
            <p:nvPr/>
          </p:nvSpPr>
          <p:spPr>
            <a:xfrm>
              <a:off x="5232995" y="3975593"/>
              <a:ext cx="39396" cy="34159"/>
            </a:xfrm>
            <a:custGeom>
              <a:avLst/>
              <a:gdLst/>
              <a:ahLst/>
              <a:cxnLst/>
              <a:rect l="l" t="t" r="r" b="b"/>
              <a:pathLst>
                <a:path w="331" h="287" extrusionOk="0">
                  <a:moveTo>
                    <a:pt x="161" y="1"/>
                  </a:moveTo>
                  <a:cubicBezTo>
                    <a:pt x="72" y="1"/>
                    <a:pt x="0" y="63"/>
                    <a:pt x="0" y="143"/>
                  </a:cubicBezTo>
                  <a:cubicBezTo>
                    <a:pt x="0" y="224"/>
                    <a:pt x="72" y="286"/>
                    <a:pt x="161" y="286"/>
                  </a:cubicBezTo>
                  <a:cubicBezTo>
                    <a:pt x="259" y="286"/>
                    <a:pt x="330" y="224"/>
                    <a:pt x="330" y="143"/>
                  </a:cubicBezTo>
                  <a:cubicBezTo>
                    <a:pt x="330" y="63"/>
                    <a:pt x="259" y="1"/>
                    <a:pt x="1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" name="Google Shape;5127;p63"/>
            <p:cNvSpPr/>
            <p:nvPr/>
          </p:nvSpPr>
          <p:spPr>
            <a:xfrm>
              <a:off x="5238231" y="4103061"/>
              <a:ext cx="43680" cy="49988"/>
            </a:xfrm>
            <a:custGeom>
              <a:avLst/>
              <a:gdLst/>
              <a:ahLst/>
              <a:cxnLst/>
              <a:rect l="l" t="t" r="r" b="b"/>
              <a:pathLst>
                <a:path w="367" h="420" extrusionOk="0">
                  <a:moveTo>
                    <a:pt x="188" y="0"/>
                  </a:moveTo>
                  <a:cubicBezTo>
                    <a:pt x="81" y="0"/>
                    <a:pt x="1" y="98"/>
                    <a:pt x="1" y="214"/>
                  </a:cubicBezTo>
                  <a:cubicBezTo>
                    <a:pt x="1" y="321"/>
                    <a:pt x="81" y="419"/>
                    <a:pt x="188" y="419"/>
                  </a:cubicBezTo>
                  <a:cubicBezTo>
                    <a:pt x="286" y="419"/>
                    <a:pt x="367" y="321"/>
                    <a:pt x="367" y="214"/>
                  </a:cubicBezTo>
                  <a:cubicBezTo>
                    <a:pt x="367" y="98"/>
                    <a:pt x="286" y="0"/>
                    <a:pt x="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" name="Google Shape;5128;p63"/>
            <p:cNvSpPr/>
            <p:nvPr/>
          </p:nvSpPr>
          <p:spPr>
            <a:xfrm>
              <a:off x="5244658" y="3933103"/>
              <a:ext cx="323020" cy="523569"/>
            </a:xfrm>
            <a:custGeom>
              <a:avLst/>
              <a:gdLst/>
              <a:ahLst/>
              <a:cxnLst/>
              <a:rect l="l" t="t" r="r" b="b"/>
              <a:pathLst>
                <a:path w="2714" h="4399" extrusionOk="0">
                  <a:moveTo>
                    <a:pt x="1053" y="1"/>
                  </a:moveTo>
                  <a:cubicBezTo>
                    <a:pt x="759" y="598"/>
                    <a:pt x="0" y="2392"/>
                    <a:pt x="1044" y="4399"/>
                  </a:cubicBezTo>
                  <a:cubicBezTo>
                    <a:pt x="1464" y="4381"/>
                    <a:pt x="1803" y="4363"/>
                    <a:pt x="1803" y="4363"/>
                  </a:cubicBezTo>
                  <a:cubicBezTo>
                    <a:pt x="1803" y="4363"/>
                    <a:pt x="1807" y="4364"/>
                    <a:pt x="1815" y="4364"/>
                  </a:cubicBezTo>
                  <a:cubicBezTo>
                    <a:pt x="1927" y="4364"/>
                    <a:pt x="2714" y="4255"/>
                    <a:pt x="1758" y="1080"/>
                  </a:cubicBezTo>
                  <a:cubicBezTo>
                    <a:pt x="1749" y="1053"/>
                    <a:pt x="1481" y="447"/>
                    <a:pt x="1053" y="1"/>
                  </a:cubicBezTo>
                  <a:close/>
                </a:path>
              </a:pathLst>
            </a:custGeom>
            <a:solidFill>
              <a:srgbClr val="78433F">
                <a:alpha val="120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" name="Google Shape;5129;p63"/>
            <p:cNvSpPr/>
            <p:nvPr/>
          </p:nvSpPr>
          <p:spPr>
            <a:xfrm>
              <a:off x="6029096" y="3877998"/>
              <a:ext cx="495123" cy="581413"/>
            </a:xfrm>
            <a:custGeom>
              <a:avLst/>
              <a:gdLst/>
              <a:ahLst/>
              <a:cxnLst/>
              <a:rect l="l" t="t" r="r" b="b"/>
              <a:pathLst>
                <a:path w="4160" h="4885" extrusionOk="0">
                  <a:moveTo>
                    <a:pt x="2538" y="0"/>
                  </a:moveTo>
                  <a:cubicBezTo>
                    <a:pt x="2208" y="0"/>
                    <a:pt x="1910" y="203"/>
                    <a:pt x="1661" y="464"/>
                  </a:cubicBezTo>
                  <a:cubicBezTo>
                    <a:pt x="1233" y="910"/>
                    <a:pt x="966" y="1516"/>
                    <a:pt x="957" y="1543"/>
                  </a:cubicBezTo>
                  <a:cubicBezTo>
                    <a:pt x="1" y="4718"/>
                    <a:pt x="787" y="4827"/>
                    <a:pt x="899" y="4827"/>
                  </a:cubicBezTo>
                  <a:cubicBezTo>
                    <a:pt x="908" y="4827"/>
                    <a:pt x="912" y="4826"/>
                    <a:pt x="912" y="4826"/>
                  </a:cubicBezTo>
                  <a:cubicBezTo>
                    <a:pt x="912" y="4826"/>
                    <a:pt x="1251" y="4844"/>
                    <a:pt x="1670" y="4862"/>
                  </a:cubicBezTo>
                  <a:cubicBezTo>
                    <a:pt x="2014" y="4872"/>
                    <a:pt x="2410" y="4885"/>
                    <a:pt x="2714" y="4885"/>
                  </a:cubicBezTo>
                  <a:cubicBezTo>
                    <a:pt x="2954" y="4885"/>
                    <a:pt x="3136" y="4877"/>
                    <a:pt x="3187" y="4853"/>
                  </a:cubicBezTo>
                  <a:cubicBezTo>
                    <a:pt x="3374" y="4773"/>
                    <a:pt x="2286" y="4068"/>
                    <a:pt x="2179" y="4041"/>
                  </a:cubicBezTo>
                  <a:cubicBezTo>
                    <a:pt x="2063" y="4005"/>
                    <a:pt x="2429" y="3622"/>
                    <a:pt x="2687" y="3274"/>
                  </a:cubicBezTo>
                  <a:cubicBezTo>
                    <a:pt x="3223" y="2533"/>
                    <a:pt x="4159" y="856"/>
                    <a:pt x="3026" y="152"/>
                  </a:cubicBezTo>
                  <a:cubicBezTo>
                    <a:pt x="2857" y="46"/>
                    <a:pt x="2694" y="0"/>
                    <a:pt x="25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" name="Google Shape;5130;p63"/>
            <p:cNvSpPr/>
            <p:nvPr/>
          </p:nvSpPr>
          <p:spPr>
            <a:xfrm>
              <a:off x="6324495" y="3975593"/>
              <a:ext cx="40467" cy="34159"/>
            </a:xfrm>
            <a:custGeom>
              <a:avLst/>
              <a:gdLst/>
              <a:ahLst/>
              <a:cxnLst/>
              <a:rect l="l" t="t" r="r" b="b"/>
              <a:pathLst>
                <a:path w="340" h="287" extrusionOk="0">
                  <a:moveTo>
                    <a:pt x="170" y="1"/>
                  </a:moveTo>
                  <a:cubicBezTo>
                    <a:pt x="72" y="1"/>
                    <a:pt x="0" y="63"/>
                    <a:pt x="0" y="143"/>
                  </a:cubicBezTo>
                  <a:cubicBezTo>
                    <a:pt x="0" y="224"/>
                    <a:pt x="72" y="286"/>
                    <a:pt x="170" y="286"/>
                  </a:cubicBezTo>
                  <a:cubicBezTo>
                    <a:pt x="259" y="286"/>
                    <a:pt x="339" y="224"/>
                    <a:pt x="339" y="143"/>
                  </a:cubicBezTo>
                  <a:cubicBezTo>
                    <a:pt x="339" y="63"/>
                    <a:pt x="259" y="1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" name="Google Shape;5131;p63"/>
            <p:cNvSpPr/>
            <p:nvPr/>
          </p:nvSpPr>
          <p:spPr>
            <a:xfrm>
              <a:off x="6314854" y="4103061"/>
              <a:ext cx="43680" cy="49988"/>
            </a:xfrm>
            <a:custGeom>
              <a:avLst/>
              <a:gdLst/>
              <a:ahLst/>
              <a:cxnLst/>
              <a:rect l="l" t="t" r="r" b="b"/>
              <a:pathLst>
                <a:path w="367" h="420" extrusionOk="0">
                  <a:moveTo>
                    <a:pt x="188" y="0"/>
                  </a:moveTo>
                  <a:cubicBezTo>
                    <a:pt x="81" y="0"/>
                    <a:pt x="1" y="98"/>
                    <a:pt x="1" y="214"/>
                  </a:cubicBezTo>
                  <a:cubicBezTo>
                    <a:pt x="1" y="321"/>
                    <a:pt x="81" y="419"/>
                    <a:pt x="188" y="419"/>
                  </a:cubicBezTo>
                  <a:cubicBezTo>
                    <a:pt x="286" y="419"/>
                    <a:pt x="367" y="321"/>
                    <a:pt x="367" y="214"/>
                  </a:cubicBezTo>
                  <a:cubicBezTo>
                    <a:pt x="367" y="98"/>
                    <a:pt x="286" y="0"/>
                    <a:pt x="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" name="Google Shape;5132;p63"/>
            <p:cNvSpPr/>
            <p:nvPr/>
          </p:nvSpPr>
          <p:spPr>
            <a:xfrm>
              <a:off x="6029096" y="3933103"/>
              <a:ext cx="323139" cy="523569"/>
            </a:xfrm>
            <a:custGeom>
              <a:avLst/>
              <a:gdLst/>
              <a:ahLst/>
              <a:cxnLst/>
              <a:rect l="l" t="t" r="r" b="b"/>
              <a:pathLst>
                <a:path w="2715" h="4399" extrusionOk="0">
                  <a:moveTo>
                    <a:pt x="1661" y="1"/>
                  </a:moveTo>
                  <a:cubicBezTo>
                    <a:pt x="1233" y="447"/>
                    <a:pt x="966" y="1053"/>
                    <a:pt x="957" y="1080"/>
                  </a:cubicBezTo>
                  <a:cubicBezTo>
                    <a:pt x="1" y="4255"/>
                    <a:pt x="787" y="4364"/>
                    <a:pt x="899" y="4364"/>
                  </a:cubicBezTo>
                  <a:cubicBezTo>
                    <a:pt x="908" y="4364"/>
                    <a:pt x="912" y="4363"/>
                    <a:pt x="912" y="4363"/>
                  </a:cubicBezTo>
                  <a:cubicBezTo>
                    <a:pt x="912" y="4363"/>
                    <a:pt x="1251" y="4381"/>
                    <a:pt x="1670" y="4399"/>
                  </a:cubicBezTo>
                  <a:cubicBezTo>
                    <a:pt x="2714" y="2392"/>
                    <a:pt x="1965" y="598"/>
                    <a:pt x="1661" y="1"/>
                  </a:cubicBezTo>
                  <a:close/>
                </a:path>
              </a:pathLst>
            </a:custGeom>
            <a:solidFill>
              <a:srgbClr val="78433F">
                <a:alpha val="120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" name="Google Shape;5133;p63"/>
            <p:cNvSpPr/>
            <p:nvPr/>
          </p:nvSpPr>
          <p:spPr>
            <a:xfrm>
              <a:off x="5493165" y="4012488"/>
              <a:ext cx="576652" cy="510477"/>
            </a:xfrm>
            <a:custGeom>
              <a:avLst/>
              <a:gdLst/>
              <a:ahLst/>
              <a:cxnLst/>
              <a:rect l="l" t="t" r="r" b="b"/>
              <a:pathLst>
                <a:path w="4845" h="4289" extrusionOk="0">
                  <a:moveTo>
                    <a:pt x="2611" y="1"/>
                  </a:moveTo>
                  <a:cubicBezTo>
                    <a:pt x="2580" y="1"/>
                    <a:pt x="2548" y="1"/>
                    <a:pt x="2516" y="3"/>
                  </a:cubicBezTo>
                  <a:cubicBezTo>
                    <a:pt x="0" y="101"/>
                    <a:pt x="339" y="3785"/>
                    <a:pt x="339" y="3785"/>
                  </a:cubicBezTo>
                  <a:cubicBezTo>
                    <a:pt x="339" y="3785"/>
                    <a:pt x="1149" y="4289"/>
                    <a:pt x="2501" y="4289"/>
                  </a:cubicBezTo>
                  <a:cubicBezTo>
                    <a:pt x="3160" y="4289"/>
                    <a:pt x="3949" y="4169"/>
                    <a:pt x="4835" y="3812"/>
                  </a:cubicBezTo>
                  <a:cubicBezTo>
                    <a:pt x="4835" y="3812"/>
                    <a:pt x="4844" y="3705"/>
                    <a:pt x="4835" y="3518"/>
                  </a:cubicBezTo>
                  <a:cubicBezTo>
                    <a:pt x="4826" y="2697"/>
                    <a:pt x="4639" y="404"/>
                    <a:pt x="3042" y="47"/>
                  </a:cubicBezTo>
                  <a:cubicBezTo>
                    <a:pt x="2909" y="18"/>
                    <a:pt x="2764" y="1"/>
                    <a:pt x="26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" name="Google Shape;5134;p63"/>
            <p:cNvSpPr/>
            <p:nvPr/>
          </p:nvSpPr>
          <p:spPr>
            <a:xfrm>
              <a:off x="5493165" y="4012488"/>
              <a:ext cx="576652" cy="510477"/>
            </a:xfrm>
            <a:custGeom>
              <a:avLst/>
              <a:gdLst/>
              <a:ahLst/>
              <a:cxnLst/>
              <a:rect l="l" t="t" r="r" b="b"/>
              <a:pathLst>
                <a:path w="4845" h="4289" extrusionOk="0">
                  <a:moveTo>
                    <a:pt x="2611" y="1"/>
                  </a:moveTo>
                  <a:cubicBezTo>
                    <a:pt x="2580" y="1"/>
                    <a:pt x="2548" y="1"/>
                    <a:pt x="2516" y="3"/>
                  </a:cubicBezTo>
                  <a:cubicBezTo>
                    <a:pt x="0" y="101"/>
                    <a:pt x="339" y="3785"/>
                    <a:pt x="339" y="3785"/>
                  </a:cubicBezTo>
                  <a:cubicBezTo>
                    <a:pt x="339" y="3785"/>
                    <a:pt x="1149" y="4289"/>
                    <a:pt x="2501" y="4289"/>
                  </a:cubicBezTo>
                  <a:cubicBezTo>
                    <a:pt x="3160" y="4289"/>
                    <a:pt x="3949" y="4169"/>
                    <a:pt x="4835" y="3812"/>
                  </a:cubicBezTo>
                  <a:cubicBezTo>
                    <a:pt x="4835" y="3812"/>
                    <a:pt x="4844" y="3705"/>
                    <a:pt x="4835" y="3518"/>
                  </a:cubicBezTo>
                  <a:cubicBezTo>
                    <a:pt x="4550" y="3606"/>
                    <a:pt x="4213" y="3675"/>
                    <a:pt x="3869" y="3675"/>
                  </a:cubicBezTo>
                  <a:cubicBezTo>
                    <a:pt x="3375" y="3675"/>
                    <a:pt x="2866" y="3531"/>
                    <a:pt x="2471" y="3090"/>
                  </a:cubicBezTo>
                  <a:cubicBezTo>
                    <a:pt x="1588" y="2117"/>
                    <a:pt x="2551" y="663"/>
                    <a:pt x="3042" y="47"/>
                  </a:cubicBezTo>
                  <a:cubicBezTo>
                    <a:pt x="2909" y="18"/>
                    <a:pt x="2764" y="1"/>
                    <a:pt x="2611" y="1"/>
                  </a:cubicBezTo>
                  <a:close/>
                </a:path>
              </a:pathLst>
            </a:custGeom>
            <a:solidFill>
              <a:srgbClr val="78433F">
                <a:alpha val="120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" name="Google Shape;5135;p63"/>
            <p:cNvSpPr/>
            <p:nvPr/>
          </p:nvSpPr>
          <p:spPr>
            <a:xfrm>
              <a:off x="5312617" y="3813134"/>
              <a:ext cx="990722" cy="712811"/>
            </a:xfrm>
            <a:custGeom>
              <a:avLst/>
              <a:gdLst/>
              <a:ahLst/>
              <a:cxnLst/>
              <a:rect l="l" t="t" r="r" b="b"/>
              <a:pathLst>
                <a:path w="8324" h="5989" extrusionOk="0">
                  <a:moveTo>
                    <a:pt x="1606" y="1"/>
                  </a:moveTo>
                  <a:cubicBezTo>
                    <a:pt x="1606" y="1"/>
                    <a:pt x="1392" y="322"/>
                    <a:pt x="1169" y="839"/>
                  </a:cubicBezTo>
                  <a:cubicBezTo>
                    <a:pt x="919" y="1410"/>
                    <a:pt x="643" y="2213"/>
                    <a:pt x="589" y="3096"/>
                  </a:cubicBezTo>
                  <a:cubicBezTo>
                    <a:pt x="500" y="4773"/>
                    <a:pt x="803" y="5362"/>
                    <a:pt x="803" y="5362"/>
                  </a:cubicBezTo>
                  <a:cubicBezTo>
                    <a:pt x="803" y="5362"/>
                    <a:pt x="0" y="5558"/>
                    <a:pt x="125" y="5737"/>
                  </a:cubicBezTo>
                  <a:cubicBezTo>
                    <a:pt x="177" y="5803"/>
                    <a:pt x="470" y="5831"/>
                    <a:pt x="808" y="5831"/>
                  </a:cubicBezTo>
                  <a:cubicBezTo>
                    <a:pt x="1342" y="5831"/>
                    <a:pt x="1988" y="5760"/>
                    <a:pt x="1972" y="5657"/>
                  </a:cubicBezTo>
                  <a:cubicBezTo>
                    <a:pt x="1937" y="5482"/>
                    <a:pt x="2107" y="1931"/>
                    <a:pt x="4040" y="1931"/>
                  </a:cubicBezTo>
                  <a:cubicBezTo>
                    <a:pt x="4084" y="1931"/>
                    <a:pt x="4130" y="1933"/>
                    <a:pt x="4175" y="1937"/>
                  </a:cubicBezTo>
                  <a:cubicBezTo>
                    <a:pt x="6245" y="2115"/>
                    <a:pt x="5906" y="5657"/>
                    <a:pt x="6111" y="5764"/>
                  </a:cubicBezTo>
                  <a:cubicBezTo>
                    <a:pt x="6262" y="5845"/>
                    <a:pt x="7297" y="5989"/>
                    <a:pt x="7853" y="5989"/>
                  </a:cubicBezTo>
                  <a:cubicBezTo>
                    <a:pt x="8087" y="5989"/>
                    <a:pt x="8236" y="5963"/>
                    <a:pt x="8199" y="5897"/>
                  </a:cubicBezTo>
                  <a:cubicBezTo>
                    <a:pt x="8065" y="5666"/>
                    <a:pt x="7271" y="5576"/>
                    <a:pt x="7351" y="5478"/>
                  </a:cubicBezTo>
                  <a:cubicBezTo>
                    <a:pt x="7423" y="5389"/>
                    <a:pt x="8324" y="3141"/>
                    <a:pt x="7102" y="928"/>
                  </a:cubicBezTo>
                  <a:cubicBezTo>
                    <a:pt x="6968" y="688"/>
                    <a:pt x="6807" y="438"/>
                    <a:pt x="6611" y="197"/>
                  </a:cubicBezTo>
                  <a:lnTo>
                    <a:pt x="16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" name="Google Shape;5136;p63"/>
            <p:cNvSpPr/>
            <p:nvPr/>
          </p:nvSpPr>
          <p:spPr>
            <a:xfrm>
              <a:off x="5501615" y="4045694"/>
              <a:ext cx="36182" cy="55344"/>
            </a:xfrm>
            <a:custGeom>
              <a:avLst/>
              <a:gdLst/>
              <a:ahLst/>
              <a:cxnLst/>
              <a:rect l="l" t="t" r="r" b="b"/>
              <a:pathLst>
                <a:path w="304" h="465" extrusionOk="0">
                  <a:moveTo>
                    <a:pt x="152" y="0"/>
                  </a:moveTo>
                  <a:cubicBezTo>
                    <a:pt x="63" y="0"/>
                    <a:pt x="0" y="107"/>
                    <a:pt x="0" y="232"/>
                  </a:cubicBezTo>
                  <a:cubicBezTo>
                    <a:pt x="0" y="366"/>
                    <a:pt x="63" y="464"/>
                    <a:pt x="152" y="464"/>
                  </a:cubicBezTo>
                  <a:cubicBezTo>
                    <a:pt x="232" y="464"/>
                    <a:pt x="304" y="366"/>
                    <a:pt x="304" y="232"/>
                  </a:cubicBezTo>
                  <a:cubicBezTo>
                    <a:pt x="304" y="107"/>
                    <a:pt x="232" y="0"/>
                    <a:pt x="1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" name="Google Shape;5137;p63"/>
            <p:cNvSpPr/>
            <p:nvPr/>
          </p:nvSpPr>
          <p:spPr>
            <a:xfrm>
              <a:off x="5828672" y="3944767"/>
              <a:ext cx="17020" cy="19281"/>
            </a:xfrm>
            <a:custGeom>
              <a:avLst/>
              <a:gdLst/>
              <a:ahLst/>
              <a:cxnLst/>
              <a:rect l="l" t="t" r="r" b="b"/>
              <a:pathLst>
                <a:path w="143" h="162" extrusionOk="0">
                  <a:moveTo>
                    <a:pt x="71" y="1"/>
                  </a:moveTo>
                  <a:cubicBezTo>
                    <a:pt x="36" y="1"/>
                    <a:pt x="0" y="37"/>
                    <a:pt x="0" y="81"/>
                  </a:cubicBezTo>
                  <a:cubicBezTo>
                    <a:pt x="0" y="126"/>
                    <a:pt x="36" y="161"/>
                    <a:pt x="71" y="161"/>
                  </a:cubicBezTo>
                  <a:cubicBezTo>
                    <a:pt x="116" y="161"/>
                    <a:pt x="143" y="126"/>
                    <a:pt x="143" y="81"/>
                  </a:cubicBezTo>
                  <a:cubicBezTo>
                    <a:pt x="143" y="37"/>
                    <a:pt x="116" y="1"/>
                    <a:pt x="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" name="Google Shape;5138;p63"/>
            <p:cNvSpPr/>
            <p:nvPr/>
          </p:nvSpPr>
          <p:spPr>
            <a:xfrm>
              <a:off x="6084557" y="4156143"/>
              <a:ext cx="55225" cy="55344"/>
            </a:xfrm>
            <a:custGeom>
              <a:avLst/>
              <a:gdLst/>
              <a:ahLst/>
              <a:cxnLst/>
              <a:rect l="l" t="t" r="r" b="b"/>
              <a:pathLst>
                <a:path w="464" h="465" extrusionOk="0">
                  <a:moveTo>
                    <a:pt x="232" y="0"/>
                  </a:moveTo>
                  <a:cubicBezTo>
                    <a:pt x="98" y="0"/>
                    <a:pt x="0" y="107"/>
                    <a:pt x="0" y="232"/>
                  </a:cubicBezTo>
                  <a:cubicBezTo>
                    <a:pt x="0" y="366"/>
                    <a:pt x="98" y="464"/>
                    <a:pt x="232" y="464"/>
                  </a:cubicBezTo>
                  <a:cubicBezTo>
                    <a:pt x="357" y="464"/>
                    <a:pt x="464" y="366"/>
                    <a:pt x="464" y="232"/>
                  </a:cubicBezTo>
                  <a:cubicBezTo>
                    <a:pt x="464" y="107"/>
                    <a:pt x="357" y="0"/>
                    <a:pt x="2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" name="Google Shape;5139;p63"/>
            <p:cNvSpPr/>
            <p:nvPr/>
          </p:nvSpPr>
          <p:spPr>
            <a:xfrm>
              <a:off x="5451747" y="3813134"/>
              <a:ext cx="706146" cy="132350"/>
            </a:xfrm>
            <a:custGeom>
              <a:avLst/>
              <a:gdLst/>
              <a:ahLst/>
              <a:cxnLst/>
              <a:rect l="l" t="t" r="r" b="b"/>
              <a:pathLst>
                <a:path w="5933" h="1112" extrusionOk="0">
                  <a:moveTo>
                    <a:pt x="437" y="1"/>
                  </a:moveTo>
                  <a:cubicBezTo>
                    <a:pt x="437" y="1"/>
                    <a:pt x="223" y="322"/>
                    <a:pt x="0" y="839"/>
                  </a:cubicBezTo>
                  <a:cubicBezTo>
                    <a:pt x="500" y="937"/>
                    <a:pt x="1535" y="1071"/>
                    <a:pt x="3238" y="1107"/>
                  </a:cubicBezTo>
                  <a:cubicBezTo>
                    <a:pt x="3380" y="1110"/>
                    <a:pt x="3517" y="1112"/>
                    <a:pt x="3651" y="1112"/>
                  </a:cubicBezTo>
                  <a:cubicBezTo>
                    <a:pt x="4619" y="1112"/>
                    <a:pt x="5376" y="1030"/>
                    <a:pt x="5933" y="928"/>
                  </a:cubicBezTo>
                  <a:cubicBezTo>
                    <a:pt x="5799" y="688"/>
                    <a:pt x="5638" y="438"/>
                    <a:pt x="5442" y="197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rgbClr val="78433F">
                <a:alpha val="120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" name="Google Shape;5140;p63"/>
            <p:cNvSpPr/>
            <p:nvPr/>
          </p:nvSpPr>
          <p:spPr>
            <a:xfrm>
              <a:off x="5048281" y="2573327"/>
              <a:ext cx="1522623" cy="1321717"/>
            </a:xfrm>
            <a:custGeom>
              <a:avLst/>
              <a:gdLst/>
              <a:ahLst/>
              <a:cxnLst/>
              <a:rect l="l" t="t" r="r" b="b"/>
              <a:pathLst>
                <a:path w="12793" h="11105" extrusionOk="0">
                  <a:moveTo>
                    <a:pt x="2950" y="1"/>
                  </a:moveTo>
                  <a:cubicBezTo>
                    <a:pt x="2694" y="1"/>
                    <a:pt x="2400" y="83"/>
                    <a:pt x="2061" y="283"/>
                  </a:cubicBezTo>
                  <a:cubicBezTo>
                    <a:pt x="152" y="1408"/>
                    <a:pt x="1490" y="2915"/>
                    <a:pt x="1981" y="3147"/>
                  </a:cubicBezTo>
                  <a:cubicBezTo>
                    <a:pt x="1981" y="3147"/>
                    <a:pt x="1945" y="3183"/>
                    <a:pt x="1882" y="3245"/>
                  </a:cubicBezTo>
                  <a:cubicBezTo>
                    <a:pt x="1472" y="3656"/>
                    <a:pt x="0" y="5342"/>
                    <a:pt x="259" y="7911"/>
                  </a:cubicBezTo>
                  <a:cubicBezTo>
                    <a:pt x="526" y="10632"/>
                    <a:pt x="3854" y="11051"/>
                    <a:pt x="6165" y="11096"/>
                  </a:cubicBezTo>
                  <a:cubicBezTo>
                    <a:pt x="6263" y="11096"/>
                    <a:pt x="6361" y="11105"/>
                    <a:pt x="6450" y="11105"/>
                  </a:cubicBezTo>
                  <a:lnTo>
                    <a:pt x="6495" y="11105"/>
                  </a:lnTo>
                  <a:cubicBezTo>
                    <a:pt x="6584" y="11105"/>
                    <a:pt x="6682" y="11096"/>
                    <a:pt x="6780" y="11096"/>
                  </a:cubicBezTo>
                  <a:cubicBezTo>
                    <a:pt x="9091" y="11051"/>
                    <a:pt x="12418" y="10632"/>
                    <a:pt x="12686" y="7911"/>
                  </a:cubicBezTo>
                  <a:cubicBezTo>
                    <a:pt x="12730" y="7536"/>
                    <a:pt x="12730" y="7170"/>
                    <a:pt x="12695" y="6831"/>
                  </a:cubicBezTo>
                  <a:cubicBezTo>
                    <a:pt x="12498" y="4512"/>
                    <a:pt x="10964" y="3147"/>
                    <a:pt x="10964" y="3147"/>
                  </a:cubicBezTo>
                  <a:cubicBezTo>
                    <a:pt x="11455" y="2915"/>
                    <a:pt x="12793" y="1408"/>
                    <a:pt x="10884" y="283"/>
                  </a:cubicBezTo>
                  <a:cubicBezTo>
                    <a:pt x="10545" y="83"/>
                    <a:pt x="10250" y="1"/>
                    <a:pt x="9995" y="1"/>
                  </a:cubicBezTo>
                  <a:cubicBezTo>
                    <a:pt x="8917" y="1"/>
                    <a:pt x="8531" y="1465"/>
                    <a:pt x="8466" y="1747"/>
                  </a:cubicBezTo>
                  <a:cubicBezTo>
                    <a:pt x="8118" y="1595"/>
                    <a:pt x="7208" y="1515"/>
                    <a:pt x="7101" y="1515"/>
                  </a:cubicBezTo>
                  <a:cubicBezTo>
                    <a:pt x="6976" y="1515"/>
                    <a:pt x="7360" y="1300"/>
                    <a:pt x="7208" y="1131"/>
                  </a:cubicBezTo>
                  <a:cubicBezTo>
                    <a:pt x="7187" y="1108"/>
                    <a:pt x="7155" y="1097"/>
                    <a:pt x="7116" y="1097"/>
                  </a:cubicBezTo>
                  <a:cubicBezTo>
                    <a:pt x="6867" y="1097"/>
                    <a:pt x="6311" y="1491"/>
                    <a:pt x="6165" y="1515"/>
                  </a:cubicBezTo>
                  <a:cubicBezTo>
                    <a:pt x="6162" y="1515"/>
                    <a:pt x="6160" y="1515"/>
                    <a:pt x="6158" y="1515"/>
                  </a:cubicBezTo>
                  <a:cubicBezTo>
                    <a:pt x="6015" y="1515"/>
                    <a:pt x="6679" y="933"/>
                    <a:pt x="6468" y="792"/>
                  </a:cubicBezTo>
                  <a:cubicBezTo>
                    <a:pt x="6455" y="783"/>
                    <a:pt x="6435" y="778"/>
                    <a:pt x="6411" y="778"/>
                  </a:cubicBezTo>
                  <a:cubicBezTo>
                    <a:pt x="6042" y="778"/>
                    <a:pt x="4487" y="1791"/>
                    <a:pt x="4487" y="1791"/>
                  </a:cubicBezTo>
                  <a:cubicBezTo>
                    <a:pt x="4487" y="1791"/>
                    <a:pt x="4143" y="1"/>
                    <a:pt x="29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" name="Google Shape;5141;p63"/>
            <p:cNvSpPr/>
            <p:nvPr/>
          </p:nvSpPr>
          <p:spPr>
            <a:xfrm>
              <a:off x="5311545" y="2652711"/>
              <a:ext cx="134969" cy="198644"/>
            </a:xfrm>
            <a:custGeom>
              <a:avLst/>
              <a:gdLst/>
              <a:ahLst/>
              <a:cxnLst/>
              <a:rect l="l" t="t" r="r" b="b"/>
              <a:pathLst>
                <a:path w="1134" h="1669" extrusionOk="0">
                  <a:moveTo>
                    <a:pt x="545" y="0"/>
                  </a:moveTo>
                  <a:cubicBezTo>
                    <a:pt x="322" y="0"/>
                    <a:pt x="161" y="268"/>
                    <a:pt x="72" y="821"/>
                  </a:cubicBezTo>
                  <a:cubicBezTo>
                    <a:pt x="9" y="1195"/>
                    <a:pt x="1" y="1561"/>
                    <a:pt x="1" y="1579"/>
                  </a:cubicBezTo>
                  <a:cubicBezTo>
                    <a:pt x="1" y="1633"/>
                    <a:pt x="36" y="1668"/>
                    <a:pt x="90" y="1668"/>
                  </a:cubicBezTo>
                  <a:cubicBezTo>
                    <a:pt x="143" y="1668"/>
                    <a:pt x="179" y="1633"/>
                    <a:pt x="179" y="1579"/>
                  </a:cubicBezTo>
                  <a:cubicBezTo>
                    <a:pt x="197" y="999"/>
                    <a:pt x="331" y="178"/>
                    <a:pt x="545" y="178"/>
                  </a:cubicBezTo>
                  <a:cubicBezTo>
                    <a:pt x="732" y="178"/>
                    <a:pt x="910" y="794"/>
                    <a:pt x="946" y="1552"/>
                  </a:cubicBezTo>
                  <a:cubicBezTo>
                    <a:pt x="946" y="1593"/>
                    <a:pt x="983" y="1634"/>
                    <a:pt x="1031" y="1634"/>
                  </a:cubicBezTo>
                  <a:cubicBezTo>
                    <a:pt x="1035" y="1634"/>
                    <a:pt x="1040" y="1633"/>
                    <a:pt x="1044" y="1633"/>
                  </a:cubicBezTo>
                  <a:cubicBezTo>
                    <a:pt x="1089" y="1633"/>
                    <a:pt x="1133" y="1588"/>
                    <a:pt x="1125" y="1543"/>
                  </a:cubicBezTo>
                  <a:cubicBezTo>
                    <a:pt x="1125" y="1526"/>
                    <a:pt x="1107" y="1169"/>
                    <a:pt x="1035" y="803"/>
                  </a:cubicBezTo>
                  <a:cubicBezTo>
                    <a:pt x="937" y="259"/>
                    <a:pt x="7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" name="Google Shape;5142;p63"/>
            <p:cNvSpPr/>
            <p:nvPr/>
          </p:nvSpPr>
          <p:spPr>
            <a:xfrm>
              <a:off x="6207620" y="2652711"/>
              <a:ext cx="134969" cy="198644"/>
            </a:xfrm>
            <a:custGeom>
              <a:avLst/>
              <a:gdLst/>
              <a:ahLst/>
              <a:cxnLst/>
              <a:rect l="l" t="t" r="r" b="b"/>
              <a:pathLst>
                <a:path w="1134" h="1669" extrusionOk="0">
                  <a:moveTo>
                    <a:pt x="581" y="0"/>
                  </a:moveTo>
                  <a:cubicBezTo>
                    <a:pt x="358" y="0"/>
                    <a:pt x="197" y="259"/>
                    <a:pt x="90" y="803"/>
                  </a:cubicBezTo>
                  <a:cubicBezTo>
                    <a:pt x="19" y="1169"/>
                    <a:pt x="1" y="1526"/>
                    <a:pt x="1" y="1543"/>
                  </a:cubicBezTo>
                  <a:cubicBezTo>
                    <a:pt x="1" y="1588"/>
                    <a:pt x="37" y="1633"/>
                    <a:pt x="90" y="1633"/>
                  </a:cubicBezTo>
                  <a:cubicBezTo>
                    <a:pt x="94" y="1633"/>
                    <a:pt x="98" y="1634"/>
                    <a:pt x="102" y="1634"/>
                  </a:cubicBezTo>
                  <a:cubicBezTo>
                    <a:pt x="142" y="1634"/>
                    <a:pt x="179" y="1593"/>
                    <a:pt x="179" y="1552"/>
                  </a:cubicBezTo>
                  <a:cubicBezTo>
                    <a:pt x="224" y="794"/>
                    <a:pt x="402" y="178"/>
                    <a:pt x="581" y="178"/>
                  </a:cubicBezTo>
                  <a:cubicBezTo>
                    <a:pt x="795" y="178"/>
                    <a:pt x="929" y="999"/>
                    <a:pt x="947" y="1579"/>
                  </a:cubicBezTo>
                  <a:cubicBezTo>
                    <a:pt x="947" y="1633"/>
                    <a:pt x="991" y="1668"/>
                    <a:pt x="1036" y="1668"/>
                  </a:cubicBezTo>
                  <a:lnTo>
                    <a:pt x="1045" y="1668"/>
                  </a:lnTo>
                  <a:cubicBezTo>
                    <a:pt x="1089" y="1668"/>
                    <a:pt x="1134" y="1633"/>
                    <a:pt x="1134" y="1579"/>
                  </a:cubicBezTo>
                  <a:cubicBezTo>
                    <a:pt x="1125" y="1561"/>
                    <a:pt x="1116" y="1195"/>
                    <a:pt x="1054" y="821"/>
                  </a:cubicBezTo>
                  <a:cubicBezTo>
                    <a:pt x="964" y="268"/>
                    <a:pt x="813" y="0"/>
                    <a:pt x="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" name="Google Shape;5143;p63"/>
            <p:cNvSpPr/>
            <p:nvPr/>
          </p:nvSpPr>
          <p:spPr>
            <a:xfrm>
              <a:off x="6137639" y="3597593"/>
              <a:ext cx="223043" cy="173293"/>
            </a:xfrm>
            <a:custGeom>
              <a:avLst/>
              <a:gdLst/>
              <a:ahLst/>
              <a:cxnLst/>
              <a:rect l="l" t="t" r="r" b="b"/>
              <a:pathLst>
                <a:path w="1874" h="1456" extrusionOk="0">
                  <a:moveTo>
                    <a:pt x="1174" y="0"/>
                  </a:moveTo>
                  <a:cubicBezTo>
                    <a:pt x="983" y="0"/>
                    <a:pt x="771" y="65"/>
                    <a:pt x="580" y="197"/>
                  </a:cubicBezTo>
                  <a:cubicBezTo>
                    <a:pt x="170" y="474"/>
                    <a:pt x="0" y="929"/>
                    <a:pt x="196" y="1223"/>
                  </a:cubicBezTo>
                  <a:cubicBezTo>
                    <a:pt x="304" y="1377"/>
                    <a:pt x="487" y="1455"/>
                    <a:pt x="696" y="1455"/>
                  </a:cubicBezTo>
                  <a:cubicBezTo>
                    <a:pt x="886" y="1455"/>
                    <a:pt x="1098" y="1390"/>
                    <a:pt x="1294" y="1259"/>
                  </a:cubicBezTo>
                  <a:cubicBezTo>
                    <a:pt x="1704" y="982"/>
                    <a:pt x="1874" y="518"/>
                    <a:pt x="1677" y="233"/>
                  </a:cubicBezTo>
                  <a:cubicBezTo>
                    <a:pt x="1570" y="79"/>
                    <a:pt x="1384" y="0"/>
                    <a:pt x="11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" name="Google Shape;5144;p63"/>
            <p:cNvSpPr/>
            <p:nvPr/>
          </p:nvSpPr>
          <p:spPr>
            <a:xfrm>
              <a:off x="6187507" y="3531776"/>
              <a:ext cx="28803" cy="39396"/>
            </a:xfrm>
            <a:custGeom>
              <a:avLst/>
              <a:gdLst/>
              <a:ahLst/>
              <a:cxnLst/>
              <a:rect l="l" t="t" r="r" b="b"/>
              <a:pathLst>
                <a:path w="242" h="331" extrusionOk="0">
                  <a:moveTo>
                    <a:pt x="116" y="1"/>
                  </a:moveTo>
                  <a:cubicBezTo>
                    <a:pt x="54" y="1"/>
                    <a:pt x="0" y="72"/>
                    <a:pt x="0" y="170"/>
                  </a:cubicBezTo>
                  <a:cubicBezTo>
                    <a:pt x="0" y="259"/>
                    <a:pt x="54" y="331"/>
                    <a:pt x="116" y="331"/>
                  </a:cubicBezTo>
                  <a:cubicBezTo>
                    <a:pt x="188" y="331"/>
                    <a:pt x="241" y="259"/>
                    <a:pt x="241" y="170"/>
                  </a:cubicBezTo>
                  <a:cubicBezTo>
                    <a:pt x="241" y="72"/>
                    <a:pt x="188" y="1"/>
                    <a:pt x="1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" name="Google Shape;5145;p63"/>
            <p:cNvSpPr/>
            <p:nvPr/>
          </p:nvSpPr>
          <p:spPr>
            <a:xfrm>
              <a:off x="6391382" y="3175080"/>
              <a:ext cx="70103" cy="120091"/>
            </a:xfrm>
            <a:custGeom>
              <a:avLst/>
              <a:gdLst/>
              <a:ahLst/>
              <a:cxnLst/>
              <a:rect l="l" t="t" r="r" b="b"/>
              <a:pathLst>
                <a:path w="589" h="1009" extrusionOk="0">
                  <a:moveTo>
                    <a:pt x="295" y="0"/>
                  </a:moveTo>
                  <a:cubicBezTo>
                    <a:pt x="134" y="0"/>
                    <a:pt x="0" y="232"/>
                    <a:pt x="0" y="509"/>
                  </a:cubicBezTo>
                  <a:cubicBezTo>
                    <a:pt x="0" y="785"/>
                    <a:pt x="134" y="1008"/>
                    <a:pt x="295" y="1008"/>
                  </a:cubicBezTo>
                  <a:cubicBezTo>
                    <a:pt x="455" y="1008"/>
                    <a:pt x="589" y="785"/>
                    <a:pt x="589" y="509"/>
                  </a:cubicBezTo>
                  <a:cubicBezTo>
                    <a:pt x="589" y="232"/>
                    <a:pt x="455" y="0"/>
                    <a:pt x="2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" name="Google Shape;5146;p63"/>
            <p:cNvSpPr/>
            <p:nvPr/>
          </p:nvSpPr>
          <p:spPr>
            <a:xfrm>
              <a:off x="6339372" y="3104979"/>
              <a:ext cx="40467" cy="41538"/>
            </a:xfrm>
            <a:custGeom>
              <a:avLst/>
              <a:gdLst/>
              <a:ahLst/>
              <a:cxnLst/>
              <a:rect l="l" t="t" r="r" b="b"/>
              <a:pathLst>
                <a:path w="340" h="349" extrusionOk="0">
                  <a:moveTo>
                    <a:pt x="170" y="0"/>
                  </a:moveTo>
                  <a:cubicBezTo>
                    <a:pt x="80" y="0"/>
                    <a:pt x="0" y="81"/>
                    <a:pt x="0" y="179"/>
                  </a:cubicBezTo>
                  <a:cubicBezTo>
                    <a:pt x="0" y="268"/>
                    <a:pt x="80" y="348"/>
                    <a:pt x="170" y="348"/>
                  </a:cubicBezTo>
                  <a:cubicBezTo>
                    <a:pt x="259" y="348"/>
                    <a:pt x="339" y="268"/>
                    <a:pt x="339" y="179"/>
                  </a:cubicBezTo>
                  <a:cubicBezTo>
                    <a:pt x="339" y="81"/>
                    <a:pt x="259" y="0"/>
                    <a:pt x="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5147;p63"/>
            <p:cNvSpPr/>
            <p:nvPr/>
          </p:nvSpPr>
          <p:spPr>
            <a:xfrm>
              <a:off x="5439964" y="3642224"/>
              <a:ext cx="72364" cy="67008"/>
            </a:xfrm>
            <a:custGeom>
              <a:avLst/>
              <a:gdLst/>
              <a:ahLst/>
              <a:cxnLst/>
              <a:rect l="l" t="t" r="r" b="b"/>
              <a:pathLst>
                <a:path w="608" h="563" extrusionOk="0">
                  <a:moveTo>
                    <a:pt x="304" y="0"/>
                  </a:moveTo>
                  <a:cubicBezTo>
                    <a:pt x="144" y="0"/>
                    <a:pt x="1" y="125"/>
                    <a:pt x="1" y="277"/>
                  </a:cubicBezTo>
                  <a:cubicBezTo>
                    <a:pt x="1" y="438"/>
                    <a:pt x="144" y="562"/>
                    <a:pt x="304" y="562"/>
                  </a:cubicBezTo>
                  <a:cubicBezTo>
                    <a:pt x="474" y="562"/>
                    <a:pt x="608" y="438"/>
                    <a:pt x="608" y="277"/>
                  </a:cubicBezTo>
                  <a:cubicBezTo>
                    <a:pt x="608" y="125"/>
                    <a:pt x="474" y="0"/>
                    <a:pt x="3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" name="Google Shape;5148;p63"/>
            <p:cNvSpPr/>
            <p:nvPr/>
          </p:nvSpPr>
          <p:spPr>
            <a:xfrm>
              <a:off x="5590758" y="3626276"/>
              <a:ext cx="33088" cy="42609"/>
            </a:xfrm>
            <a:custGeom>
              <a:avLst/>
              <a:gdLst/>
              <a:ahLst/>
              <a:cxnLst/>
              <a:rect l="l" t="t" r="r" b="b"/>
              <a:pathLst>
                <a:path w="278" h="358" extrusionOk="0">
                  <a:moveTo>
                    <a:pt x="135" y="1"/>
                  </a:moveTo>
                  <a:cubicBezTo>
                    <a:pt x="63" y="1"/>
                    <a:pt x="1" y="81"/>
                    <a:pt x="1" y="179"/>
                  </a:cubicBezTo>
                  <a:cubicBezTo>
                    <a:pt x="1" y="277"/>
                    <a:pt x="63" y="357"/>
                    <a:pt x="135" y="357"/>
                  </a:cubicBezTo>
                  <a:cubicBezTo>
                    <a:pt x="215" y="357"/>
                    <a:pt x="277" y="277"/>
                    <a:pt x="277" y="179"/>
                  </a:cubicBezTo>
                  <a:cubicBezTo>
                    <a:pt x="277" y="81"/>
                    <a:pt x="215" y="1"/>
                    <a:pt x="1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" name="Google Shape;5149;p63"/>
            <p:cNvSpPr/>
            <p:nvPr/>
          </p:nvSpPr>
          <p:spPr>
            <a:xfrm>
              <a:off x="5444249" y="3534989"/>
              <a:ext cx="28803" cy="32969"/>
            </a:xfrm>
            <a:custGeom>
              <a:avLst/>
              <a:gdLst/>
              <a:ahLst/>
              <a:cxnLst/>
              <a:rect l="l" t="t" r="r" b="b"/>
              <a:pathLst>
                <a:path w="242" h="277" extrusionOk="0">
                  <a:moveTo>
                    <a:pt x="117" y="0"/>
                  </a:moveTo>
                  <a:cubicBezTo>
                    <a:pt x="54" y="0"/>
                    <a:pt x="1" y="63"/>
                    <a:pt x="1" y="143"/>
                  </a:cubicBezTo>
                  <a:cubicBezTo>
                    <a:pt x="1" y="215"/>
                    <a:pt x="54" y="277"/>
                    <a:pt x="117" y="277"/>
                  </a:cubicBezTo>
                  <a:cubicBezTo>
                    <a:pt x="188" y="277"/>
                    <a:pt x="242" y="215"/>
                    <a:pt x="242" y="143"/>
                  </a:cubicBezTo>
                  <a:cubicBezTo>
                    <a:pt x="242" y="63"/>
                    <a:pt x="188" y="0"/>
                    <a:pt x="1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" name="Google Shape;5150;p63"/>
            <p:cNvSpPr/>
            <p:nvPr/>
          </p:nvSpPr>
          <p:spPr>
            <a:xfrm>
              <a:off x="5038641" y="2959539"/>
              <a:ext cx="1524884" cy="935497"/>
            </a:xfrm>
            <a:custGeom>
              <a:avLst/>
              <a:gdLst/>
              <a:ahLst/>
              <a:cxnLst/>
              <a:rect l="l" t="t" r="r" b="b"/>
              <a:pathLst>
                <a:path w="12812" h="7860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1553" y="411"/>
                    <a:pt x="81" y="2097"/>
                    <a:pt x="340" y="4666"/>
                  </a:cubicBezTo>
                  <a:cubicBezTo>
                    <a:pt x="607" y="7387"/>
                    <a:pt x="3935" y="7806"/>
                    <a:pt x="6246" y="7851"/>
                  </a:cubicBezTo>
                  <a:cubicBezTo>
                    <a:pt x="6344" y="7851"/>
                    <a:pt x="6442" y="7860"/>
                    <a:pt x="6531" y="7860"/>
                  </a:cubicBezTo>
                  <a:lnTo>
                    <a:pt x="6576" y="7860"/>
                  </a:lnTo>
                  <a:cubicBezTo>
                    <a:pt x="6665" y="7860"/>
                    <a:pt x="6763" y="7851"/>
                    <a:pt x="6861" y="7851"/>
                  </a:cubicBezTo>
                  <a:cubicBezTo>
                    <a:pt x="9172" y="7806"/>
                    <a:pt x="12499" y="7387"/>
                    <a:pt x="12767" y="4666"/>
                  </a:cubicBezTo>
                  <a:cubicBezTo>
                    <a:pt x="12811" y="4291"/>
                    <a:pt x="12811" y="3925"/>
                    <a:pt x="12776" y="3586"/>
                  </a:cubicBezTo>
                  <a:lnTo>
                    <a:pt x="12776" y="3586"/>
                  </a:lnTo>
                  <a:cubicBezTo>
                    <a:pt x="11900" y="4571"/>
                    <a:pt x="9949" y="6598"/>
                    <a:pt x="6610" y="6598"/>
                  </a:cubicBezTo>
                  <a:cubicBezTo>
                    <a:pt x="6139" y="6598"/>
                    <a:pt x="5640" y="6557"/>
                    <a:pt x="5113" y="6468"/>
                  </a:cubicBezTo>
                  <a:cubicBezTo>
                    <a:pt x="1" y="5594"/>
                    <a:pt x="1758" y="812"/>
                    <a:pt x="1963" y="0"/>
                  </a:cubicBezTo>
                  <a:close/>
                </a:path>
              </a:pathLst>
            </a:custGeom>
            <a:solidFill>
              <a:srgbClr val="78433F">
                <a:alpha val="120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" name="Google Shape;5151;p63"/>
            <p:cNvSpPr/>
            <p:nvPr/>
          </p:nvSpPr>
          <p:spPr>
            <a:xfrm>
              <a:off x="5271199" y="2937045"/>
              <a:ext cx="176388" cy="57606"/>
            </a:xfrm>
            <a:custGeom>
              <a:avLst/>
              <a:gdLst/>
              <a:ahLst/>
              <a:cxnLst/>
              <a:rect l="l" t="t" r="r" b="b"/>
              <a:pathLst>
                <a:path w="1482" h="484" extrusionOk="0">
                  <a:moveTo>
                    <a:pt x="111" y="1"/>
                  </a:moveTo>
                  <a:cubicBezTo>
                    <a:pt x="70" y="1"/>
                    <a:pt x="26" y="33"/>
                    <a:pt x="18" y="73"/>
                  </a:cubicBezTo>
                  <a:cubicBezTo>
                    <a:pt x="1" y="127"/>
                    <a:pt x="36" y="171"/>
                    <a:pt x="81" y="180"/>
                  </a:cubicBezTo>
                  <a:lnTo>
                    <a:pt x="1357" y="484"/>
                  </a:lnTo>
                  <a:lnTo>
                    <a:pt x="1383" y="484"/>
                  </a:lnTo>
                  <a:cubicBezTo>
                    <a:pt x="1419" y="484"/>
                    <a:pt x="1464" y="457"/>
                    <a:pt x="1472" y="412"/>
                  </a:cubicBezTo>
                  <a:cubicBezTo>
                    <a:pt x="1481" y="368"/>
                    <a:pt x="1455" y="314"/>
                    <a:pt x="1401" y="305"/>
                  </a:cubicBezTo>
                  <a:lnTo>
                    <a:pt x="125" y="2"/>
                  </a:lnTo>
                  <a:cubicBezTo>
                    <a:pt x="121" y="1"/>
                    <a:pt x="116" y="1"/>
                    <a:pt x="1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" name="Google Shape;5152;p63"/>
            <p:cNvSpPr/>
            <p:nvPr/>
          </p:nvSpPr>
          <p:spPr>
            <a:xfrm>
              <a:off x="6187507" y="2937045"/>
              <a:ext cx="177459" cy="57606"/>
            </a:xfrm>
            <a:custGeom>
              <a:avLst/>
              <a:gdLst/>
              <a:ahLst/>
              <a:cxnLst/>
              <a:rect l="l" t="t" r="r" b="b"/>
              <a:pathLst>
                <a:path w="1491" h="484" extrusionOk="0">
                  <a:moveTo>
                    <a:pt x="1388" y="1"/>
                  </a:moveTo>
                  <a:cubicBezTo>
                    <a:pt x="1384" y="1"/>
                    <a:pt x="1379" y="1"/>
                    <a:pt x="1374" y="2"/>
                  </a:cubicBezTo>
                  <a:lnTo>
                    <a:pt x="81" y="305"/>
                  </a:lnTo>
                  <a:cubicBezTo>
                    <a:pt x="36" y="314"/>
                    <a:pt x="0" y="359"/>
                    <a:pt x="9" y="412"/>
                  </a:cubicBezTo>
                  <a:cubicBezTo>
                    <a:pt x="18" y="457"/>
                    <a:pt x="63" y="484"/>
                    <a:pt x="99" y="484"/>
                  </a:cubicBezTo>
                  <a:lnTo>
                    <a:pt x="125" y="484"/>
                  </a:lnTo>
                  <a:lnTo>
                    <a:pt x="1410" y="180"/>
                  </a:lnTo>
                  <a:cubicBezTo>
                    <a:pt x="1463" y="171"/>
                    <a:pt x="1490" y="127"/>
                    <a:pt x="1481" y="73"/>
                  </a:cubicBezTo>
                  <a:cubicBezTo>
                    <a:pt x="1473" y="33"/>
                    <a:pt x="1430" y="1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" name="Google Shape;5153;p63"/>
            <p:cNvSpPr/>
            <p:nvPr/>
          </p:nvSpPr>
          <p:spPr>
            <a:xfrm>
              <a:off x="5051375" y="3370150"/>
              <a:ext cx="372890" cy="98072"/>
            </a:xfrm>
            <a:custGeom>
              <a:avLst/>
              <a:gdLst/>
              <a:ahLst/>
              <a:cxnLst/>
              <a:rect l="l" t="t" r="r" b="b"/>
              <a:pathLst>
                <a:path w="3133" h="824" extrusionOk="0">
                  <a:moveTo>
                    <a:pt x="3036" y="1"/>
                  </a:moveTo>
                  <a:cubicBezTo>
                    <a:pt x="3030" y="1"/>
                    <a:pt x="3023" y="2"/>
                    <a:pt x="3016" y="3"/>
                  </a:cubicBezTo>
                  <a:lnTo>
                    <a:pt x="81" y="645"/>
                  </a:lnTo>
                  <a:cubicBezTo>
                    <a:pt x="37" y="654"/>
                    <a:pt x="1" y="698"/>
                    <a:pt x="10" y="752"/>
                  </a:cubicBezTo>
                  <a:cubicBezTo>
                    <a:pt x="19" y="797"/>
                    <a:pt x="63" y="823"/>
                    <a:pt x="99" y="823"/>
                  </a:cubicBezTo>
                  <a:lnTo>
                    <a:pt x="117" y="823"/>
                  </a:lnTo>
                  <a:lnTo>
                    <a:pt x="3052" y="181"/>
                  </a:lnTo>
                  <a:cubicBezTo>
                    <a:pt x="3105" y="172"/>
                    <a:pt x="3132" y="119"/>
                    <a:pt x="3123" y="74"/>
                  </a:cubicBezTo>
                  <a:cubicBezTo>
                    <a:pt x="3115" y="27"/>
                    <a:pt x="3080" y="1"/>
                    <a:pt x="30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5154;p63"/>
            <p:cNvSpPr/>
            <p:nvPr/>
          </p:nvSpPr>
          <p:spPr>
            <a:xfrm>
              <a:off x="6205597" y="3370150"/>
              <a:ext cx="373842" cy="98072"/>
            </a:xfrm>
            <a:custGeom>
              <a:avLst/>
              <a:gdLst/>
              <a:ahLst/>
              <a:cxnLst/>
              <a:rect l="l" t="t" r="r" b="b"/>
              <a:pathLst>
                <a:path w="3141" h="824" extrusionOk="0">
                  <a:moveTo>
                    <a:pt x="105" y="1"/>
                  </a:moveTo>
                  <a:cubicBezTo>
                    <a:pt x="61" y="1"/>
                    <a:pt x="26" y="27"/>
                    <a:pt x="18" y="74"/>
                  </a:cubicBezTo>
                  <a:cubicBezTo>
                    <a:pt x="0" y="119"/>
                    <a:pt x="36" y="172"/>
                    <a:pt x="80" y="181"/>
                  </a:cubicBezTo>
                  <a:lnTo>
                    <a:pt x="3015" y="823"/>
                  </a:lnTo>
                  <a:lnTo>
                    <a:pt x="3042" y="823"/>
                  </a:lnTo>
                  <a:cubicBezTo>
                    <a:pt x="3078" y="823"/>
                    <a:pt x="3113" y="797"/>
                    <a:pt x="3131" y="752"/>
                  </a:cubicBezTo>
                  <a:cubicBezTo>
                    <a:pt x="3140" y="698"/>
                    <a:pt x="3105" y="654"/>
                    <a:pt x="3060" y="645"/>
                  </a:cubicBezTo>
                  <a:lnTo>
                    <a:pt x="125" y="3"/>
                  </a:lnTo>
                  <a:cubicBezTo>
                    <a:pt x="118" y="2"/>
                    <a:pt x="111" y="1"/>
                    <a:pt x="1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5155;p63"/>
            <p:cNvSpPr/>
            <p:nvPr/>
          </p:nvSpPr>
          <p:spPr>
            <a:xfrm>
              <a:off x="5386883" y="2920858"/>
              <a:ext cx="862300" cy="518689"/>
            </a:xfrm>
            <a:custGeom>
              <a:avLst/>
              <a:gdLst/>
              <a:ahLst/>
              <a:cxnLst/>
              <a:rect l="l" t="t" r="r" b="b"/>
              <a:pathLst>
                <a:path w="7245" h="4358" extrusionOk="0">
                  <a:moveTo>
                    <a:pt x="1898" y="1"/>
                  </a:moveTo>
                  <a:cubicBezTo>
                    <a:pt x="1076" y="1"/>
                    <a:pt x="526" y="92"/>
                    <a:pt x="411" y="530"/>
                  </a:cubicBezTo>
                  <a:cubicBezTo>
                    <a:pt x="340" y="798"/>
                    <a:pt x="251" y="1199"/>
                    <a:pt x="170" y="1637"/>
                  </a:cubicBezTo>
                  <a:cubicBezTo>
                    <a:pt x="153" y="1735"/>
                    <a:pt x="135" y="1833"/>
                    <a:pt x="117" y="1922"/>
                  </a:cubicBezTo>
                  <a:cubicBezTo>
                    <a:pt x="72" y="2234"/>
                    <a:pt x="28" y="2547"/>
                    <a:pt x="10" y="2823"/>
                  </a:cubicBezTo>
                  <a:cubicBezTo>
                    <a:pt x="1" y="2921"/>
                    <a:pt x="1" y="3019"/>
                    <a:pt x="1" y="3109"/>
                  </a:cubicBezTo>
                  <a:cubicBezTo>
                    <a:pt x="1" y="3287"/>
                    <a:pt x="10" y="3430"/>
                    <a:pt x="46" y="3528"/>
                  </a:cubicBezTo>
                  <a:cubicBezTo>
                    <a:pt x="215" y="4027"/>
                    <a:pt x="563" y="4286"/>
                    <a:pt x="3534" y="4349"/>
                  </a:cubicBezTo>
                  <a:cubicBezTo>
                    <a:pt x="3560" y="4358"/>
                    <a:pt x="3587" y="4358"/>
                    <a:pt x="3623" y="4358"/>
                  </a:cubicBezTo>
                  <a:cubicBezTo>
                    <a:pt x="3650" y="4358"/>
                    <a:pt x="3676" y="4358"/>
                    <a:pt x="3703" y="4349"/>
                  </a:cubicBezTo>
                  <a:cubicBezTo>
                    <a:pt x="6674" y="4286"/>
                    <a:pt x="7022" y="4027"/>
                    <a:pt x="7191" y="3528"/>
                  </a:cubicBezTo>
                  <a:cubicBezTo>
                    <a:pt x="7191" y="3510"/>
                    <a:pt x="7200" y="3501"/>
                    <a:pt x="7200" y="3483"/>
                  </a:cubicBezTo>
                  <a:cubicBezTo>
                    <a:pt x="7236" y="3349"/>
                    <a:pt x="7245" y="3144"/>
                    <a:pt x="7227" y="2903"/>
                  </a:cubicBezTo>
                  <a:cubicBezTo>
                    <a:pt x="7227" y="2814"/>
                    <a:pt x="7218" y="2716"/>
                    <a:pt x="7209" y="2609"/>
                  </a:cubicBezTo>
                  <a:cubicBezTo>
                    <a:pt x="7182" y="2377"/>
                    <a:pt x="7156" y="2136"/>
                    <a:pt x="7111" y="1886"/>
                  </a:cubicBezTo>
                  <a:cubicBezTo>
                    <a:pt x="7093" y="1788"/>
                    <a:pt x="7075" y="1699"/>
                    <a:pt x="7057" y="1601"/>
                  </a:cubicBezTo>
                  <a:cubicBezTo>
                    <a:pt x="6986" y="1182"/>
                    <a:pt x="6897" y="789"/>
                    <a:pt x="6826" y="530"/>
                  </a:cubicBezTo>
                  <a:cubicBezTo>
                    <a:pt x="6714" y="90"/>
                    <a:pt x="6163" y="1"/>
                    <a:pt x="5345" y="1"/>
                  </a:cubicBezTo>
                  <a:cubicBezTo>
                    <a:pt x="4854" y="1"/>
                    <a:pt x="4268" y="33"/>
                    <a:pt x="3623" y="40"/>
                  </a:cubicBezTo>
                  <a:cubicBezTo>
                    <a:pt x="3230" y="40"/>
                    <a:pt x="2865" y="22"/>
                    <a:pt x="2534" y="13"/>
                  </a:cubicBezTo>
                  <a:cubicBezTo>
                    <a:pt x="2308" y="6"/>
                    <a:pt x="2095" y="1"/>
                    <a:pt x="18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5156;p63"/>
            <p:cNvSpPr/>
            <p:nvPr/>
          </p:nvSpPr>
          <p:spPr>
            <a:xfrm>
              <a:off x="5400689" y="3002028"/>
              <a:ext cx="832545" cy="167818"/>
            </a:xfrm>
            <a:custGeom>
              <a:avLst/>
              <a:gdLst/>
              <a:ahLst/>
              <a:cxnLst/>
              <a:rect l="l" t="t" r="r" b="b"/>
              <a:pathLst>
                <a:path w="6995" h="1410" extrusionOk="0">
                  <a:moveTo>
                    <a:pt x="3025" y="286"/>
                  </a:moveTo>
                  <a:cubicBezTo>
                    <a:pt x="3052" y="286"/>
                    <a:pt x="3052" y="294"/>
                    <a:pt x="3052" y="294"/>
                  </a:cubicBezTo>
                  <a:cubicBezTo>
                    <a:pt x="3070" y="330"/>
                    <a:pt x="3061" y="428"/>
                    <a:pt x="2989" y="553"/>
                  </a:cubicBezTo>
                  <a:cubicBezTo>
                    <a:pt x="2972" y="500"/>
                    <a:pt x="2954" y="437"/>
                    <a:pt x="2963" y="402"/>
                  </a:cubicBezTo>
                  <a:cubicBezTo>
                    <a:pt x="2963" y="286"/>
                    <a:pt x="3007" y="286"/>
                    <a:pt x="3025" y="286"/>
                  </a:cubicBezTo>
                  <a:close/>
                  <a:moveTo>
                    <a:pt x="1000" y="402"/>
                  </a:moveTo>
                  <a:cubicBezTo>
                    <a:pt x="1018" y="402"/>
                    <a:pt x="1036" y="402"/>
                    <a:pt x="1036" y="455"/>
                  </a:cubicBezTo>
                  <a:cubicBezTo>
                    <a:pt x="1036" y="491"/>
                    <a:pt x="1027" y="526"/>
                    <a:pt x="1009" y="571"/>
                  </a:cubicBezTo>
                  <a:cubicBezTo>
                    <a:pt x="1009" y="562"/>
                    <a:pt x="1000" y="562"/>
                    <a:pt x="1000" y="553"/>
                  </a:cubicBezTo>
                  <a:cubicBezTo>
                    <a:pt x="955" y="464"/>
                    <a:pt x="964" y="410"/>
                    <a:pt x="973" y="402"/>
                  </a:cubicBezTo>
                  <a:close/>
                  <a:moveTo>
                    <a:pt x="4783" y="294"/>
                  </a:moveTo>
                  <a:cubicBezTo>
                    <a:pt x="4800" y="294"/>
                    <a:pt x="4818" y="303"/>
                    <a:pt x="4818" y="312"/>
                  </a:cubicBezTo>
                  <a:cubicBezTo>
                    <a:pt x="4845" y="348"/>
                    <a:pt x="4854" y="446"/>
                    <a:pt x="4783" y="589"/>
                  </a:cubicBezTo>
                  <a:cubicBezTo>
                    <a:pt x="4765" y="616"/>
                    <a:pt x="4747" y="642"/>
                    <a:pt x="4729" y="669"/>
                  </a:cubicBezTo>
                  <a:cubicBezTo>
                    <a:pt x="4676" y="580"/>
                    <a:pt x="4649" y="500"/>
                    <a:pt x="4649" y="437"/>
                  </a:cubicBezTo>
                  <a:cubicBezTo>
                    <a:pt x="4640" y="330"/>
                    <a:pt x="4693" y="303"/>
                    <a:pt x="4756" y="303"/>
                  </a:cubicBezTo>
                  <a:cubicBezTo>
                    <a:pt x="4765" y="294"/>
                    <a:pt x="4774" y="294"/>
                    <a:pt x="4783" y="294"/>
                  </a:cubicBezTo>
                  <a:close/>
                  <a:moveTo>
                    <a:pt x="6210" y="321"/>
                  </a:moveTo>
                  <a:cubicBezTo>
                    <a:pt x="6272" y="330"/>
                    <a:pt x="6299" y="357"/>
                    <a:pt x="6308" y="384"/>
                  </a:cubicBezTo>
                  <a:cubicBezTo>
                    <a:pt x="6344" y="446"/>
                    <a:pt x="6344" y="580"/>
                    <a:pt x="6272" y="723"/>
                  </a:cubicBezTo>
                  <a:cubicBezTo>
                    <a:pt x="6156" y="571"/>
                    <a:pt x="6121" y="410"/>
                    <a:pt x="6147" y="348"/>
                  </a:cubicBezTo>
                  <a:cubicBezTo>
                    <a:pt x="6156" y="339"/>
                    <a:pt x="6165" y="321"/>
                    <a:pt x="6201" y="321"/>
                  </a:cubicBezTo>
                  <a:close/>
                  <a:moveTo>
                    <a:pt x="3025" y="0"/>
                  </a:moveTo>
                  <a:cubicBezTo>
                    <a:pt x="2820" y="0"/>
                    <a:pt x="2668" y="161"/>
                    <a:pt x="2668" y="393"/>
                  </a:cubicBezTo>
                  <a:cubicBezTo>
                    <a:pt x="2668" y="517"/>
                    <a:pt x="2704" y="651"/>
                    <a:pt x="2784" y="785"/>
                  </a:cubicBezTo>
                  <a:cubicBezTo>
                    <a:pt x="2713" y="848"/>
                    <a:pt x="2615" y="910"/>
                    <a:pt x="2490" y="955"/>
                  </a:cubicBezTo>
                  <a:cubicBezTo>
                    <a:pt x="2370" y="995"/>
                    <a:pt x="2222" y="1027"/>
                    <a:pt x="2051" y="1027"/>
                  </a:cubicBezTo>
                  <a:cubicBezTo>
                    <a:pt x="2031" y="1027"/>
                    <a:pt x="2011" y="1027"/>
                    <a:pt x="1990" y="1026"/>
                  </a:cubicBezTo>
                  <a:cubicBezTo>
                    <a:pt x="1642" y="1017"/>
                    <a:pt x="1384" y="928"/>
                    <a:pt x="1214" y="803"/>
                  </a:cubicBezTo>
                  <a:cubicBezTo>
                    <a:pt x="1286" y="687"/>
                    <a:pt x="1321" y="571"/>
                    <a:pt x="1321" y="464"/>
                  </a:cubicBezTo>
                  <a:cubicBezTo>
                    <a:pt x="1321" y="268"/>
                    <a:pt x="1205" y="125"/>
                    <a:pt x="1018" y="116"/>
                  </a:cubicBezTo>
                  <a:cubicBezTo>
                    <a:pt x="1007" y="115"/>
                    <a:pt x="997" y="115"/>
                    <a:pt x="987" y="115"/>
                  </a:cubicBezTo>
                  <a:cubicBezTo>
                    <a:pt x="877" y="115"/>
                    <a:pt x="790" y="159"/>
                    <a:pt x="732" y="241"/>
                  </a:cubicBezTo>
                  <a:cubicBezTo>
                    <a:pt x="652" y="366"/>
                    <a:pt x="661" y="535"/>
                    <a:pt x="750" y="705"/>
                  </a:cubicBezTo>
                  <a:cubicBezTo>
                    <a:pt x="777" y="749"/>
                    <a:pt x="804" y="794"/>
                    <a:pt x="839" y="830"/>
                  </a:cubicBezTo>
                  <a:cubicBezTo>
                    <a:pt x="732" y="937"/>
                    <a:pt x="599" y="1017"/>
                    <a:pt x="438" y="1017"/>
                  </a:cubicBezTo>
                  <a:cubicBezTo>
                    <a:pt x="260" y="1017"/>
                    <a:pt x="144" y="990"/>
                    <a:pt x="54" y="955"/>
                  </a:cubicBezTo>
                  <a:cubicBezTo>
                    <a:pt x="37" y="1053"/>
                    <a:pt x="19" y="1151"/>
                    <a:pt x="1" y="1240"/>
                  </a:cubicBezTo>
                  <a:cubicBezTo>
                    <a:pt x="108" y="1276"/>
                    <a:pt x="242" y="1303"/>
                    <a:pt x="411" y="1303"/>
                  </a:cubicBezTo>
                  <a:lnTo>
                    <a:pt x="447" y="1303"/>
                  </a:lnTo>
                  <a:cubicBezTo>
                    <a:pt x="688" y="1303"/>
                    <a:pt x="893" y="1187"/>
                    <a:pt x="1045" y="1035"/>
                  </a:cubicBezTo>
                  <a:cubicBezTo>
                    <a:pt x="1259" y="1187"/>
                    <a:pt x="1571" y="1311"/>
                    <a:pt x="1981" y="1320"/>
                  </a:cubicBezTo>
                  <a:cubicBezTo>
                    <a:pt x="2204" y="1320"/>
                    <a:pt x="2392" y="1294"/>
                    <a:pt x="2543" y="1240"/>
                  </a:cubicBezTo>
                  <a:cubicBezTo>
                    <a:pt x="2722" y="1178"/>
                    <a:pt x="2865" y="1097"/>
                    <a:pt x="2972" y="1008"/>
                  </a:cubicBezTo>
                  <a:cubicBezTo>
                    <a:pt x="3168" y="1195"/>
                    <a:pt x="3471" y="1338"/>
                    <a:pt x="3873" y="1338"/>
                  </a:cubicBezTo>
                  <a:cubicBezTo>
                    <a:pt x="3887" y="1339"/>
                    <a:pt x="3900" y="1339"/>
                    <a:pt x="3914" y="1339"/>
                  </a:cubicBezTo>
                  <a:cubicBezTo>
                    <a:pt x="4252" y="1339"/>
                    <a:pt x="4523" y="1234"/>
                    <a:pt x="4711" y="1088"/>
                  </a:cubicBezTo>
                  <a:cubicBezTo>
                    <a:pt x="4907" y="1258"/>
                    <a:pt x="5184" y="1383"/>
                    <a:pt x="5523" y="1401"/>
                  </a:cubicBezTo>
                  <a:cubicBezTo>
                    <a:pt x="5550" y="1410"/>
                    <a:pt x="5585" y="1410"/>
                    <a:pt x="5612" y="1410"/>
                  </a:cubicBezTo>
                  <a:cubicBezTo>
                    <a:pt x="5889" y="1410"/>
                    <a:pt x="6139" y="1311"/>
                    <a:pt x="6317" y="1142"/>
                  </a:cubicBezTo>
                  <a:cubicBezTo>
                    <a:pt x="6443" y="1213"/>
                    <a:pt x="6578" y="1251"/>
                    <a:pt x="6720" y="1251"/>
                  </a:cubicBezTo>
                  <a:cubicBezTo>
                    <a:pt x="6810" y="1251"/>
                    <a:pt x="6902" y="1236"/>
                    <a:pt x="6995" y="1204"/>
                  </a:cubicBezTo>
                  <a:cubicBezTo>
                    <a:pt x="6977" y="1106"/>
                    <a:pt x="6959" y="1017"/>
                    <a:pt x="6941" y="919"/>
                  </a:cubicBezTo>
                  <a:cubicBezTo>
                    <a:pt x="6941" y="919"/>
                    <a:pt x="6933" y="919"/>
                    <a:pt x="6933" y="928"/>
                  </a:cubicBezTo>
                  <a:cubicBezTo>
                    <a:pt x="6860" y="953"/>
                    <a:pt x="6793" y="964"/>
                    <a:pt x="6732" y="964"/>
                  </a:cubicBezTo>
                  <a:cubicBezTo>
                    <a:pt x="6643" y="964"/>
                    <a:pt x="6568" y="942"/>
                    <a:pt x="6504" y="910"/>
                  </a:cubicBezTo>
                  <a:cubicBezTo>
                    <a:pt x="6629" y="678"/>
                    <a:pt x="6656" y="428"/>
                    <a:pt x="6558" y="250"/>
                  </a:cubicBezTo>
                  <a:cubicBezTo>
                    <a:pt x="6495" y="116"/>
                    <a:pt x="6371" y="45"/>
                    <a:pt x="6219" y="36"/>
                  </a:cubicBezTo>
                  <a:cubicBezTo>
                    <a:pt x="6067" y="36"/>
                    <a:pt x="5942" y="107"/>
                    <a:pt x="5889" y="232"/>
                  </a:cubicBezTo>
                  <a:cubicBezTo>
                    <a:pt x="5800" y="419"/>
                    <a:pt x="5889" y="723"/>
                    <a:pt x="6094" y="955"/>
                  </a:cubicBezTo>
                  <a:cubicBezTo>
                    <a:pt x="5988" y="1036"/>
                    <a:pt x="5838" y="1117"/>
                    <a:pt x="5609" y="1117"/>
                  </a:cubicBezTo>
                  <a:cubicBezTo>
                    <a:pt x="5587" y="1117"/>
                    <a:pt x="5564" y="1117"/>
                    <a:pt x="5541" y="1115"/>
                  </a:cubicBezTo>
                  <a:cubicBezTo>
                    <a:pt x="5282" y="1097"/>
                    <a:pt x="5077" y="1008"/>
                    <a:pt x="4925" y="883"/>
                  </a:cubicBezTo>
                  <a:cubicBezTo>
                    <a:pt x="4970" y="830"/>
                    <a:pt x="5006" y="776"/>
                    <a:pt x="5032" y="723"/>
                  </a:cubicBezTo>
                  <a:cubicBezTo>
                    <a:pt x="5148" y="509"/>
                    <a:pt x="5157" y="286"/>
                    <a:pt x="5059" y="143"/>
                  </a:cubicBezTo>
                  <a:cubicBezTo>
                    <a:pt x="4994" y="56"/>
                    <a:pt x="4900" y="10"/>
                    <a:pt x="4790" y="10"/>
                  </a:cubicBezTo>
                  <a:cubicBezTo>
                    <a:pt x="4765" y="10"/>
                    <a:pt x="4738" y="13"/>
                    <a:pt x="4711" y="18"/>
                  </a:cubicBezTo>
                  <a:cubicBezTo>
                    <a:pt x="4488" y="45"/>
                    <a:pt x="4345" y="214"/>
                    <a:pt x="4354" y="446"/>
                  </a:cubicBezTo>
                  <a:cubicBezTo>
                    <a:pt x="4363" y="580"/>
                    <a:pt x="4417" y="732"/>
                    <a:pt x="4524" y="874"/>
                  </a:cubicBezTo>
                  <a:cubicBezTo>
                    <a:pt x="4371" y="976"/>
                    <a:pt x="4171" y="1053"/>
                    <a:pt x="3922" y="1053"/>
                  </a:cubicBezTo>
                  <a:cubicBezTo>
                    <a:pt x="3909" y="1053"/>
                    <a:pt x="3895" y="1053"/>
                    <a:pt x="3882" y="1053"/>
                  </a:cubicBezTo>
                  <a:cubicBezTo>
                    <a:pt x="3543" y="1053"/>
                    <a:pt x="3311" y="937"/>
                    <a:pt x="3168" y="812"/>
                  </a:cubicBezTo>
                  <a:cubicBezTo>
                    <a:pt x="3195" y="767"/>
                    <a:pt x="3221" y="732"/>
                    <a:pt x="3239" y="714"/>
                  </a:cubicBezTo>
                  <a:cubicBezTo>
                    <a:pt x="3355" y="509"/>
                    <a:pt x="3382" y="294"/>
                    <a:pt x="3302" y="152"/>
                  </a:cubicBezTo>
                  <a:cubicBezTo>
                    <a:pt x="3248" y="54"/>
                    <a:pt x="3150" y="0"/>
                    <a:pt x="30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" name="Google Shape;5157;p63"/>
            <p:cNvSpPr/>
            <p:nvPr/>
          </p:nvSpPr>
          <p:spPr>
            <a:xfrm>
              <a:off x="5386883" y="3231375"/>
              <a:ext cx="860158" cy="87123"/>
            </a:xfrm>
            <a:custGeom>
              <a:avLst/>
              <a:gdLst/>
              <a:ahLst/>
              <a:cxnLst/>
              <a:rect l="l" t="t" r="r" b="b"/>
              <a:pathLst>
                <a:path w="7227" h="732" extrusionOk="0">
                  <a:moveTo>
                    <a:pt x="7209" y="0"/>
                  </a:moveTo>
                  <a:cubicBezTo>
                    <a:pt x="6060" y="339"/>
                    <a:pt x="4681" y="448"/>
                    <a:pt x="3435" y="448"/>
                  </a:cubicBezTo>
                  <a:cubicBezTo>
                    <a:pt x="3336" y="448"/>
                    <a:pt x="3238" y="447"/>
                    <a:pt x="3141" y="446"/>
                  </a:cubicBezTo>
                  <a:cubicBezTo>
                    <a:pt x="1687" y="419"/>
                    <a:pt x="447" y="277"/>
                    <a:pt x="10" y="214"/>
                  </a:cubicBezTo>
                  <a:cubicBezTo>
                    <a:pt x="1" y="312"/>
                    <a:pt x="1" y="410"/>
                    <a:pt x="1" y="500"/>
                  </a:cubicBezTo>
                  <a:cubicBezTo>
                    <a:pt x="393" y="553"/>
                    <a:pt x="1348" y="669"/>
                    <a:pt x="2508" y="714"/>
                  </a:cubicBezTo>
                  <a:cubicBezTo>
                    <a:pt x="2784" y="732"/>
                    <a:pt x="3088" y="732"/>
                    <a:pt x="3400" y="732"/>
                  </a:cubicBezTo>
                  <a:lnTo>
                    <a:pt x="3427" y="732"/>
                  </a:lnTo>
                  <a:cubicBezTo>
                    <a:pt x="4622" y="732"/>
                    <a:pt x="6032" y="642"/>
                    <a:pt x="7227" y="294"/>
                  </a:cubicBezTo>
                  <a:cubicBezTo>
                    <a:pt x="7227" y="205"/>
                    <a:pt x="7218" y="107"/>
                    <a:pt x="72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" name="Google Shape;5158;p63"/>
            <p:cNvSpPr/>
            <p:nvPr/>
          </p:nvSpPr>
          <p:spPr>
            <a:xfrm>
              <a:off x="5386883" y="2920858"/>
              <a:ext cx="857063" cy="518689"/>
            </a:xfrm>
            <a:custGeom>
              <a:avLst/>
              <a:gdLst/>
              <a:ahLst/>
              <a:cxnLst/>
              <a:rect l="l" t="t" r="r" b="b"/>
              <a:pathLst>
                <a:path w="7201" h="4358" extrusionOk="0">
                  <a:moveTo>
                    <a:pt x="1898" y="1"/>
                  </a:moveTo>
                  <a:cubicBezTo>
                    <a:pt x="1076" y="1"/>
                    <a:pt x="526" y="92"/>
                    <a:pt x="411" y="530"/>
                  </a:cubicBezTo>
                  <a:cubicBezTo>
                    <a:pt x="340" y="798"/>
                    <a:pt x="251" y="1199"/>
                    <a:pt x="170" y="1637"/>
                  </a:cubicBezTo>
                  <a:cubicBezTo>
                    <a:pt x="153" y="1735"/>
                    <a:pt x="135" y="1833"/>
                    <a:pt x="117" y="1922"/>
                  </a:cubicBezTo>
                  <a:cubicBezTo>
                    <a:pt x="72" y="2234"/>
                    <a:pt x="28" y="2547"/>
                    <a:pt x="10" y="2823"/>
                  </a:cubicBezTo>
                  <a:cubicBezTo>
                    <a:pt x="1" y="2921"/>
                    <a:pt x="1" y="3019"/>
                    <a:pt x="1" y="3109"/>
                  </a:cubicBezTo>
                  <a:cubicBezTo>
                    <a:pt x="1" y="3287"/>
                    <a:pt x="10" y="3430"/>
                    <a:pt x="46" y="3528"/>
                  </a:cubicBezTo>
                  <a:cubicBezTo>
                    <a:pt x="215" y="4027"/>
                    <a:pt x="563" y="4286"/>
                    <a:pt x="3534" y="4349"/>
                  </a:cubicBezTo>
                  <a:cubicBezTo>
                    <a:pt x="3560" y="4358"/>
                    <a:pt x="3587" y="4358"/>
                    <a:pt x="3623" y="4358"/>
                  </a:cubicBezTo>
                  <a:cubicBezTo>
                    <a:pt x="3650" y="4358"/>
                    <a:pt x="3676" y="4358"/>
                    <a:pt x="3703" y="4349"/>
                  </a:cubicBezTo>
                  <a:cubicBezTo>
                    <a:pt x="6674" y="4286"/>
                    <a:pt x="7022" y="4027"/>
                    <a:pt x="7191" y="3528"/>
                  </a:cubicBezTo>
                  <a:cubicBezTo>
                    <a:pt x="7191" y="3510"/>
                    <a:pt x="7200" y="3501"/>
                    <a:pt x="7200" y="3483"/>
                  </a:cubicBezTo>
                  <a:lnTo>
                    <a:pt x="7200" y="3483"/>
                  </a:lnTo>
                  <a:cubicBezTo>
                    <a:pt x="6531" y="3671"/>
                    <a:pt x="5719" y="3804"/>
                    <a:pt x="4783" y="3822"/>
                  </a:cubicBezTo>
                  <a:cubicBezTo>
                    <a:pt x="4769" y="3822"/>
                    <a:pt x="4755" y="3823"/>
                    <a:pt x="4741" y="3823"/>
                  </a:cubicBezTo>
                  <a:cubicBezTo>
                    <a:pt x="4156" y="3823"/>
                    <a:pt x="3722" y="3637"/>
                    <a:pt x="3400" y="3341"/>
                  </a:cubicBezTo>
                  <a:cubicBezTo>
                    <a:pt x="3302" y="3251"/>
                    <a:pt x="3221" y="3153"/>
                    <a:pt x="3141" y="3055"/>
                  </a:cubicBezTo>
                  <a:cubicBezTo>
                    <a:pt x="2909" y="2725"/>
                    <a:pt x="2758" y="2332"/>
                    <a:pt x="2659" y="1922"/>
                  </a:cubicBezTo>
                  <a:cubicBezTo>
                    <a:pt x="2642" y="1824"/>
                    <a:pt x="2624" y="1735"/>
                    <a:pt x="2606" y="1637"/>
                  </a:cubicBezTo>
                  <a:cubicBezTo>
                    <a:pt x="2499" y="1030"/>
                    <a:pt x="2508" y="432"/>
                    <a:pt x="2534" y="13"/>
                  </a:cubicBezTo>
                  <a:cubicBezTo>
                    <a:pt x="2308" y="6"/>
                    <a:pt x="2095" y="1"/>
                    <a:pt x="1898" y="1"/>
                  </a:cubicBezTo>
                  <a:close/>
                </a:path>
              </a:pathLst>
            </a:custGeom>
            <a:solidFill>
              <a:srgbClr val="4D1311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33" name="Hình ảnh 2">
            <a:extLst>
              <a:ext uri="{FF2B5EF4-FFF2-40B4-BE49-F238E27FC236}">
                <a16:creationId xmlns:a16="http://schemas.microsoft.com/office/drawing/2014/main" id="{F60D2FB6-C280-4A31-9198-F1B3E13AC8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8867" y="-323249"/>
            <a:ext cx="12821920" cy="61242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5" name="Hình ảnh 6">
            <a:extLst>
              <a:ext uri="{FF2B5EF4-FFF2-40B4-BE49-F238E27FC236}">
                <a16:creationId xmlns:a16="http://schemas.microsoft.com/office/drawing/2014/main" id="{60395AD5-3161-4A9F-B0D6-E866D330557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5081" y="5722055"/>
            <a:ext cx="6183312" cy="11153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7" name="Hình ảnh 9">
            <a:extLst>
              <a:ext uri="{FF2B5EF4-FFF2-40B4-BE49-F238E27FC236}">
                <a16:creationId xmlns:a16="http://schemas.microsoft.com/office/drawing/2014/main" id="{34F9E8BE-F017-4050-9752-9EFE23D0037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77731" y="5718849"/>
            <a:ext cx="6153150" cy="11185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8" name="Hộp Văn bản 10">
            <a:extLst>
              <a:ext uri="{FF2B5EF4-FFF2-40B4-BE49-F238E27FC236}">
                <a16:creationId xmlns:a16="http://schemas.microsoft.com/office/drawing/2014/main" id="{2EA03BEC-7003-4061-9B4E-349691F462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72064" y="615204"/>
            <a:ext cx="9546594" cy="42473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5400" b="1" i="0" u="none" strike="noStrike" kern="1200" cap="none" spc="0" normalizeH="0" baseline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Bài</a:t>
            </a:r>
            <a:r>
              <a:rPr kumimoji="0" lang="en-US" altLang="en-US" sz="5400" b="1" i="0" u="none" strike="noStrike" kern="1200" cap="none" spc="0" normalizeH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1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5400" b="1" i="0" u="none" strike="noStrike" kern="1200" cap="none" spc="0" normalizeH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          Củng cố  ý nghĩa của phép nhân và vận dụng tìm nhanh được phép tính phù hợp với mỗi bức tranh.</a:t>
            </a:r>
            <a:endParaRPr kumimoji="0" lang="en-US" altLang="en-US" sz="54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063971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Oval 15">
            <a:extLst>
              <a:ext uri="{FF2B5EF4-FFF2-40B4-BE49-F238E27FC236}">
                <a16:creationId xmlns:a16="http://schemas.microsoft.com/office/drawing/2014/main" id="{763D36D8-9B87-4523-8F0C-D7362E3F9013}"/>
              </a:ext>
            </a:extLst>
          </p:cNvPr>
          <p:cNvSpPr/>
          <p:nvPr/>
        </p:nvSpPr>
        <p:spPr>
          <a:xfrm>
            <a:off x="990158" y="1084097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A88241F6-79CB-4CE8-BFBB-93370766738A}"/>
              </a:ext>
            </a:extLst>
          </p:cNvPr>
          <p:cNvSpPr txBox="1"/>
          <p:nvPr/>
        </p:nvSpPr>
        <p:spPr>
          <a:xfrm>
            <a:off x="1550658" y="1070546"/>
            <a:ext cx="20040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Tính nhẩm.</a:t>
            </a:r>
          </a:p>
        </p:txBody>
      </p:sp>
      <p:pic>
        <p:nvPicPr>
          <p:cNvPr id="60" name="Picture 59" descr="C:\Users\TUAN\Downloads\Luyện tập 1.png">
            <a:extLst>
              <a:ext uri="{FF2B5EF4-FFF2-40B4-BE49-F238E27FC236}">
                <a16:creationId xmlns:a16="http://schemas.microsoft.com/office/drawing/2014/main" id="{96141D6E-5F5C-4AF5-BB68-EE5E70A1DD5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42529" y="-111760"/>
            <a:ext cx="2831847" cy="1229360"/>
          </a:xfrm>
          <a:prstGeom prst="rect">
            <a:avLst/>
          </a:prstGeom>
          <a:noFill/>
        </p:spPr>
      </p:pic>
      <p:sp>
        <p:nvSpPr>
          <p:cNvPr id="4" name="TextBox 3"/>
          <p:cNvSpPr txBox="1"/>
          <p:nvPr/>
        </p:nvSpPr>
        <p:spPr>
          <a:xfrm>
            <a:off x="1253490" y="1737360"/>
            <a:ext cx="213868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 x 4 = </a:t>
            </a:r>
            <a:endParaRPr lang="en-US" sz="44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6642100" y="1715064"/>
            <a:ext cx="213868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5 x 3 =</a:t>
            </a:r>
            <a:endParaRPr lang="en-US" sz="44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9250680" y="1692768"/>
            <a:ext cx="213868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5 x 6 =</a:t>
            </a:r>
            <a:endParaRPr lang="en-US" sz="44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3968115" y="1737360"/>
            <a:ext cx="213868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 x 7 =</a:t>
            </a:r>
            <a:endParaRPr lang="en-US" sz="44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1253490" y="2467542"/>
            <a:ext cx="213868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 x 8 = </a:t>
            </a:r>
            <a:endParaRPr lang="en-US" sz="44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6642100" y="2445246"/>
            <a:ext cx="213868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5 x 5 =</a:t>
            </a:r>
            <a:endParaRPr lang="en-US" sz="44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9250680" y="2445246"/>
            <a:ext cx="213868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5 x 8 =</a:t>
            </a:r>
            <a:endParaRPr lang="en-US" sz="44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3968115" y="2467542"/>
            <a:ext cx="213868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 x 9 =</a:t>
            </a:r>
            <a:endParaRPr lang="en-US" sz="44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80169" y="1585660"/>
            <a:ext cx="5892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a)</a:t>
            </a:r>
            <a:endParaRPr lang="en-US" sz="32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80770" y="3705043"/>
            <a:ext cx="213868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12 : 2 = </a:t>
            </a:r>
            <a:endParaRPr lang="en-US" sz="44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6469380" y="3682747"/>
            <a:ext cx="213868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15 : 5 =</a:t>
            </a:r>
            <a:endParaRPr lang="en-US" sz="44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9077960" y="3643488"/>
            <a:ext cx="213868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30 : 5 =</a:t>
            </a:r>
            <a:endParaRPr lang="en-US" sz="44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3795395" y="3705043"/>
            <a:ext cx="213868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18 : 2 =</a:t>
            </a:r>
            <a:endParaRPr lang="en-US" sz="44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1080770" y="4435225"/>
            <a:ext cx="213868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16 : 2 = </a:t>
            </a:r>
            <a:endParaRPr lang="en-US" sz="44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6469380" y="4412929"/>
            <a:ext cx="213868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20 : 5 =</a:t>
            </a:r>
            <a:endParaRPr lang="en-US" sz="44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9077960" y="4395966"/>
            <a:ext cx="213868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45 : </a:t>
            </a:r>
            <a:r>
              <a:rPr lang="vi-VN" sz="440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  <a:r>
              <a:rPr lang="en-US" sz="440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 =</a:t>
            </a:r>
            <a:endParaRPr lang="en-US" sz="44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3795395" y="4435225"/>
            <a:ext cx="213868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14 : 2 =</a:t>
            </a:r>
            <a:endParaRPr lang="en-US" sz="44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569595" y="3451384"/>
            <a:ext cx="5892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b)</a:t>
            </a:r>
            <a:endParaRPr lang="en-US" sz="32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3" name="Đồng hồ đếm ngược 2 phút có tiếng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8351520" y="325120"/>
            <a:ext cx="2698753" cy="11962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09278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8" fill="hold" display="0">
                  <p:stCondLst>
                    <p:cond delay="indefinite"/>
                  </p:stCondLst>
                </p:cTn>
                <p:tgtEl>
                  <p:spTgt spid="23"/>
                </p:tgtEl>
              </p:cMediaNode>
            </p:video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081" y="8483"/>
            <a:ext cx="12161838" cy="6841034"/>
          </a:xfrm>
          <a:prstGeom prst="rect">
            <a:avLst/>
          </a:prstGeom>
        </p:spPr>
      </p:pic>
      <p:grpSp>
        <p:nvGrpSpPr>
          <p:cNvPr id="5" name="Google Shape;5031;p63"/>
          <p:cNvGrpSpPr/>
          <p:nvPr/>
        </p:nvGrpSpPr>
        <p:grpSpPr>
          <a:xfrm>
            <a:off x="10316308" y="3013869"/>
            <a:ext cx="1710566" cy="1938294"/>
            <a:chOff x="6685957" y="2450061"/>
            <a:chExt cx="1738047" cy="2127646"/>
          </a:xfrm>
        </p:grpSpPr>
        <p:sp>
          <p:nvSpPr>
            <p:cNvPr id="6" name="Google Shape;5032;p63"/>
            <p:cNvSpPr/>
            <p:nvPr/>
          </p:nvSpPr>
          <p:spPr>
            <a:xfrm>
              <a:off x="6996830" y="4402390"/>
              <a:ext cx="1427169" cy="175316"/>
            </a:xfrm>
            <a:custGeom>
              <a:avLst/>
              <a:gdLst/>
              <a:ahLst/>
              <a:cxnLst/>
              <a:rect l="l" t="t" r="r" b="b"/>
              <a:pathLst>
                <a:path w="11991" h="1473" extrusionOk="0">
                  <a:moveTo>
                    <a:pt x="5996" y="1"/>
                  </a:moveTo>
                  <a:cubicBezTo>
                    <a:pt x="2686" y="1"/>
                    <a:pt x="1" y="331"/>
                    <a:pt x="1" y="741"/>
                  </a:cubicBezTo>
                  <a:cubicBezTo>
                    <a:pt x="1" y="1143"/>
                    <a:pt x="2686" y="1473"/>
                    <a:pt x="5996" y="1473"/>
                  </a:cubicBezTo>
                  <a:cubicBezTo>
                    <a:pt x="9305" y="1473"/>
                    <a:pt x="11991" y="1143"/>
                    <a:pt x="11991" y="741"/>
                  </a:cubicBezTo>
                  <a:cubicBezTo>
                    <a:pt x="11991" y="331"/>
                    <a:pt x="9305" y="1"/>
                    <a:pt x="5996" y="1"/>
                  </a:cubicBezTo>
                  <a:close/>
                </a:path>
              </a:pathLst>
            </a:custGeom>
            <a:solidFill>
              <a:srgbClr val="7F3DEC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7" name="Google Shape;5033;p63"/>
            <p:cNvGrpSpPr/>
            <p:nvPr/>
          </p:nvGrpSpPr>
          <p:grpSpPr>
            <a:xfrm>
              <a:off x="6685957" y="2450061"/>
              <a:ext cx="1738047" cy="2092632"/>
              <a:chOff x="1610033" y="1062587"/>
              <a:chExt cx="391302" cy="471133"/>
            </a:xfrm>
          </p:grpSpPr>
          <p:sp>
            <p:nvSpPr>
              <p:cNvPr id="8" name="Google Shape;5034;p63"/>
              <p:cNvSpPr/>
              <p:nvPr/>
            </p:nvSpPr>
            <p:spPr>
              <a:xfrm>
                <a:off x="1633817" y="1256527"/>
                <a:ext cx="112599" cy="215227"/>
              </a:xfrm>
              <a:custGeom>
                <a:avLst/>
                <a:gdLst/>
                <a:ahLst/>
                <a:cxnLst/>
                <a:rect l="l" t="t" r="r" b="b"/>
                <a:pathLst>
                  <a:path w="19174" h="36650" extrusionOk="0">
                    <a:moveTo>
                      <a:pt x="886" y="1"/>
                    </a:moveTo>
                    <a:cubicBezTo>
                      <a:pt x="623" y="1"/>
                      <a:pt x="397" y="190"/>
                      <a:pt x="352" y="460"/>
                    </a:cubicBezTo>
                    <a:cubicBezTo>
                      <a:pt x="352" y="460"/>
                      <a:pt x="352" y="510"/>
                      <a:pt x="327" y="585"/>
                    </a:cubicBezTo>
                    <a:cubicBezTo>
                      <a:pt x="327" y="660"/>
                      <a:pt x="302" y="786"/>
                      <a:pt x="277" y="936"/>
                    </a:cubicBezTo>
                    <a:cubicBezTo>
                      <a:pt x="227" y="1237"/>
                      <a:pt x="176" y="1688"/>
                      <a:pt x="126" y="2239"/>
                    </a:cubicBezTo>
                    <a:cubicBezTo>
                      <a:pt x="76" y="2816"/>
                      <a:pt x="51" y="3492"/>
                      <a:pt x="26" y="4294"/>
                    </a:cubicBezTo>
                    <a:cubicBezTo>
                      <a:pt x="26" y="5071"/>
                      <a:pt x="1" y="5974"/>
                      <a:pt x="51" y="6951"/>
                    </a:cubicBezTo>
                    <a:cubicBezTo>
                      <a:pt x="51" y="7427"/>
                      <a:pt x="101" y="7928"/>
                      <a:pt x="126" y="8455"/>
                    </a:cubicBezTo>
                    <a:cubicBezTo>
                      <a:pt x="176" y="8981"/>
                      <a:pt x="227" y="9507"/>
                      <a:pt x="302" y="10059"/>
                    </a:cubicBezTo>
                    <a:cubicBezTo>
                      <a:pt x="402" y="11187"/>
                      <a:pt x="602" y="12339"/>
                      <a:pt x="853" y="13542"/>
                    </a:cubicBezTo>
                    <a:cubicBezTo>
                      <a:pt x="1104" y="14720"/>
                      <a:pt x="1404" y="15948"/>
                      <a:pt x="1805" y="17177"/>
                    </a:cubicBezTo>
                    <a:cubicBezTo>
                      <a:pt x="2156" y="18405"/>
                      <a:pt x="2658" y="19608"/>
                      <a:pt x="3159" y="20836"/>
                    </a:cubicBezTo>
                    <a:cubicBezTo>
                      <a:pt x="3435" y="21412"/>
                      <a:pt x="3685" y="22014"/>
                      <a:pt x="3986" y="22590"/>
                    </a:cubicBezTo>
                    <a:cubicBezTo>
                      <a:pt x="4312" y="23167"/>
                      <a:pt x="4587" y="23768"/>
                      <a:pt x="4938" y="24319"/>
                    </a:cubicBezTo>
                    <a:cubicBezTo>
                      <a:pt x="5264" y="24871"/>
                      <a:pt x="5590" y="25422"/>
                      <a:pt x="5941" y="25949"/>
                    </a:cubicBezTo>
                    <a:cubicBezTo>
                      <a:pt x="6116" y="26199"/>
                      <a:pt x="6292" y="26475"/>
                      <a:pt x="6467" y="26725"/>
                    </a:cubicBezTo>
                    <a:cubicBezTo>
                      <a:pt x="6643" y="27001"/>
                      <a:pt x="6843" y="27227"/>
                      <a:pt x="7019" y="27477"/>
                    </a:cubicBezTo>
                    <a:cubicBezTo>
                      <a:pt x="7219" y="27728"/>
                      <a:pt x="7394" y="27979"/>
                      <a:pt x="7570" y="28204"/>
                    </a:cubicBezTo>
                    <a:cubicBezTo>
                      <a:pt x="7770" y="28455"/>
                      <a:pt x="7971" y="28680"/>
                      <a:pt x="8146" y="28906"/>
                    </a:cubicBezTo>
                    <a:cubicBezTo>
                      <a:pt x="8522" y="29357"/>
                      <a:pt x="8898" y="29808"/>
                      <a:pt x="9299" y="30209"/>
                    </a:cubicBezTo>
                    <a:cubicBezTo>
                      <a:pt x="9500" y="30435"/>
                      <a:pt x="9675" y="30635"/>
                      <a:pt x="9876" y="30836"/>
                    </a:cubicBezTo>
                    <a:cubicBezTo>
                      <a:pt x="10051" y="31036"/>
                      <a:pt x="10252" y="31237"/>
                      <a:pt x="10452" y="31412"/>
                    </a:cubicBezTo>
                    <a:cubicBezTo>
                      <a:pt x="10828" y="31763"/>
                      <a:pt x="11204" y="32139"/>
                      <a:pt x="11580" y="32465"/>
                    </a:cubicBezTo>
                    <a:cubicBezTo>
                      <a:pt x="11931" y="32791"/>
                      <a:pt x="12307" y="33091"/>
                      <a:pt x="12658" y="33392"/>
                    </a:cubicBezTo>
                    <a:cubicBezTo>
                      <a:pt x="12983" y="33668"/>
                      <a:pt x="13334" y="33969"/>
                      <a:pt x="13660" y="34194"/>
                    </a:cubicBezTo>
                    <a:cubicBezTo>
                      <a:pt x="13961" y="34420"/>
                      <a:pt x="14262" y="34645"/>
                      <a:pt x="14562" y="34871"/>
                    </a:cubicBezTo>
                    <a:cubicBezTo>
                      <a:pt x="14688" y="34971"/>
                      <a:pt x="14813" y="35071"/>
                      <a:pt x="14963" y="35172"/>
                    </a:cubicBezTo>
                    <a:cubicBezTo>
                      <a:pt x="15089" y="35247"/>
                      <a:pt x="15214" y="35347"/>
                      <a:pt x="15339" y="35422"/>
                    </a:cubicBezTo>
                    <a:cubicBezTo>
                      <a:pt x="16292" y="36049"/>
                      <a:pt x="16843" y="36425"/>
                      <a:pt x="16843" y="36425"/>
                    </a:cubicBezTo>
                    <a:cubicBezTo>
                      <a:pt x="16868" y="36425"/>
                      <a:pt x="16868" y="36425"/>
                      <a:pt x="16893" y="36450"/>
                    </a:cubicBezTo>
                    <a:cubicBezTo>
                      <a:pt x="17114" y="36586"/>
                      <a:pt x="17357" y="36649"/>
                      <a:pt x="17598" y="36649"/>
                    </a:cubicBezTo>
                    <a:cubicBezTo>
                      <a:pt x="18070" y="36649"/>
                      <a:pt x="18533" y="36405"/>
                      <a:pt x="18798" y="35974"/>
                    </a:cubicBezTo>
                    <a:cubicBezTo>
                      <a:pt x="19174" y="35322"/>
                      <a:pt x="18974" y="34470"/>
                      <a:pt x="18322" y="34069"/>
                    </a:cubicBezTo>
                    <a:lnTo>
                      <a:pt x="18247" y="34044"/>
                    </a:lnTo>
                    <a:cubicBezTo>
                      <a:pt x="18247" y="34044"/>
                      <a:pt x="17745" y="33718"/>
                      <a:pt x="16818" y="33167"/>
                    </a:cubicBezTo>
                    <a:cubicBezTo>
                      <a:pt x="16693" y="33091"/>
                      <a:pt x="16567" y="33016"/>
                      <a:pt x="16442" y="32941"/>
                    </a:cubicBezTo>
                    <a:cubicBezTo>
                      <a:pt x="16342" y="32866"/>
                      <a:pt x="16192" y="32766"/>
                      <a:pt x="16066" y="32690"/>
                    </a:cubicBezTo>
                    <a:cubicBezTo>
                      <a:pt x="15791" y="32490"/>
                      <a:pt x="15515" y="32289"/>
                      <a:pt x="15214" y="32089"/>
                    </a:cubicBezTo>
                    <a:cubicBezTo>
                      <a:pt x="14888" y="31888"/>
                      <a:pt x="14588" y="31638"/>
                      <a:pt x="14262" y="31387"/>
                    </a:cubicBezTo>
                    <a:cubicBezTo>
                      <a:pt x="13911" y="31111"/>
                      <a:pt x="13560" y="30861"/>
                      <a:pt x="13209" y="30560"/>
                    </a:cubicBezTo>
                    <a:cubicBezTo>
                      <a:pt x="12858" y="30259"/>
                      <a:pt x="12507" y="29959"/>
                      <a:pt x="12131" y="29633"/>
                    </a:cubicBezTo>
                    <a:cubicBezTo>
                      <a:pt x="11931" y="29457"/>
                      <a:pt x="11755" y="29282"/>
                      <a:pt x="11580" y="29106"/>
                    </a:cubicBezTo>
                    <a:cubicBezTo>
                      <a:pt x="11405" y="28931"/>
                      <a:pt x="11204" y="28756"/>
                      <a:pt x="11029" y="28555"/>
                    </a:cubicBezTo>
                    <a:cubicBezTo>
                      <a:pt x="10628" y="28204"/>
                      <a:pt x="10277" y="27803"/>
                      <a:pt x="9901" y="27402"/>
                    </a:cubicBezTo>
                    <a:cubicBezTo>
                      <a:pt x="9725" y="27177"/>
                      <a:pt x="9525" y="26976"/>
                      <a:pt x="9349" y="26776"/>
                    </a:cubicBezTo>
                    <a:cubicBezTo>
                      <a:pt x="9149" y="26550"/>
                      <a:pt x="8973" y="26324"/>
                      <a:pt x="8798" y="26099"/>
                    </a:cubicBezTo>
                    <a:cubicBezTo>
                      <a:pt x="8623" y="25873"/>
                      <a:pt x="8422" y="25648"/>
                      <a:pt x="8247" y="25422"/>
                    </a:cubicBezTo>
                    <a:cubicBezTo>
                      <a:pt x="8071" y="25197"/>
                      <a:pt x="7896" y="24946"/>
                      <a:pt x="7745" y="24720"/>
                    </a:cubicBezTo>
                    <a:cubicBezTo>
                      <a:pt x="7369" y="24244"/>
                      <a:pt x="7044" y="23743"/>
                      <a:pt x="6718" y="23217"/>
                    </a:cubicBezTo>
                    <a:cubicBezTo>
                      <a:pt x="6367" y="22715"/>
                      <a:pt x="6091" y="22189"/>
                      <a:pt x="5790" y="21663"/>
                    </a:cubicBezTo>
                    <a:cubicBezTo>
                      <a:pt x="5465" y="21111"/>
                      <a:pt x="5214" y="20560"/>
                      <a:pt x="4913" y="20009"/>
                    </a:cubicBezTo>
                    <a:cubicBezTo>
                      <a:pt x="4387" y="18881"/>
                      <a:pt x="3886" y="17753"/>
                      <a:pt x="3485" y="16600"/>
                    </a:cubicBezTo>
                    <a:cubicBezTo>
                      <a:pt x="3084" y="15447"/>
                      <a:pt x="2758" y="14294"/>
                      <a:pt x="2457" y="13167"/>
                    </a:cubicBezTo>
                    <a:cubicBezTo>
                      <a:pt x="2181" y="12039"/>
                      <a:pt x="1931" y="10936"/>
                      <a:pt x="1780" y="9858"/>
                    </a:cubicBezTo>
                    <a:cubicBezTo>
                      <a:pt x="1680" y="9332"/>
                      <a:pt x="1630" y="8806"/>
                      <a:pt x="1580" y="8304"/>
                    </a:cubicBezTo>
                    <a:cubicBezTo>
                      <a:pt x="1530" y="7803"/>
                      <a:pt x="1455" y="7327"/>
                      <a:pt x="1430" y="6851"/>
                    </a:cubicBezTo>
                    <a:cubicBezTo>
                      <a:pt x="1354" y="5923"/>
                      <a:pt x="1329" y="5071"/>
                      <a:pt x="1304" y="4294"/>
                    </a:cubicBezTo>
                    <a:cubicBezTo>
                      <a:pt x="1304" y="3542"/>
                      <a:pt x="1304" y="2866"/>
                      <a:pt x="1329" y="2314"/>
                    </a:cubicBezTo>
                    <a:cubicBezTo>
                      <a:pt x="1354" y="1788"/>
                      <a:pt x="1379" y="1362"/>
                      <a:pt x="1404" y="1061"/>
                    </a:cubicBezTo>
                    <a:cubicBezTo>
                      <a:pt x="1430" y="936"/>
                      <a:pt x="1430" y="811"/>
                      <a:pt x="1455" y="735"/>
                    </a:cubicBezTo>
                    <a:cubicBezTo>
                      <a:pt x="1455" y="660"/>
                      <a:pt x="1455" y="635"/>
                      <a:pt x="1455" y="635"/>
                    </a:cubicBezTo>
                    <a:lnTo>
                      <a:pt x="1455" y="610"/>
                    </a:lnTo>
                    <a:cubicBezTo>
                      <a:pt x="1505" y="309"/>
                      <a:pt x="1279" y="59"/>
                      <a:pt x="978" y="9"/>
                    </a:cubicBezTo>
                    <a:cubicBezTo>
                      <a:pt x="947" y="3"/>
                      <a:pt x="917" y="1"/>
                      <a:pt x="8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" name="Google Shape;5035;p63"/>
              <p:cNvSpPr/>
              <p:nvPr/>
            </p:nvSpPr>
            <p:spPr>
              <a:xfrm>
                <a:off x="1695490" y="1421268"/>
                <a:ext cx="50926" cy="50486"/>
              </a:xfrm>
              <a:custGeom>
                <a:avLst/>
                <a:gdLst/>
                <a:ahLst/>
                <a:cxnLst/>
                <a:rect l="l" t="t" r="r" b="b"/>
                <a:pathLst>
                  <a:path w="8672" h="859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26" y="1580"/>
                      <a:pt x="928" y="3184"/>
                      <a:pt x="1429" y="4738"/>
                    </a:cubicBezTo>
                    <a:cubicBezTo>
                      <a:pt x="1679" y="4938"/>
                      <a:pt x="1930" y="5139"/>
                      <a:pt x="2156" y="5339"/>
                    </a:cubicBezTo>
                    <a:cubicBezTo>
                      <a:pt x="2481" y="5615"/>
                      <a:pt x="2832" y="5916"/>
                      <a:pt x="3158" y="6141"/>
                    </a:cubicBezTo>
                    <a:cubicBezTo>
                      <a:pt x="3459" y="6367"/>
                      <a:pt x="3760" y="6592"/>
                      <a:pt x="4060" y="6818"/>
                    </a:cubicBezTo>
                    <a:cubicBezTo>
                      <a:pt x="4186" y="6918"/>
                      <a:pt x="4311" y="7018"/>
                      <a:pt x="4461" y="7119"/>
                    </a:cubicBezTo>
                    <a:cubicBezTo>
                      <a:pt x="4587" y="7194"/>
                      <a:pt x="4712" y="7294"/>
                      <a:pt x="4837" y="7369"/>
                    </a:cubicBezTo>
                    <a:cubicBezTo>
                      <a:pt x="5790" y="7996"/>
                      <a:pt x="6341" y="8372"/>
                      <a:pt x="6341" y="8372"/>
                    </a:cubicBezTo>
                    <a:cubicBezTo>
                      <a:pt x="6366" y="8372"/>
                      <a:pt x="6366" y="8372"/>
                      <a:pt x="6391" y="8397"/>
                    </a:cubicBezTo>
                    <a:cubicBezTo>
                      <a:pt x="6612" y="8533"/>
                      <a:pt x="6855" y="8596"/>
                      <a:pt x="7096" y="8596"/>
                    </a:cubicBezTo>
                    <a:cubicBezTo>
                      <a:pt x="7568" y="8596"/>
                      <a:pt x="8031" y="8352"/>
                      <a:pt x="8296" y="7921"/>
                    </a:cubicBezTo>
                    <a:cubicBezTo>
                      <a:pt x="8672" y="7269"/>
                      <a:pt x="8472" y="6417"/>
                      <a:pt x="7820" y="6016"/>
                    </a:cubicBezTo>
                    <a:lnTo>
                      <a:pt x="7745" y="5991"/>
                    </a:lnTo>
                    <a:cubicBezTo>
                      <a:pt x="7745" y="5991"/>
                      <a:pt x="7243" y="5665"/>
                      <a:pt x="6316" y="5114"/>
                    </a:cubicBezTo>
                    <a:cubicBezTo>
                      <a:pt x="6191" y="5038"/>
                      <a:pt x="6065" y="4963"/>
                      <a:pt x="5940" y="4888"/>
                    </a:cubicBezTo>
                    <a:cubicBezTo>
                      <a:pt x="5840" y="4813"/>
                      <a:pt x="5690" y="4713"/>
                      <a:pt x="5564" y="4637"/>
                    </a:cubicBezTo>
                    <a:cubicBezTo>
                      <a:pt x="5289" y="4437"/>
                      <a:pt x="5013" y="4236"/>
                      <a:pt x="4712" y="4036"/>
                    </a:cubicBezTo>
                    <a:cubicBezTo>
                      <a:pt x="4386" y="3835"/>
                      <a:pt x="4086" y="3585"/>
                      <a:pt x="3760" y="3334"/>
                    </a:cubicBezTo>
                    <a:cubicBezTo>
                      <a:pt x="3409" y="3058"/>
                      <a:pt x="3058" y="2808"/>
                      <a:pt x="2707" y="2507"/>
                    </a:cubicBezTo>
                    <a:cubicBezTo>
                      <a:pt x="2356" y="2206"/>
                      <a:pt x="2005" y="1906"/>
                      <a:pt x="1629" y="1580"/>
                    </a:cubicBezTo>
                    <a:cubicBezTo>
                      <a:pt x="1429" y="1404"/>
                      <a:pt x="1253" y="1229"/>
                      <a:pt x="1078" y="1053"/>
                    </a:cubicBezTo>
                    <a:cubicBezTo>
                      <a:pt x="903" y="878"/>
                      <a:pt x="702" y="703"/>
                      <a:pt x="527" y="502"/>
                    </a:cubicBezTo>
                    <a:cubicBezTo>
                      <a:pt x="351" y="352"/>
                      <a:pt x="176" y="176"/>
                      <a:pt x="0" y="1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" name="Google Shape;5036;p63"/>
              <p:cNvSpPr/>
              <p:nvPr/>
            </p:nvSpPr>
            <p:spPr>
              <a:xfrm>
                <a:off x="1610033" y="1203739"/>
                <a:ext cx="54256" cy="69953"/>
              </a:xfrm>
              <a:custGeom>
                <a:avLst/>
                <a:gdLst/>
                <a:ahLst/>
                <a:cxnLst/>
                <a:rect l="l" t="t" r="r" b="b"/>
                <a:pathLst>
                  <a:path w="9239" h="11912" extrusionOk="0">
                    <a:moveTo>
                      <a:pt x="4101" y="0"/>
                    </a:moveTo>
                    <a:cubicBezTo>
                      <a:pt x="4101" y="0"/>
                      <a:pt x="4703" y="2356"/>
                      <a:pt x="2698" y="4587"/>
                    </a:cubicBezTo>
                    <a:cubicBezTo>
                      <a:pt x="1" y="7577"/>
                      <a:pt x="254" y="11911"/>
                      <a:pt x="4653" y="11911"/>
                    </a:cubicBezTo>
                    <a:cubicBezTo>
                      <a:pt x="4751" y="11911"/>
                      <a:pt x="4851" y="11909"/>
                      <a:pt x="4953" y="11905"/>
                    </a:cubicBezTo>
                    <a:cubicBezTo>
                      <a:pt x="7008" y="11805"/>
                      <a:pt x="9239" y="8822"/>
                      <a:pt x="8287" y="5764"/>
                    </a:cubicBezTo>
                    <a:cubicBezTo>
                      <a:pt x="7059" y="1930"/>
                      <a:pt x="4101" y="0"/>
                      <a:pt x="410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" name="Google Shape;5037;p63"/>
              <p:cNvSpPr/>
              <p:nvPr/>
            </p:nvSpPr>
            <p:spPr>
              <a:xfrm>
                <a:off x="1611595" y="1203739"/>
                <a:ext cx="24823" cy="67264"/>
              </a:xfrm>
              <a:custGeom>
                <a:avLst/>
                <a:gdLst/>
                <a:ahLst/>
                <a:cxnLst/>
                <a:rect l="l" t="t" r="r" b="b"/>
                <a:pathLst>
                  <a:path w="4227" h="11454" extrusionOk="0">
                    <a:moveTo>
                      <a:pt x="3835" y="0"/>
                    </a:moveTo>
                    <a:lnTo>
                      <a:pt x="3835" y="0"/>
                    </a:lnTo>
                    <a:cubicBezTo>
                      <a:pt x="3841" y="25"/>
                      <a:pt x="3846" y="50"/>
                      <a:pt x="3851" y="75"/>
                    </a:cubicBezTo>
                    <a:lnTo>
                      <a:pt x="3851" y="75"/>
                    </a:lnTo>
                    <a:cubicBezTo>
                      <a:pt x="3842" y="26"/>
                      <a:pt x="3835" y="0"/>
                      <a:pt x="3835" y="0"/>
                    </a:cubicBezTo>
                    <a:close/>
                    <a:moveTo>
                      <a:pt x="3851" y="75"/>
                    </a:moveTo>
                    <a:cubicBezTo>
                      <a:pt x="3933" y="492"/>
                      <a:pt x="4227" y="2590"/>
                      <a:pt x="2432" y="4587"/>
                    </a:cubicBezTo>
                    <a:cubicBezTo>
                      <a:pt x="251" y="6993"/>
                      <a:pt x="0" y="10276"/>
                      <a:pt x="2281" y="11454"/>
                    </a:cubicBezTo>
                    <a:cubicBezTo>
                      <a:pt x="1805" y="9574"/>
                      <a:pt x="2432" y="7544"/>
                      <a:pt x="3058" y="6466"/>
                    </a:cubicBezTo>
                    <a:cubicBezTo>
                      <a:pt x="4219" y="4466"/>
                      <a:pt x="4212" y="1783"/>
                      <a:pt x="3851" y="75"/>
                    </a:cubicBezTo>
                    <a:close/>
                  </a:path>
                </a:pathLst>
              </a:custGeom>
              <a:solidFill>
                <a:srgbClr val="4D1311">
                  <a:alpha val="20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" name="Google Shape;5038;p63"/>
              <p:cNvSpPr/>
              <p:nvPr/>
            </p:nvSpPr>
            <p:spPr>
              <a:xfrm>
                <a:off x="1617039" y="1203739"/>
                <a:ext cx="41366" cy="69618"/>
              </a:xfrm>
              <a:custGeom>
                <a:avLst/>
                <a:gdLst/>
                <a:ahLst/>
                <a:cxnLst/>
                <a:rect l="l" t="t" r="r" b="b"/>
                <a:pathLst>
                  <a:path w="7044" h="11855" extrusionOk="0">
                    <a:moveTo>
                      <a:pt x="2908" y="0"/>
                    </a:moveTo>
                    <a:cubicBezTo>
                      <a:pt x="2908" y="0"/>
                      <a:pt x="3259" y="1379"/>
                      <a:pt x="2532" y="3033"/>
                    </a:cubicBezTo>
                    <a:cubicBezTo>
                      <a:pt x="1755" y="5389"/>
                      <a:pt x="76" y="7469"/>
                      <a:pt x="1" y="10025"/>
                    </a:cubicBezTo>
                    <a:cubicBezTo>
                      <a:pt x="101" y="10201"/>
                      <a:pt x="201" y="10401"/>
                      <a:pt x="327" y="10577"/>
                    </a:cubicBezTo>
                    <a:cubicBezTo>
                      <a:pt x="753" y="7769"/>
                      <a:pt x="2607" y="5313"/>
                      <a:pt x="3033" y="2632"/>
                    </a:cubicBezTo>
                    <a:lnTo>
                      <a:pt x="3033" y="2632"/>
                    </a:lnTo>
                    <a:cubicBezTo>
                      <a:pt x="3033" y="4236"/>
                      <a:pt x="2733" y="5865"/>
                      <a:pt x="2382" y="7619"/>
                    </a:cubicBezTo>
                    <a:cubicBezTo>
                      <a:pt x="2081" y="9023"/>
                      <a:pt x="1755" y="10351"/>
                      <a:pt x="1830" y="11654"/>
                    </a:cubicBezTo>
                    <a:cubicBezTo>
                      <a:pt x="2081" y="11754"/>
                      <a:pt x="2332" y="11805"/>
                      <a:pt x="2632" y="11855"/>
                    </a:cubicBezTo>
                    <a:cubicBezTo>
                      <a:pt x="2457" y="9574"/>
                      <a:pt x="3109" y="7394"/>
                      <a:pt x="3485" y="5013"/>
                    </a:cubicBezTo>
                    <a:cubicBezTo>
                      <a:pt x="3660" y="3759"/>
                      <a:pt x="3710" y="2531"/>
                      <a:pt x="3459" y="1353"/>
                    </a:cubicBezTo>
                    <a:lnTo>
                      <a:pt x="3459" y="1353"/>
                    </a:lnTo>
                    <a:cubicBezTo>
                      <a:pt x="3710" y="1880"/>
                      <a:pt x="3961" y="2431"/>
                      <a:pt x="4161" y="3008"/>
                    </a:cubicBezTo>
                    <a:cubicBezTo>
                      <a:pt x="4662" y="4386"/>
                      <a:pt x="4612" y="5940"/>
                      <a:pt x="4662" y="7394"/>
                    </a:cubicBezTo>
                    <a:cubicBezTo>
                      <a:pt x="4713" y="8897"/>
                      <a:pt x="4487" y="10326"/>
                      <a:pt x="4612" y="11704"/>
                    </a:cubicBezTo>
                    <a:cubicBezTo>
                      <a:pt x="4788" y="11629"/>
                      <a:pt x="4938" y="11554"/>
                      <a:pt x="5089" y="11454"/>
                    </a:cubicBezTo>
                    <a:cubicBezTo>
                      <a:pt x="4863" y="9474"/>
                      <a:pt x="5114" y="7394"/>
                      <a:pt x="4988" y="5363"/>
                    </a:cubicBezTo>
                    <a:cubicBezTo>
                      <a:pt x="4863" y="3709"/>
                      <a:pt x="4287" y="2331"/>
                      <a:pt x="3560" y="952"/>
                    </a:cubicBezTo>
                    <a:lnTo>
                      <a:pt x="3560" y="952"/>
                    </a:lnTo>
                    <a:cubicBezTo>
                      <a:pt x="4261" y="1930"/>
                      <a:pt x="4913" y="2932"/>
                      <a:pt x="5339" y="4060"/>
                    </a:cubicBezTo>
                    <a:cubicBezTo>
                      <a:pt x="5715" y="5113"/>
                      <a:pt x="6116" y="6165"/>
                      <a:pt x="6442" y="7243"/>
                    </a:cubicBezTo>
                    <a:cubicBezTo>
                      <a:pt x="6668" y="8070"/>
                      <a:pt x="6693" y="8922"/>
                      <a:pt x="6642" y="9800"/>
                    </a:cubicBezTo>
                    <a:cubicBezTo>
                      <a:pt x="6818" y="9499"/>
                      <a:pt x="6943" y="9198"/>
                      <a:pt x="7043" y="8872"/>
                    </a:cubicBezTo>
                    <a:cubicBezTo>
                      <a:pt x="6943" y="7444"/>
                      <a:pt x="6517" y="6065"/>
                      <a:pt x="5966" y="4587"/>
                    </a:cubicBezTo>
                    <a:cubicBezTo>
                      <a:pt x="5314" y="2957"/>
                      <a:pt x="4412" y="1679"/>
                      <a:pt x="3434" y="401"/>
                    </a:cubicBezTo>
                    <a:cubicBezTo>
                      <a:pt x="3109" y="125"/>
                      <a:pt x="2908" y="0"/>
                      <a:pt x="290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" name="Google Shape;5039;p63"/>
              <p:cNvSpPr/>
              <p:nvPr/>
            </p:nvSpPr>
            <p:spPr>
              <a:xfrm>
                <a:off x="1919203" y="1374799"/>
                <a:ext cx="76249" cy="140823"/>
              </a:xfrm>
              <a:custGeom>
                <a:avLst/>
                <a:gdLst/>
                <a:ahLst/>
                <a:cxnLst/>
                <a:rect l="l" t="t" r="r" b="b"/>
                <a:pathLst>
                  <a:path w="12984" h="23980" extrusionOk="0">
                    <a:moveTo>
                      <a:pt x="8322" y="1"/>
                    </a:moveTo>
                    <a:cubicBezTo>
                      <a:pt x="3917" y="1"/>
                      <a:pt x="1" y="4781"/>
                      <a:pt x="1" y="4781"/>
                    </a:cubicBezTo>
                    <a:lnTo>
                      <a:pt x="2482" y="23979"/>
                    </a:lnTo>
                    <a:cubicBezTo>
                      <a:pt x="12983" y="12701"/>
                      <a:pt x="11078" y="621"/>
                      <a:pt x="10226" y="320"/>
                    </a:cubicBezTo>
                    <a:cubicBezTo>
                      <a:pt x="9588" y="98"/>
                      <a:pt x="8950" y="1"/>
                      <a:pt x="83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" name="Google Shape;5040;p63"/>
              <p:cNvSpPr/>
              <p:nvPr/>
            </p:nvSpPr>
            <p:spPr>
              <a:xfrm>
                <a:off x="1929063" y="1480733"/>
                <a:ext cx="52993" cy="41648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7092" extrusionOk="0">
                    <a:moveTo>
                      <a:pt x="1710" y="1"/>
                    </a:moveTo>
                    <a:cubicBezTo>
                      <a:pt x="1147" y="1"/>
                      <a:pt x="574" y="64"/>
                      <a:pt x="1" y="201"/>
                    </a:cubicBezTo>
                    <a:lnTo>
                      <a:pt x="803" y="7043"/>
                    </a:lnTo>
                    <a:cubicBezTo>
                      <a:pt x="803" y="7043"/>
                      <a:pt x="1683" y="7091"/>
                      <a:pt x="2868" y="7091"/>
                    </a:cubicBezTo>
                    <a:cubicBezTo>
                      <a:pt x="5303" y="7091"/>
                      <a:pt x="9024" y="6887"/>
                      <a:pt x="9024" y="5639"/>
                    </a:cubicBezTo>
                    <a:cubicBezTo>
                      <a:pt x="9024" y="2992"/>
                      <a:pt x="5585" y="1"/>
                      <a:pt x="171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" name="Google Shape;5041;p63"/>
              <p:cNvSpPr/>
              <p:nvPr/>
            </p:nvSpPr>
            <p:spPr>
              <a:xfrm>
                <a:off x="1929063" y="1480709"/>
                <a:ext cx="52993" cy="41636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7090" extrusionOk="0">
                    <a:moveTo>
                      <a:pt x="1713" y="0"/>
                    </a:moveTo>
                    <a:cubicBezTo>
                      <a:pt x="1149" y="0"/>
                      <a:pt x="575" y="64"/>
                      <a:pt x="1" y="205"/>
                    </a:cubicBezTo>
                    <a:lnTo>
                      <a:pt x="803" y="7047"/>
                    </a:lnTo>
                    <a:cubicBezTo>
                      <a:pt x="803" y="7047"/>
                      <a:pt x="1633" y="7090"/>
                      <a:pt x="2766" y="7090"/>
                    </a:cubicBezTo>
                    <a:cubicBezTo>
                      <a:pt x="5197" y="7090"/>
                      <a:pt x="9024" y="6892"/>
                      <a:pt x="9024" y="5643"/>
                    </a:cubicBezTo>
                    <a:cubicBezTo>
                      <a:pt x="9024" y="5593"/>
                      <a:pt x="9024" y="5543"/>
                      <a:pt x="9024" y="5493"/>
                    </a:cubicBezTo>
                    <a:cubicBezTo>
                      <a:pt x="8472" y="5192"/>
                      <a:pt x="7921" y="4866"/>
                      <a:pt x="7369" y="4541"/>
                    </a:cubicBezTo>
                    <a:cubicBezTo>
                      <a:pt x="6643" y="4190"/>
                      <a:pt x="5715" y="3814"/>
                      <a:pt x="5114" y="3287"/>
                    </a:cubicBezTo>
                    <a:cubicBezTo>
                      <a:pt x="4312" y="2686"/>
                      <a:pt x="3911" y="1408"/>
                      <a:pt x="3585" y="230"/>
                    </a:cubicBezTo>
                    <a:cubicBezTo>
                      <a:pt x="2984" y="83"/>
                      <a:pt x="2356" y="0"/>
                      <a:pt x="1713" y="0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" name="Google Shape;5042;p63"/>
              <p:cNvSpPr/>
              <p:nvPr/>
            </p:nvSpPr>
            <p:spPr>
              <a:xfrm>
                <a:off x="1692695" y="1374799"/>
                <a:ext cx="76243" cy="140823"/>
              </a:xfrm>
              <a:custGeom>
                <a:avLst/>
                <a:gdLst/>
                <a:ahLst/>
                <a:cxnLst/>
                <a:rect l="l" t="t" r="r" b="b"/>
                <a:pathLst>
                  <a:path w="12983" h="23980" extrusionOk="0">
                    <a:moveTo>
                      <a:pt x="4661" y="1"/>
                    </a:moveTo>
                    <a:cubicBezTo>
                      <a:pt x="4033" y="1"/>
                      <a:pt x="3395" y="98"/>
                      <a:pt x="2757" y="320"/>
                    </a:cubicBezTo>
                    <a:cubicBezTo>
                      <a:pt x="1905" y="621"/>
                      <a:pt x="0" y="12701"/>
                      <a:pt x="10501" y="23979"/>
                    </a:cubicBezTo>
                    <a:lnTo>
                      <a:pt x="12983" y="4781"/>
                    </a:lnTo>
                    <a:cubicBezTo>
                      <a:pt x="12983" y="4781"/>
                      <a:pt x="9066" y="1"/>
                      <a:pt x="46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" name="Google Shape;5043;p63"/>
              <p:cNvSpPr/>
              <p:nvPr/>
            </p:nvSpPr>
            <p:spPr>
              <a:xfrm>
                <a:off x="1692695" y="1376525"/>
                <a:ext cx="62554" cy="139096"/>
              </a:xfrm>
              <a:custGeom>
                <a:avLst/>
                <a:gdLst/>
                <a:ahLst/>
                <a:cxnLst/>
                <a:rect l="l" t="t" r="r" b="b"/>
                <a:pathLst>
                  <a:path w="10652" h="23686" extrusionOk="0">
                    <a:moveTo>
                      <a:pt x="2857" y="1"/>
                    </a:moveTo>
                    <a:cubicBezTo>
                      <a:pt x="2832" y="1"/>
                      <a:pt x="2807" y="1"/>
                      <a:pt x="2757" y="26"/>
                    </a:cubicBezTo>
                    <a:cubicBezTo>
                      <a:pt x="1905" y="327"/>
                      <a:pt x="0" y="12407"/>
                      <a:pt x="10501" y="23685"/>
                    </a:cubicBezTo>
                    <a:lnTo>
                      <a:pt x="10652" y="22582"/>
                    </a:lnTo>
                    <a:cubicBezTo>
                      <a:pt x="8221" y="18272"/>
                      <a:pt x="3183" y="8347"/>
                      <a:pt x="2857" y="1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" name="Google Shape;5044;p63"/>
              <p:cNvSpPr/>
              <p:nvPr/>
            </p:nvSpPr>
            <p:spPr>
              <a:xfrm>
                <a:off x="1706084" y="1480733"/>
                <a:ext cx="52993" cy="41648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7092" extrusionOk="0">
                    <a:moveTo>
                      <a:pt x="7314" y="1"/>
                    </a:moveTo>
                    <a:cubicBezTo>
                      <a:pt x="3439" y="1"/>
                      <a:pt x="1" y="2992"/>
                      <a:pt x="1" y="5639"/>
                    </a:cubicBezTo>
                    <a:cubicBezTo>
                      <a:pt x="1" y="6887"/>
                      <a:pt x="3721" y="7091"/>
                      <a:pt x="6156" y="7091"/>
                    </a:cubicBezTo>
                    <a:cubicBezTo>
                      <a:pt x="7341" y="7091"/>
                      <a:pt x="8221" y="7043"/>
                      <a:pt x="8221" y="7043"/>
                    </a:cubicBezTo>
                    <a:lnTo>
                      <a:pt x="9023" y="201"/>
                    </a:lnTo>
                    <a:cubicBezTo>
                      <a:pt x="8451" y="64"/>
                      <a:pt x="7878" y="1"/>
                      <a:pt x="73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5045;p63"/>
              <p:cNvSpPr/>
              <p:nvPr/>
            </p:nvSpPr>
            <p:spPr>
              <a:xfrm>
                <a:off x="1728458" y="1480762"/>
                <a:ext cx="30619" cy="41624"/>
              </a:xfrm>
              <a:custGeom>
                <a:avLst/>
                <a:gdLst/>
                <a:ahLst/>
                <a:cxnLst/>
                <a:rect l="l" t="t" r="r" b="b"/>
                <a:pathLst>
                  <a:path w="5214" h="7088" extrusionOk="0">
                    <a:moveTo>
                      <a:pt x="3507" y="1"/>
                    </a:moveTo>
                    <a:cubicBezTo>
                      <a:pt x="2260" y="1"/>
                      <a:pt x="1053" y="305"/>
                      <a:pt x="0" y="822"/>
                    </a:cubicBezTo>
                    <a:cubicBezTo>
                      <a:pt x="176" y="822"/>
                      <a:pt x="326" y="797"/>
                      <a:pt x="502" y="797"/>
                    </a:cubicBezTo>
                    <a:cubicBezTo>
                      <a:pt x="616" y="797"/>
                      <a:pt x="738" y="797"/>
                      <a:pt x="864" y="797"/>
                    </a:cubicBezTo>
                    <a:cubicBezTo>
                      <a:pt x="1845" y="797"/>
                      <a:pt x="3136" y="836"/>
                      <a:pt x="3935" y="1524"/>
                    </a:cubicBezTo>
                    <a:cubicBezTo>
                      <a:pt x="3208" y="3078"/>
                      <a:pt x="2482" y="5133"/>
                      <a:pt x="2457" y="7088"/>
                    </a:cubicBezTo>
                    <a:cubicBezTo>
                      <a:pt x="3584" y="7088"/>
                      <a:pt x="4411" y="7038"/>
                      <a:pt x="4411" y="7038"/>
                    </a:cubicBezTo>
                    <a:lnTo>
                      <a:pt x="5213" y="196"/>
                    </a:lnTo>
                    <a:cubicBezTo>
                      <a:pt x="4643" y="63"/>
                      <a:pt x="4071" y="1"/>
                      <a:pt x="3507" y="1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" name="Google Shape;5046;p63"/>
              <p:cNvSpPr/>
              <p:nvPr/>
            </p:nvSpPr>
            <p:spPr>
              <a:xfrm>
                <a:off x="1730519" y="1491914"/>
                <a:ext cx="13248" cy="30326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5164" extrusionOk="0">
                    <a:moveTo>
                      <a:pt x="2206" y="1"/>
                    </a:moveTo>
                    <a:cubicBezTo>
                      <a:pt x="1128" y="653"/>
                      <a:pt x="627" y="1655"/>
                      <a:pt x="326" y="2858"/>
                    </a:cubicBezTo>
                    <a:cubicBezTo>
                      <a:pt x="151" y="3485"/>
                      <a:pt x="0" y="4337"/>
                      <a:pt x="0" y="5139"/>
                    </a:cubicBezTo>
                    <a:cubicBezTo>
                      <a:pt x="301" y="5139"/>
                      <a:pt x="577" y="5164"/>
                      <a:pt x="852" y="5164"/>
                    </a:cubicBezTo>
                    <a:cubicBezTo>
                      <a:pt x="802" y="4638"/>
                      <a:pt x="752" y="4111"/>
                      <a:pt x="802" y="3585"/>
                    </a:cubicBezTo>
                    <a:cubicBezTo>
                      <a:pt x="877" y="2332"/>
                      <a:pt x="1303" y="928"/>
                      <a:pt x="2231" y="51"/>
                    </a:cubicBezTo>
                    <a:cubicBezTo>
                      <a:pt x="2256" y="26"/>
                      <a:pt x="2231" y="1"/>
                      <a:pt x="22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5047;p63"/>
              <p:cNvSpPr/>
              <p:nvPr/>
            </p:nvSpPr>
            <p:spPr>
              <a:xfrm>
                <a:off x="1709766" y="1492613"/>
                <a:ext cx="19109" cy="27571"/>
              </a:xfrm>
              <a:custGeom>
                <a:avLst/>
                <a:gdLst/>
                <a:ahLst/>
                <a:cxnLst/>
                <a:rect l="l" t="t" r="r" b="b"/>
                <a:pathLst>
                  <a:path w="3254" h="4695" extrusionOk="0">
                    <a:moveTo>
                      <a:pt x="3222" y="0"/>
                    </a:moveTo>
                    <a:cubicBezTo>
                      <a:pt x="3218" y="0"/>
                      <a:pt x="3213" y="2"/>
                      <a:pt x="3208" y="7"/>
                    </a:cubicBezTo>
                    <a:cubicBezTo>
                      <a:pt x="1479" y="408"/>
                      <a:pt x="0" y="2589"/>
                      <a:pt x="251" y="4468"/>
                    </a:cubicBezTo>
                    <a:cubicBezTo>
                      <a:pt x="477" y="4569"/>
                      <a:pt x="727" y="4644"/>
                      <a:pt x="1003" y="4694"/>
                    </a:cubicBezTo>
                    <a:cubicBezTo>
                      <a:pt x="903" y="2864"/>
                      <a:pt x="1329" y="884"/>
                      <a:pt x="3233" y="57"/>
                    </a:cubicBezTo>
                    <a:cubicBezTo>
                      <a:pt x="3254" y="37"/>
                      <a:pt x="3241" y="0"/>
                      <a:pt x="32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" name="Google Shape;5048;p63"/>
              <p:cNvSpPr/>
              <p:nvPr/>
            </p:nvSpPr>
            <p:spPr>
              <a:xfrm>
                <a:off x="1768932" y="1286735"/>
                <a:ext cx="164847" cy="235652"/>
              </a:xfrm>
              <a:custGeom>
                <a:avLst/>
                <a:gdLst/>
                <a:ahLst/>
                <a:cxnLst/>
                <a:rect l="l" t="t" r="r" b="b"/>
                <a:pathLst>
                  <a:path w="28071" h="40128" extrusionOk="0">
                    <a:moveTo>
                      <a:pt x="13936" y="1"/>
                    </a:moveTo>
                    <a:cubicBezTo>
                      <a:pt x="11582" y="1"/>
                      <a:pt x="9176" y="767"/>
                      <a:pt x="7369" y="2584"/>
                    </a:cubicBezTo>
                    <a:cubicBezTo>
                      <a:pt x="2732" y="7221"/>
                      <a:pt x="1" y="40128"/>
                      <a:pt x="1" y="40128"/>
                    </a:cubicBezTo>
                    <a:lnTo>
                      <a:pt x="28071" y="40078"/>
                    </a:lnTo>
                    <a:cubicBezTo>
                      <a:pt x="28071" y="40078"/>
                      <a:pt x="23685" y="8900"/>
                      <a:pt x="22131" y="4539"/>
                    </a:cubicBezTo>
                    <a:cubicBezTo>
                      <a:pt x="21183" y="1878"/>
                      <a:pt x="17622" y="1"/>
                      <a:pt x="139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5049;p63"/>
              <p:cNvSpPr/>
              <p:nvPr/>
            </p:nvSpPr>
            <p:spPr>
              <a:xfrm>
                <a:off x="1798664" y="1371857"/>
                <a:ext cx="102293" cy="150530"/>
              </a:xfrm>
              <a:custGeom>
                <a:avLst/>
                <a:gdLst/>
                <a:ahLst/>
                <a:cxnLst/>
                <a:rect l="l" t="t" r="r" b="b"/>
                <a:pathLst>
                  <a:path w="17419" h="25633" extrusionOk="0">
                    <a:moveTo>
                      <a:pt x="11512" y="1"/>
                    </a:moveTo>
                    <a:cubicBezTo>
                      <a:pt x="10949" y="1"/>
                      <a:pt x="10393" y="175"/>
                      <a:pt x="9875" y="495"/>
                    </a:cubicBezTo>
                    <a:cubicBezTo>
                      <a:pt x="7644" y="1873"/>
                      <a:pt x="2256" y="6911"/>
                      <a:pt x="978" y="11498"/>
                    </a:cubicBezTo>
                    <a:cubicBezTo>
                      <a:pt x="101" y="14706"/>
                      <a:pt x="0" y="21698"/>
                      <a:pt x="50" y="25633"/>
                    </a:cubicBezTo>
                    <a:lnTo>
                      <a:pt x="16015" y="25608"/>
                    </a:lnTo>
                    <a:cubicBezTo>
                      <a:pt x="17419" y="19367"/>
                      <a:pt x="17269" y="11498"/>
                      <a:pt x="16291" y="6736"/>
                    </a:cubicBezTo>
                    <a:cubicBezTo>
                      <a:pt x="15329" y="1905"/>
                      <a:pt x="13377" y="1"/>
                      <a:pt x="11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" name="Google Shape;5050;p63"/>
              <p:cNvSpPr/>
              <p:nvPr/>
            </p:nvSpPr>
            <p:spPr>
              <a:xfrm>
                <a:off x="1866010" y="1293018"/>
                <a:ext cx="80136" cy="229368"/>
              </a:xfrm>
              <a:custGeom>
                <a:avLst/>
                <a:gdLst/>
                <a:ahLst/>
                <a:cxnLst/>
                <a:rect l="l" t="t" r="r" b="b"/>
                <a:pathLst>
                  <a:path w="13646" h="39058" extrusionOk="0">
                    <a:moveTo>
                      <a:pt x="1976" y="1"/>
                    </a:moveTo>
                    <a:cubicBezTo>
                      <a:pt x="0" y="1"/>
                      <a:pt x="2342" y="11664"/>
                      <a:pt x="2342" y="11664"/>
                    </a:cubicBezTo>
                    <a:cubicBezTo>
                      <a:pt x="2342" y="11664"/>
                      <a:pt x="5725" y="24522"/>
                      <a:pt x="3796" y="36050"/>
                    </a:cubicBezTo>
                    <a:lnTo>
                      <a:pt x="13044" y="39058"/>
                    </a:lnTo>
                    <a:cubicBezTo>
                      <a:pt x="13044" y="39058"/>
                      <a:pt x="13645" y="28933"/>
                      <a:pt x="11540" y="16928"/>
                    </a:cubicBezTo>
                    <a:cubicBezTo>
                      <a:pt x="9460" y="4948"/>
                      <a:pt x="4923" y="1514"/>
                      <a:pt x="2342" y="110"/>
                    </a:cubicBezTo>
                    <a:cubicBezTo>
                      <a:pt x="2206" y="36"/>
                      <a:pt x="2084" y="1"/>
                      <a:pt x="19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5051;p63"/>
              <p:cNvSpPr/>
              <p:nvPr/>
            </p:nvSpPr>
            <p:spPr>
              <a:xfrm>
                <a:off x="1881085" y="1367106"/>
                <a:ext cx="23555" cy="140711"/>
              </a:xfrm>
              <a:custGeom>
                <a:avLst/>
                <a:gdLst/>
                <a:ahLst/>
                <a:cxnLst/>
                <a:rect l="l" t="t" r="r" b="b"/>
                <a:pathLst>
                  <a:path w="4011" h="2396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02" y="3134"/>
                      <a:pt x="2858" y="13760"/>
                      <a:pt x="1229" y="23434"/>
                    </a:cubicBezTo>
                    <a:lnTo>
                      <a:pt x="2858" y="23961"/>
                    </a:lnTo>
                    <a:cubicBezTo>
                      <a:pt x="2858" y="23961"/>
                      <a:pt x="4011" y="7494"/>
                      <a:pt x="0" y="1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" name="Google Shape;5052;p63"/>
              <p:cNvSpPr/>
              <p:nvPr/>
            </p:nvSpPr>
            <p:spPr>
              <a:xfrm>
                <a:off x="1854312" y="1487756"/>
                <a:ext cx="97718" cy="45964"/>
              </a:xfrm>
              <a:custGeom>
                <a:avLst/>
                <a:gdLst/>
                <a:ahLst/>
                <a:cxnLst/>
                <a:rect l="l" t="t" r="r" b="b"/>
                <a:pathLst>
                  <a:path w="16640" h="7827" extrusionOk="0">
                    <a:moveTo>
                      <a:pt x="7102" y="1"/>
                    </a:moveTo>
                    <a:cubicBezTo>
                      <a:pt x="1507" y="1"/>
                      <a:pt x="0" y="4651"/>
                      <a:pt x="48" y="5872"/>
                    </a:cubicBezTo>
                    <a:cubicBezTo>
                      <a:pt x="123" y="7100"/>
                      <a:pt x="3582" y="7827"/>
                      <a:pt x="8118" y="7827"/>
                    </a:cubicBezTo>
                    <a:cubicBezTo>
                      <a:pt x="12655" y="7827"/>
                      <a:pt x="16389" y="7050"/>
                      <a:pt x="16514" y="5872"/>
                    </a:cubicBezTo>
                    <a:cubicBezTo>
                      <a:pt x="16640" y="4694"/>
                      <a:pt x="14184" y="483"/>
                      <a:pt x="7918" y="32"/>
                    </a:cubicBezTo>
                    <a:cubicBezTo>
                      <a:pt x="7637" y="11"/>
                      <a:pt x="7365" y="1"/>
                      <a:pt x="71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5053;p63"/>
              <p:cNvSpPr/>
              <p:nvPr/>
            </p:nvSpPr>
            <p:spPr>
              <a:xfrm>
                <a:off x="1854312" y="1487756"/>
                <a:ext cx="69166" cy="40667"/>
              </a:xfrm>
              <a:custGeom>
                <a:avLst/>
                <a:gdLst/>
                <a:ahLst/>
                <a:cxnLst/>
                <a:rect l="l" t="t" r="r" b="b"/>
                <a:pathLst>
                  <a:path w="11778" h="6925" extrusionOk="0">
                    <a:moveTo>
                      <a:pt x="7102" y="1"/>
                    </a:moveTo>
                    <a:cubicBezTo>
                      <a:pt x="1507" y="1"/>
                      <a:pt x="0" y="4651"/>
                      <a:pt x="48" y="5872"/>
                    </a:cubicBezTo>
                    <a:cubicBezTo>
                      <a:pt x="73" y="6273"/>
                      <a:pt x="499" y="6624"/>
                      <a:pt x="1176" y="6925"/>
                    </a:cubicBezTo>
                    <a:cubicBezTo>
                      <a:pt x="2028" y="5646"/>
                      <a:pt x="3056" y="4519"/>
                      <a:pt x="4384" y="3691"/>
                    </a:cubicBezTo>
                    <a:cubicBezTo>
                      <a:pt x="6539" y="2338"/>
                      <a:pt x="9146" y="1361"/>
                      <a:pt x="11778" y="909"/>
                    </a:cubicBezTo>
                    <a:cubicBezTo>
                      <a:pt x="10700" y="458"/>
                      <a:pt x="9422" y="133"/>
                      <a:pt x="7918" y="32"/>
                    </a:cubicBezTo>
                    <a:cubicBezTo>
                      <a:pt x="7637" y="11"/>
                      <a:pt x="7365" y="1"/>
                      <a:pt x="7102" y="1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" name="Google Shape;5054;p63"/>
              <p:cNvSpPr/>
              <p:nvPr/>
            </p:nvSpPr>
            <p:spPr>
              <a:xfrm>
                <a:off x="1877109" y="1493823"/>
                <a:ext cx="11780" cy="39164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6669" extrusionOk="0">
                    <a:moveTo>
                      <a:pt x="1921" y="1"/>
                    </a:moveTo>
                    <a:cubicBezTo>
                      <a:pt x="1897" y="1"/>
                      <a:pt x="1873" y="9"/>
                      <a:pt x="1855" y="27"/>
                    </a:cubicBezTo>
                    <a:cubicBezTo>
                      <a:pt x="753" y="1907"/>
                      <a:pt x="1" y="4288"/>
                      <a:pt x="201" y="6543"/>
                    </a:cubicBezTo>
                    <a:cubicBezTo>
                      <a:pt x="527" y="6593"/>
                      <a:pt x="853" y="6643"/>
                      <a:pt x="1204" y="6668"/>
                    </a:cubicBezTo>
                    <a:cubicBezTo>
                      <a:pt x="1179" y="5866"/>
                      <a:pt x="1154" y="5090"/>
                      <a:pt x="1204" y="4288"/>
                    </a:cubicBezTo>
                    <a:cubicBezTo>
                      <a:pt x="1279" y="2834"/>
                      <a:pt x="1906" y="1506"/>
                      <a:pt x="2006" y="77"/>
                    </a:cubicBezTo>
                    <a:cubicBezTo>
                      <a:pt x="2006" y="28"/>
                      <a:pt x="1964" y="1"/>
                      <a:pt x="19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5055;p63"/>
              <p:cNvSpPr/>
              <p:nvPr/>
            </p:nvSpPr>
            <p:spPr>
              <a:xfrm>
                <a:off x="1902237" y="1494251"/>
                <a:ext cx="13736" cy="39175"/>
              </a:xfrm>
              <a:custGeom>
                <a:avLst/>
                <a:gdLst/>
                <a:ahLst/>
                <a:cxnLst/>
                <a:rect l="l" t="t" r="r" b="b"/>
                <a:pathLst>
                  <a:path w="2339" h="6671" extrusionOk="0">
                    <a:moveTo>
                      <a:pt x="126" y="1"/>
                    </a:moveTo>
                    <a:cubicBezTo>
                      <a:pt x="59" y="1"/>
                      <a:pt x="1" y="50"/>
                      <a:pt x="33" y="129"/>
                    </a:cubicBezTo>
                    <a:cubicBezTo>
                      <a:pt x="434" y="1508"/>
                      <a:pt x="1010" y="2736"/>
                      <a:pt x="1286" y="4164"/>
                    </a:cubicBezTo>
                    <a:cubicBezTo>
                      <a:pt x="1436" y="5017"/>
                      <a:pt x="1486" y="5844"/>
                      <a:pt x="1486" y="6671"/>
                    </a:cubicBezTo>
                    <a:cubicBezTo>
                      <a:pt x="1762" y="6671"/>
                      <a:pt x="2013" y="6646"/>
                      <a:pt x="2288" y="6646"/>
                    </a:cubicBezTo>
                    <a:cubicBezTo>
                      <a:pt x="2338" y="4340"/>
                      <a:pt x="1386" y="1959"/>
                      <a:pt x="233" y="54"/>
                    </a:cubicBezTo>
                    <a:cubicBezTo>
                      <a:pt x="205" y="17"/>
                      <a:pt x="164" y="1"/>
                      <a:pt x="12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" name="Google Shape;5056;p63"/>
              <p:cNvSpPr/>
              <p:nvPr/>
            </p:nvSpPr>
            <p:spPr>
              <a:xfrm>
                <a:off x="1753035" y="1293018"/>
                <a:ext cx="80136" cy="229368"/>
              </a:xfrm>
              <a:custGeom>
                <a:avLst/>
                <a:gdLst/>
                <a:ahLst/>
                <a:cxnLst/>
                <a:rect l="l" t="t" r="r" b="b"/>
                <a:pathLst>
                  <a:path w="13646" h="39058" extrusionOk="0">
                    <a:moveTo>
                      <a:pt x="11671" y="1"/>
                    </a:moveTo>
                    <a:cubicBezTo>
                      <a:pt x="11562" y="1"/>
                      <a:pt x="11440" y="36"/>
                      <a:pt x="11304" y="110"/>
                    </a:cubicBezTo>
                    <a:cubicBezTo>
                      <a:pt x="8698" y="1514"/>
                      <a:pt x="4186" y="4948"/>
                      <a:pt x="2081" y="16928"/>
                    </a:cubicBezTo>
                    <a:cubicBezTo>
                      <a:pt x="1" y="28933"/>
                      <a:pt x="577" y="39058"/>
                      <a:pt x="577" y="39058"/>
                    </a:cubicBezTo>
                    <a:lnTo>
                      <a:pt x="9851" y="36050"/>
                    </a:lnTo>
                    <a:cubicBezTo>
                      <a:pt x="7921" y="24522"/>
                      <a:pt x="11304" y="11664"/>
                      <a:pt x="11304" y="11664"/>
                    </a:cubicBezTo>
                    <a:cubicBezTo>
                      <a:pt x="11304" y="11664"/>
                      <a:pt x="13646" y="1"/>
                      <a:pt x="116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" name="Google Shape;5057;p63"/>
              <p:cNvSpPr/>
              <p:nvPr/>
            </p:nvSpPr>
            <p:spPr>
              <a:xfrm>
                <a:off x="1801312" y="1341725"/>
                <a:ext cx="21640" cy="152209"/>
              </a:xfrm>
              <a:custGeom>
                <a:avLst/>
                <a:gdLst/>
                <a:ahLst/>
                <a:cxnLst/>
                <a:rect l="l" t="t" r="r" b="b"/>
                <a:pathLst>
                  <a:path w="3685" h="25919" extrusionOk="0">
                    <a:moveTo>
                      <a:pt x="3666" y="1"/>
                    </a:moveTo>
                    <a:cubicBezTo>
                      <a:pt x="3662" y="1"/>
                      <a:pt x="3660" y="4"/>
                      <a:pt x="3660" y="12"/>
                    </a:cubicBezTo>
                    <a:cubicBezTo>
                      <a:pt x="2707" y="3922"/>
                      <a:pt x="1805" y="7781"/>
                      <a:pt x="1279" y="11791"/>
                    </a:cubicBezTo>
                    <a:cubicBezTo>
                      <a:pt x="677" y="16328"/>
                      <a:pt x="0" y="21315"/>
                      <a:pt x="1178" y="25802"/>
                    </a:cubicBezTo>
                    <a:cubicBezTo>
                      <a:pt x="1201" y="25881"/>
                      <a:pt x="1274" y="25919"/>
                      <a:pt x="1346" y="25919"/>
                    </a:cubicBezTo>
                    <a:cubicBezTo>
                      <a:pt x="1433" y="25919"/>
                      <a:pt x="1518" y="25862"/>
                      <a:pt x="1504" y="25751"/>
                    </a:cubicBezTo>
                    <a:cubicBezTo>
                      <a:pt x="677" y="17180"/>
                      <a:pt x="2181" y="8458"/>
                      <a:pt x="3685" y="12"/>
                    </a:cubicBezTo>
                    <a:cubicBezTo>
                      <a:pt x="3685" y="12"/>
                      <a:pt x="3674" y="1"/>
                      <a:pt x="3666" y="1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" name="Google Shape;5058;p63"/>
              <p:cNvSpPr/>
              <p:nvPr/>
            </p:nvSpPr>
            <p:spPr>
              <a:xfrm>
                <a:off x="1753035" y="1311470"/>
                <a:ext cx="44602" cy="210917"/>
              </a:xfrm>
              <a:custGeom>
                <a:avLst/>
                <a:gdLst/>
                <a:ahLst/>
                <a:cxnLst/>
                <a:rect l="l" t="t" r="r" b="b"/>
                <a:pathLst>
                  <a:path w="7595" h="35916" extrusionOk="0">
                    <a:moveTo>
                      <a:pt x="7595" y="1"/>
                    </a:moveTo>
                    <a:lnTo>
                      <a:pt x="7595" y="1"/>
                    </a:lnTo>
                    <a:cubicBezTo>
                      <a:pt x="5515" y="2432"/>
                      <a:pt x="3359" y="6542"/>
                      <a:pt x="2081" y="13786"/>
                    </a:cubicBezTo>
                    <a:cubicBezTo>
                      <a:pt x="1" y="25791"/>
                      <a:pt x="577" y="35916"/>
                      <a:pt x="577" y="35916"/>
                    </a:cubicBezTo>
                    <a:lnTo>
                      <a:pt x="2708" y="35214"/>
                    </a:lnTo>
                    <a:cubicBezTo>
                      <a:pt x="2131" y="29274"/>
                      <a:pt x="1981" y="23234"/>
                      <a:pt x="2858" y="17369"/>
                    </a:cubicBezTo>
                    <a:cubicBezTo>
                      <a:pt x="3685" y="11555"/>
                      <a:pt x="4637" y="5114"/>
                      <a:pt x="7595" y="1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" name="Google Shape;5059;p63"/>
              <p:cNvSpPr/>
              <p:nvPr/>
            </p:nvSpPr>
            <p:spPr>
              <a:xfrm>
                <a:off x="1747004" y="1487756"/>
                <a:ext cx="97859" cy="45964"/>
              </a:xfrm>
              <a:custGeom>
                <a:avLst/>
                <a:gdLst/>
                <a:ahLst/>
                <a:cxnLst/>
                <a:rect l="l" t="t" r="r" b="b"/>
                <a:pathLst>
                  <a:path w="16664" h="7827" extrusionOk="0">
                    <a:moveTo>
                      <a:pt x="9560" y="1"/>
                    </a:moveTo>
                    <a:cubicBezTo>
                      <a:pt x="9298" y="1"/>
                      <a:pt x="9027" y="11"/>
                      <a:pt x="8747" y="32"/>
                    </a:cubicBezTo>
                    <a:cubicBezTo>
                      <a:pt x="2481" y="483"/>
                      <a:pt x="0" y="4694"/>
                      <a:pt x="151" y="5872"/>
                    </a:cubicBezTo>
                    <a:cubicBezTo>
                      <a:pt x="276" y="7050"/>
                      <a:pt x="4010" y="7827"/>
                      <a:pt x="8547" y="7827"/>
                    </a:cubicBezTo>
                    <a:cubicBezTo>
                      <a:pt x="13058" y="7827"/>
                      <a:pt x="16542" y="7100"/>
                      <a:pt x="16592" y="5872"/>
                    </a:cubicBezTo>
                    <a:cubicBezTo>
                      <a:pt x="16664" y="4651"/>
                      <a:pt x="15135" y="1"/>
                      <a:pt x="9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" name="Google Shape;5060;p63"/>
              <p:cNvSpPr/>
              <p:nvPr/>
            </p:nvSpPr>
            <p:spPr>
              <a:xfrm>
                <a:off x="1747004" y="1487727"/>
                <a:ext cx="76389" cy="41577"/>
              </a:xfrm>
              <a:custGeom>
                <a:avLst/>
                <a:gdLst/>
                <a:ahLst/>
                <a:cxnLst/>
                <a:rect l="l" t="t" r="r" b="b"/>
                <a:pathLst>
                  <a:path w="13008" h="7080" extrusionOk="0">
                    <a:moveTo>
                      <a:pt x="9591" y="0"/>
                    </a:moveTo>
                    <a:cubicBezTo>
                      <a:pt x="9319" y="0"/>
                      <a:pt x="9038" y="12"/>
                      <a:pt x="8747" y="37"/>
                    </a:cubicBezTo>
                    <a:cubicBezTo>
                      <a:pt x="2481" y="488"/>
                      <a:pt x="0" y="4699"/>
                      <a:pt x="151" y="5877"/>
                    </a:cubicBezTo>
                    <a:cubicBezTo>
                      <a:pt x="201" y="6353"/>
                      <a:pt x="827" y="6754"/>
                      <a:pt x="1855" y="7080"/>
                    </a:cubicBezTo>
                    <a:cubicBezTo>
                      <a:pt x="3108" y="5551"/>
                      <a:pt x="4737" y="4273"/>
                      <a:pt x="6266" y="3346"/>
                    </a:cubicBezTo>
                    <a:cubicBezTo>
                      <a:pt x="8171" y="2193"/>
                      <a:pt x="10602" y="1140"/>
                      <a:pt x="13008" y="739"/>
                    </a:cubicBezTo>
                    <a:cubicBezTo>
                      <a:pt x="12088" y="300"/>
                      <a:pt x="10959" y="0"/>
                      <a:pt x="9591" y="0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" name="Google Shape;5061;p63"/>
              <p:cNvSpPr/>
              <p:nvPr/>
            </p:nvSpPr>
            <p:spPr>
              <a:xfrm>
                <a:off x="1773641" y="1500359"/>
                <a:ext cx="12779" cy="32481"/>
              </a:xfrm>
              <a:custGeom>
                <a:avLst/>
                <a:gdLst/>
                <a:ahLst/>
                <a:cxnLst/>
                <a:rect l="l" t="t" r="r" b="b"/>
                <a:pathLst>
                  <a:path w="2176" h="5531" extrusionOk="0">
                    <a:moveTo>
                      <a:pt x="2093" y="0"/>
                    </a:moveTo>
                    <a:cubicBezTo>
                      <a:pt x="2080" y="0"/>
                      <a:pt x="2067" y="5"/>
                      <a:pt x="2056" y="17"/>
                    </a:cubicBezTo>
                    <a:cubicBezTo>
                      <a:pt x="702" y="1570"/>
                      <a:pt x="1" y="3475"/>
                      <a:pt x="76" y="5455"/>
                    </a:cubicBezTo>
                    <a:cubicBezTo>
                      <a:pt x="301" y="5480"/>
                      <a:pt x="552" y="5505"/>
                      <a:pt x="803" y="5530"/>
                    </a:cubicBezTo>
                    <a:cubicBezTo>
                      <a:pt x="828" y="3651"/>
                      <a:pt x="1179" y="1946"/>
                      <a:pt x="2156" y="92"/>
                    </a:cubicBezTo>
                    <a:cubicBezTo>
                      <a:pt x="2175" y="53"/>
                      <a:pt x="2135" y="0"/>
                      <a:pt x="20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" name="Google Shape;5062;p63"/>
              <p:cNvSpPr/>
              <p:nvPr/>
            </p:nvSpPr>
            <p:spPr>
              <a:xfrm>
                <a:off x="1802974" y="1492296"/>
                <a:ext cx="14241" cy="40837"/>
              </a:xfrm>
              <a:custGeom>
                <a:avLst/>
                <a:gdLst/>
                <a:ahLst/>
                <a:cxnLst/>
                <a:rect l="l" t="t" r="r" b="b"/>
                <a:pathLst>
                  <a:path w="2425" h="6954" extrusionOk="0">
                    <a:moveTo>
                      <a:pt x="33" y="1"/>
                    </a:moveTo>
                    <a:cubicBezTo>
                      <a:pt x="20" y="1"/>
                      <a:pt x="0" y="18"/>
                      <a:pt x="18" y="36"/>
                    </a:cubicBezTo>
                    <a:cubicBezTo>
                      <a:pt x="1246" y="2342"/>
                      <a:pt x="1647" y="4522"/>
                      <a:pt x="1773" y="6954"/>
                    </a:cubicBezTo>
                    <a:cubicBezTo>
                      <a:pt x="1998" y="6928"/>
                      <a:pt x="2224" y="6903"/>
                      <a:pt x="2424" y="6878"/>
                    </a:cubicBezTo>
                    <a:cubicBezTo>
                      <a:pt x="2399" y="4397"/>
                      <a:pt x="1672" y="2116"/>
                      <a:pt x="43" y="11"/>
                    </a:cubicBezTo>
                    <a:cubicBezTo>
                      <a:pt x="43" y="4"/>
                      <a:pt x="39" y="1"/>
                      <a:pt x="3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" name="Google Shape;5063;p63"/>
              <p:cNvSpPr/>
              <p:nvPr/>
            </p:nvSpPr>
            <p:spPr>
              <a:xfrm>
                <a:off x="1783354" y="1286735"/>
                <a:ext cx="136888" cy="62061"/>
              </a:xfrm>
              <a:custGeom>
                <a:avLst/>
                <a:gdLst/>
                <a:ahLst/>
                <a:cxnLst/>
                <a:rect l="l" t="t" r="r" b="b"/>
                <a:pathLst>
                  <a:path w="23310" h="10568" extrusionOk="0">
                    <a:moveTo>
                      <a:pt x="11503" y="1"/>
                    </a:moveTo>
                    <a:cubicBezTo>
                      <a:pt x="9889" y="1"/>
                      <a:pt x="8248" y="362"/>
                      <a:pt x="6793" y="1180"/>
                    </a:cubicBezTo>
                    <a:cubicBezTo>
                      <a:pt x="6705" y="1105"/>
                      <a:pt x="6611" y="1068"/>
                      <a:pt x="6505" y="1068"/>
                    </a:cubicBezTo>
                    <a:cubicBezTo>
                      <a:pt x="6398" y="1068"/>
                      <a:pt x="6279" y="1105"/>
                      <a:pt x="6141" y="1180"/>
                    </a:cubicBezTo>
                    <a:cubicBezTo>
                      <a:pt x="4512" y="2058"/>
                      <a:pt x="2081" y="3762"/>
                      <a:pt x="1" y="7922"/>
                    </a:cubicBezTo>
                    <a:cubicBezTo>
                      <a:pt x="3785" y="9802"/>
                      <a:pt x="8597" y="10278"/>
                      <a:pt x="12632" y="10529"/>
                    </a:cubicBezTo>
                    <a:cubicBezTo>
                      <a:pt x="13249" y="10555"/>
                      <a:pt x="13866" y="10568"/>
                      <a:pt x="14483" y="10568"/>
                    </a:cubicBezTo>
                    <a:cubicBezTo>
                      <a:pt x="17448" y="10568"/>
                      <a:pt x="20404" y="10261"/>
                      <a:pt x="23309" y="9576"/>
                    </a:cubicBezTo>
                    <a:cubicBezTo>
                      <a:pt x="21455" y="5140"/>
                      <a:pt x="19199" y="2960"/>
                      <a:pt x="17444" y="1782"/>
                    </a:cubicBezTo>
                    <a:cubicBezTo>
                      <a:pt x="17119" y="1581"/>
                      <a:pt x="16768" y="1356"/>
                      <a:pt x="16417" y="1180"/>
                    </a:cubicBezTo>
                    <a:cubicBezTo>
                      <a:pt x="16392" y="1180"/>
                      <a:pt x="16392" y="1180"/>
                      <a:pt x="16392" y="1155"/>
                    </a:cubicBezTo>
                    <a:cubicBezTo>
                      <a:pt x="14971" y="425"/>
                      <a:pt x="13252" y="1"/>
                      <a:pt x="11503" y="1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" name="Google Shape;5064;p63"/>
              <p:cNvSpPr/>
              <p:nvPr/>
            </p:nvSpPr>
            <p:spPr>
              <a:xfrm>
                <a:off x="1681361" y="1073070"/>
                <a:ext cx="319241" cy="269107"/>
              </a:xfrm>
              <a:custGeom>
                <a:avLst/>
                <a:gdLst/>
                <a:ahLst/>
                <a:cxnLst/>
                <a:rect l="l" t="t" r="r" b="b"/>
                <a:pathLst>
                  <a:path w="54362" h="45825" extrusionOk="0">
                    <a:moveTo>
                      <a:pt x="28917" y="0"/>
                    </a:moveTo>
                    <a:cubicBezTo>
                      <a:pt x="14867" y="0"/>
                      <a:pt x="1132" y="17639"/>
                      <a:pt x="677" y="25083"/>
                    </a:cubicBezTo>
                    <a:cubicBezTo>
                      <a:pt x="0" y="35885"/>
                      <a:pt x="16316" y="44858"/>
                      <a:pt x="25188" y="45735"/>
                    </a:cubicBezTo>
                    <a:cubicBezTo>
                      <a:pt x="25813" y="45794"/>
                      <a:pt x="26497" y="45824"/>
                      <a:pt x="27229" y="45824"/>
                    </a:cubicBezTo>
                    <a:cubicBezTo>
                      <a:pt x="36081" y="45824"/>
                      <a:pt x="51926" y="41426"/>
                      <a:pt x="53083" y="31148"/>
                    </a:cubicBezTo>
                    <a:cubicBezTo>
                      <a:pt x="54361" y="20020"/>
                      <a:pt x="45640" y="1925"/>
                      <a:pt x="30903" y="121"/>
                    </a:cubicBezTo>
                    <a:cubicBezTo>
                      <a:pt x="30241" y="39"/>
                      <a:pt x="29578" y="0"/>
                      <a:pt x="2891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" name="Google Shape;5065;p63"/>
              <p:cNvSpPr/>
              <p:nvPr/>
            </p:nvSpPr>
            <p:spPr>
              <a:xfrm>
                <a:off x="1683275" y="1073070"/>
                <a:ext cx="184126" cy="232375"/>
              </a:xfrm>
              <a:custGeom>
                <a:avLst/>
                <a:gdLst/>
                <a:ahLst/>
                <a:cxnLst/>
                <a:rect l="l" t="t" r="r" b="b"/>
                <a:pathLst>
                  <a:path w="31354" h="39570" extrusionOk="0">
                    <a:moveTo>
                      <a:pt x="28591" y="0"/>
                    </a:moveTo>
                    <a:cubicBezTo>
                      <a:pt x="14541" y="0"/>
                      <a:pt x="806" y="17639"/>
                      <a:pt x="351" y="25083"/>
                    </a:cubicBezTo>
                    <a:cubicBezTo>
                      <a:pt x="0" y="30697"/>
                      <a:pt x="4261" y="35835"/>
                      <a:pt x="9649" y="39569"/>
                    </a:cubicBezTo>
                    <a:cubicBezTo>
                      <a:pt x="7268" y="36712"/>
                      <a:pt x="4687" y="33579"/>
                      <a:pt x="3935" y="29895"/>
                    </a:cubicBezTo>
                    <a:cubicBezTo>
                      <a:pt x="3083" y="25660"/>
                      <a:pt x="4963" y="21424"/>
                      <a:pt x="7093" y="17890"/>
                    </a:cubicBezTo>
                    <a:cubicBezTo>
                      <a:pt x="9950" y="13103"/>
                      <a:pt x="13709" y="8642"/>
                      <a:pt x="18346" y="5384"/>
                    </a:cubicBezTo>
                    <a:cubicBezTo>
                      <a:pt x="22306" y="2652"/>
                      <a:pt x="26717" y="1248"/>
                      <a:pt x="31354" y="221"/>
                    </a:cubicBezTo>
                    <a:cubicBezTo>
                      <a:pt x="31103" y="196"/>
                      <a:pt x="30827" y="146"/>
                      <a:pt x="30577" y="121"/>
                    </a:cubicBezTo>
                    <a:cubicBezTo>
                      <a:pt x="29915" y="39"/>
                      <a:pt x="29252" y="0"/>
                      <a:pt x="28591" y="0"/>
                    </a:cubicBezTo>
                    <a:close/>
                  </a:path>
                </a:pathLst>
              </a:custGeom>
              <a:solidFill>
                <a:srgbClr val="4D1311">
                  <a:alpha val="20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" name="Google Shape;5066;p63"/>
              <p:cNvSpPr/>
              <p:nvPr/>
            </p:nvSpPr>
            <p:spPr>
              <a:xfrm>
                <a:off x="1811172" y="1076717"/>
                <a:ext cx="25352" cy="84382"/>
              </a:xfrm>
              <a:custGeom>
                <a:avLst/>
                <a:gdLst/>
                <a:ahLst/>
                <a:cxnLst/>
                <a:rect l="l" t="t" r="r" b="b"/>
                <a:pathLst>
                  <a:path w="4317" h="14369" extrusionOk="0">
                    <a:moveTo>
                      <a:pt x="2106" y="1"/>
                    </a:moveTo>
                    <a:cubicBezTo>
                      <a:pt x="1956" y="51"/>
                      <a:pt x="1830" y="76"/>
                      <a:pt x="1680" y="126"/>
                    </a:cubicBezTo>
                    <a:cubicBezTo>
                      <a:pt x="1605" y="1780"/>
                      <a:pt x="1805" y="3459"/>
                      <a:pt x="2006" y="5114"/>
                    </a:cubicBezTo>
                    <a:cubicBezTo>
                      <a:pt x="2281" y="7394"/>
                      <a:pt x="2632" y="9650"/>
                      <a:pt x="3184" y="11881"/>
                    </a:cubicBezTo>
                    <a:cubicBezTo>
                      <a:pt x="1555" y="8171"/>
                      <a:pt x="928" y="4437"/>
                      <a:pt x="602" y="452"/>
                    </a:cubicBezTo>
                    <a:cubicBezTo>
                      <a:pt x="427" y="527"/>
                      <a:pt x="276" y="577"/>
                      <a:pt x="101" y="652"/>
                    </a:cubicBezTo>
                    <a:cubicBezTo>
                      <a:pt x="1" y="5339"/>
                      <a:pt x="427" y="10427"/>
                      <a:pt x="3534" y="13961"/>
                    </a:cubicBezTo>
                    <a:cubicBezTo>
                      <a:pt x="3610" y="14036"/>
                      <a:pt x="3685" y="14061"/>
                      <a:pt x="3735" y="14061"/>
                    </a:cubicBezTo>
                    <a:cubicBezTo>
                      <a:pt x="3760" y="14111"/>
                      <a:pt x="3760" y="14136"/>
                      <a:pt x="3785" y="14186"/>
                    </a:cubicBezTo>
                    <a:cubicBezTo>
                      <a:pt x="3824" y="14313"/>
                      <a:pt x="3917" y="14368"/>
                      <a:pt x="4012" y="14368"/>
                    </a:cubicBezTo>
                    <a:cubicBezTo>
                      <a:pt x="4161" y="14368"/>
                      <a:pt x="4317" y="14235"/>
                      <a:pt x="4286" y="14036"/>
                    </a:cubicBezTo>
                    <a:cubicBezTo>
                      <a:pt x="3785" y="11028"/>
                      <a:pt x="3083" y="8046"/>
                      <a:pt x="2607" y="5038"/>
                    </a:cubicBezTo>
                    <a:cubicBezTo>
                      <a:pt x="2331" y="3359"/>
                      <a:pt x="2181" y="1705"/>
                      <a:pt x="2106" y="26"/>
                    </a:cubicBezTo>
                    <a:cubicBezTo>
                      <a:pt x="2106" y="26"/>
                      <a:pt x="2106" y="26"/>
                      <a:pt x="210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5067;p63"/>
              <p:cNvSpPr/>
              <p:nvPr/>
            </p:nvSpPr>
            <p:spPr>
              <a:xfrm>
                <a:off x="1854887" y="1073774"/>
                <a:ext cx="10159" cy="87858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4961" extrusionOk="0">
                    <a:moveTo>
                      <a:pt x="1329" y="1"/>
                    </a:moveTo>
                    <a:cubicBezTo>
                      <a:pt x="476" y="4888"/>
                      <a:pt x="0" y="9850"/>
                      <a:pt x="978" y="14788"/>
                    </a:cubicBezTo>
                    <a:cubicBezTo>
                      <a:pt x="999" y="14907"/>
                      <a:pt x="1092" y="14961"/>
                      <a:pt x="1189" y="14961"/>
                    </a:cubicBezTo>
                    <a:cubicBezTo>
                      <a:pt x="1317" y="14961"/>
                      <a:pt x="1454" y="14869"/>
                      <a:pt x="1454" y="14712"/>
                    </a:cubicBezTo>
                    <a:cubicBezTo>
                      <a:pt x="1128" y="9750"/>
                      <a:pt x="1278" y="4938"/>
                      <a:pt x="1730" y="51"/>
                    </a:cubicBezTo>
                    <a:cubicBezTo>
                      <a:pt x="1604" y="26"/>
                      <a:pt x="1479" y="1"/>
                      <a:pt x="13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5068;p63"/>
              <p:cNvSpPr/>
              <p:nvPr/>
            </p:nvSpPr>
            <p:spPr>
              <a:xfrm>
                <a:off x="1873227" y="1091292"/>
                <a:ext cx="41566" cy="82514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14051" extrusionOk="0">
                    <a:moveTo>
                      <a:pt x="6526" y="0"/>
                    </a:moveTo>
                    <a:cubicBezTo>
                      <a:pt x="6451" y="125"/>
                      <a:pt x="6351" y="226"/>
                      <a:pt x="6251" y="351"/>
                    </a:cubicBezTo>
                    <a:cubicBezTo>
                      <a:pt x="5273" y="1754"/>
                      <a:pt x="4446" y="3283"/>
                      <a:pt x="3644" y="4762"/>
                    </a:cubicBezTo>
                    <a:cubicBezTo>
                      <a:pt x="2115" y="7619"/>
                      <a:pt x="912" y="10627"/>
                      <a:pt x="60" y="13734"/>
                    </a:cubicBezTo>
                    <a:cubicBezTo>
                      <a:pt x="1" y="13928"/>
                      <a:pt x="153" y="14050"/>
                      <a:pt x="313" y="14050"/>
                    </a:cubicBezTo>
                    <a:cubicBezTo>
                      <a:pt x="422" y="14050"/>
                      <a:pt x="536" y="13992"/>
                      <a:pt x="587" y="13860"/>
                    </a:cubicBezTo>
                    <a:cubicBezTo>
                      <a:pt x="1689" y="10902"/>
                      <a:pt x="2892" y="7995"/>
                      <a:pt x="4271" y="5138"/>
                    </a:cubicBezTo>
                    <a:cubicBezTo>
                      <a:pt x="5073" y="3459"/>
                      <a:pt x="6075" y="1905"/>
                      <a:pt x="7078" y="351"/>
                    </a:cubicBezTo>
                    <a:cubicBezTo>
                      <a:pt x="6902" y="226"/>
                      <a:pt x="6727" y="100"/>
                      <a:pt x="65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" name="Google Shape;5069;p63"/>
              <p:cNvSpPr/>
              <p:nvPr/>
            </p:nvSpPr>
            <p:spPr>
              <a:xfrm>
                <a:off x="1893675" y="1121312"/>
                <a:ext cx="54826" cy="52988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9023" extrusionOk="0">
                    <a:moveTo>
                      <a:pt x="8959" y="1"/>
                    </a:moveTo>
                    <a:cubicBezTo>
                      <a:pt x="5526" y="2106"/>
                      <a:pt x="2794" y="5364"/>
                      <a:pt x="212" y="8447"/>
                    </a:cubicBezTo>
                    <a:cubicBezTo>
                      <a:pt x="0" y="8698"/>
                      <a:pt x="203" y="9022"/>
                      <a:pt x="445" y="9022"/>
                    </a:cubicBezTo>
                    <a:cubicBezTo>
                      <a:pt x="518" y="9022"/>
                      <a:pt x="594" y="8993"/>
                      <a:pt x="663" y="8923"/>
                    </a:cubicBezTo>
                    <a:cubicBezTo>
                      <a:pt x="3345" y="5991"/>
                      <a:pt x="6002" y="2683"/>
                      <a:pt x="9335" y="452"/>
                    </a:cubicBezTo>
                    <a:cubicBezTo>
                      <a:pt x="9210" y="302"/>
                      <a:pt x="9085" y="151"/>
                      <a:pt x="895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" name="Google Shape;5070;p63"/>
              <p:cNvSpPr/>
              <p:nvPr/>
            </p:nvSpPr>
            <p:spPr>
              <a:xfrm>
                <a:off x="1897257" y="1150311"/>
                <a:ext cx="71110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12109" h="7623" extrusionOk="0">
                    <a:moveTo>
                      <a:pt x="11833" y="0"/>
                    </a:moveTo>
                    <a:cubicBezTo>
                      <a:pt x="7522" y="1479"/>
                      <a:pt x="3738" y="3985"/>
                      <a:pt x="179" y="7243"/>
                    </a:cubicBezTo>
                    <a:cubicBezTo>
                      <a:pt x="1" y="7402"/>
                      <a:pt x="166" y="7622"/>
                      <a:pt x="354" y="7622"/>
                    </a:cubicBezTo>
                    <a:cubicBezTo>
                      <a:pt x="405" y="7622"/>
                      <a:pt x="457" y="7606"/>
                      <a:pt x="505" y="7569"/>
                    </a:cubicBezTo>
                    <a:cubicBezTo>
                      <a:pt x="4239" y="4637"/>
                      <a:pt x="7898" y="2080"/>
                      <a:pt x="12109" y="476"/>
                    </a:cubicBezTo>
                    <a:cubicBezTo>
                      <a:pt x="12008" y="301"/>
                      <a:pt x="11933" y="151"/>
                      <a:pt x="11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" name="Google Shape;5071;p63"/>
              <p:cNvSpPr/>
              <p:nvPr/>
            </p:nvSpPr>
            <p:spPr>
              <a:xfrm>
                <a:off x="1901527" y="1168410"/>
                <a:ext cx="76113" cy="28270"/>
              </a:xfrm>
              <a:custGeom>
                <a:avLst/>
                <a:gdLst/>
                <a:ahLst/>
                <a:cxnLst/>
                <a:rect l="l" t="t" r="r" b="b"/>
                <a:pathLst>
                  <a:path w="12961" h="4814" extrusionOk="0">
                    <a:moveTo>
                      <a:pt x="12710" y="1"/>
                    </a:moveTo>
                    <a:cubicBezTo>
                      <a:pt x="8399" y="527"/>
                      <a:pt x="4314" y="2332"/>
                      <a:pt x="354" y="4211"/>
                    </a:cubicBezTo>
                    <a:cubicBezTo>
                      <a:pt x="0" y="4366"/>
                      <a:pt x="232" y="4814"/>
                      <a:pt x="549" y="4814"/>
                    </a:cubicBezTo>
                    <a:cubicBezTo>
                      <a:pt x="592" y="4814"/>
                      <a:pt x="636" y="4806"/>
                      <a:pt x="680" y="4788"/>
                    </a:cubicBezTo>
                    <a:cubicBezTo>
                      <a:pt x="4640" y="3109"/>
                      <a:pt x="8700" y="1229"/>
                      <a:pt x="12961" y="527"/>
                    </a:cubicBezTo>
                    <a:cubicBezTo>
                      <a:pt x="12860" y="352"/>
                      <a:pt x="12785" y="176"/>
                      <a:pt x="127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6" name="Google Shape;5072;p63"/>
              <p:cNvSpPr/>
              <p:nvPr/>
            </p:nvSpPr>
            <p:spPr>
              <a:xfrm>
                <a:off x="1874413" y="1194020"/>
                <a:ext cx="112793" cy="27207"/>
              </a:xfrm>
              <a:custGeom>
                <a:avLst/>
                <a:gdLst/>
                <a:ahLst/>
                <a:cxnLst/>
                <a:rect l="l" t="t" r="r" b="b"/>
                <a:pathLst>
                  <a:path w="19207" h="4633" extrusionOk="0">
                    <a:moveTo>
                      <a:pt x="18843" y="1"/>
                    </a:moveTo>
                    <a:cubicBezTo>
                      <a:pt x="12572" y="1"/>
                      <a:pt x="6207" y="1696"/>
                      <a:pt x="410" y="3886"/>
                    </a:cubicBezTo>
                    <a:cubicBezTo>
                      <a:pt x="0" y="4022"/>
                      <a:pt x="107" y="4633"/>
                      <a:pt x="486" y="4633"/>
                    </a:cubicBezTo>
                    <a:cubicBezTo>
                      <a:pt x="524" y="4633"/>
                      <a:pt x="566" y="4626"/>
                      <a:pt x="610" y="4612"/>
                    </a:cubicBezTo>
                    <a:cubicBezTo>
                      <a:pt x="6725" y="2758"/>
                      <a:pt x="12891" y="953"/>
                      <a:pt x="19207" y="728"/>
                    </a:cubicBezTo>
                    <a:cubicBezTo>
                      <a:pt x="19132" y="502"/>
                      <a:pt x="19056" y="251"/>
                      <a:pt x="18981" y="1"/>
                    </a:cubicBezTo>
                    <a:cubicBezTo>
                      <a:pt x="18935" y="1"/>
                      <a:pt x="18889" y="1"/>
                      <a:pt x="18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5073;p63"/>
              <p:cNvSpPr/>
              <p:nvPr/>
            </p:nvSpPr>
            <p:spPr>
              <a:xfrm>
                <a:off x="1889958" y="1226918"/>
                <a:ext cx="103726" cy="10970"/>
              </a:xfrm>
              <a:custGeom>
                <a:avLst/>
                <a:gdLst/>
                <a:ahLst/>
                <a:cxnLst/>
                <a:rect l="l" t="t" r="r" b="b"/>
                <a:pathLst>
                  <a:path w="17663" h="1868" extrusionOk="0">
                    <a:moveTo>
                      <a:pt x="7581" y="1"/>
                    </a:moveTo>
                    <a:cubicBezTo>
                      <a:pt x="5203" y="1"/>
                      <a:pt x="2793" y="194"/>
                      <a:pt x="344" y="564"/>
                    </a:cubicBezTo>
                    <a:cubicBezTo>
                      <a:pt x="0" y="613"/>
                      <a:pt x="90" y="1192"/>
                      <a:pt x="423" y="1192"/>
                    </a:cubicBezTo>
                    <a:cubicBezTo>
                      <a:pt x="430" y="1192"/>
                      <a:pt x="437" y="1191"/>
                      <a:pt x="444" y="1191"/>
                    </a:cubicBezTo>
                    <a:cubicBezTo>
                      <a:pt x="3084" y="990"/>
                      <a:pt x="5735" y="812"/>
                      <a:pt x="8390" y="812"/>
                    </a:cubicBezTo>
                    <a:cubicBezTo>
                      <a:pt x="9718" y="812"/>
                      <a:pt x="11046" y="857"/>
                      <a:pt x="12374" y="965"/>
                    </a:cubicBezTo>
                    <a:cubicBezTo>
                      <a:pt x="14179" y="1091"/>
                      <a:pt x="15933" y="1442"/>
                      <a:pt x="17662" y="1868"/>
                    </a:cubicBezTo>
                    <a:cubicBezTo>
                      <a:pt x="17662" y="1667"/>
                      <a:pt x="17637" y="1442"/>
                      <a:pt x="17637" y="1241"/>
                    </a:cubicBezTo>
                    <a:cubicBezTo>
                      <a:pt x="14343" y="399"/>
                      <a:pt x="10996" y="1"/>
                      <a:pt x="75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5074;p63"/>
              <p:cNvSpPr/>
              <p:nvPr/>
            </p:nvSpPr>
            <p:spPr>
              <a:xfrm>
                <a:off x="1865452" y="1244371"/>
                <a:ext cx="116751" cy="90067"/>
              </a:xfrm>
              <a:custGeom>
                <a:avLst/>
                <a:gdLst/>
                <a:ahLst/>
                <a:cxnLst/>
                <a:rect l="l" t="t" r="r" b="b"/>
                <a:pathLst>
                  <a:path w="19881" h="15337" extrusionOk="0">
                    <a:moveTo>
                      <a:pt x="324" y="0"/>
                    </a:moveTo>
                    <a:cubicBezTo>
                      <a:pt x="161" y="0"/>
                      <a:pt x="1" y="182"/>
                      <a:pt x="131" y="349"/>
                    </a:cubicBezTo>
                    <a:cubicBezTo>
                      <a:pt x="307" y="650"/>
                      <a:pt x="507" y="926"/>
                      <a:pt x="683" y="1226"/>
                    </a:cubicBezTo>
                    <a:cubicBezTo>
                      <a:pt x="607" y="1352"/>
                      <a:pt x="632" y="1602"/>
                      <a:pt x="833" y="1627"/>
                    </a:cubicBezTo>
                    <a:cubicBezTo>
                      <a:pt x="883" y="1652"/>
                      <a:pt x="908" y="1652"/>
                      <a:pt x="958" y="1652"/>
                    </a:cubicBezTo>
                    <a:cubicBezTo>
                      <a:pt x="2261" y="3733"/>
                      <a:pt x="3289" y="5838"/>
                      <a:pt x="3941" y="8319"/>
                    </a:cubicBezTo>
                    <a:cubicBezTo>
                      <a:pt x="4542" y="10600"/>
                      <a:pt x="5119" y="12956"/>
                      <a:pt x="5545" y="15337"/>
                    </a:cubicBezTo>
                    <a:cubicBezTo>
                      <a:pt x="5695" y="15287"/>
                      <a:pt x="5820" y="15262"/>
                      <a:pt x="5971" y="15211"/>
                    </a:cubicBezTo>
                    <a:cubicBezTo>
                      <a:pt x="5419" y="10575"/>
                      <a:pt x="4367" y="5713"/>
                      <a:pt x="1810" y="1828"/>
                    </a:cubicBezTo>
                    <a:lnTo>
                      <a:pt x="1810" y="1828"/>
                    </a:lnTo>
                    <a:cubicBezTo>
                      <a:pt x="1936" y="1853"/>
                      <a:pt x="2036" y="1878"/>
                      <a:pt x="2136" y="1903"/>
                    </a:cubicBezTo>
                    <a:cubicBezTo>
                      <a:pt x="2111" y="2003"/>
                      <a:pt x="2136" y="2104"/>
                      <a:pt x="2261" y="2179"/>
                    </a:cubicBezTo>
                    <a:cubicBezTo>
                      <a:pt x="4693" y="3282"/>
                      <a:pt x="6973" y="4560"/>
                      <a:pt x="9053" y="6289"/>
                    </a:cubicBezTo>
                    <a:cubicBezTo>
                      <a:pt x="10883" y="7793"/>
                      <a:pt x="12913" y="9748"/>
                      <a:pt x="14116" y="11928"/>
                    </a:cubicBezTo>
                    <a:cubicBezTo>
                      <a:pt x="14241" y="11853"/>
                      <a:pt x="14392" y="11753"/>
                      <a:pt x="14542" y="11678"/>
                    </a:cubicBezTo>
                    <a:cubicBezTo>
                      <a:pt x="13490" y="9572"/>
                      <a:pt x="11710" y="7743"/>
                      <a:pt x="10031" y="6189"/>
                    </a:cubicBezTo>
                    <a:cubicBezTo>
                      <a:pt x="8176" y="4510"/>
                      <a:pt x="6046" y="3156"/>
                      <a:pt x="3740" y="2204"/>
                    </a:cubicBezTo>
                    <a:lnTo>
                      <a:pt x="3740" y="2204"/>
                    </a:lnTo>
                    <a:cubicBezTo>
                      <a:pt x="9254" y="3231"/>
                      <a:pt x="14943" y="4209"/>
                      <a:pt x="19630" y="7216"/>
                    </a:cubicBezTo>
                    <a:cubicBezTo>
                      <a:pt x="19705" y="7091"/>
                      <a:pt x="19780" y="6991"/>
                      <a:pt x="19881" y="6866"/>
                    </a:cubicBezTo>
                    <a:cubicBezTo>
                      <a:pt x="14542" y="3231"/>
                      <a:pt x="7650" y="1978"/>
                      <a:pt x="1359" y="1176"/>
                    </a:cubicBezTo>
                    <a:cubicBezTo>
                      <a:pt x="1084" y="800"/>
                      <a:pt x="808" y="424"/>
                      <a:pt x="482" y="74"/>
                    </a:cubicBezTo>
                    <a:cubicBezTo>
                      <a:pt x="437" y="22"/>
                      <a:pt x="380" y="0"/>
                      <a:pt x="32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9" name="Google Shape;5075;p63"/>
              <p:cNvSpPr/>
              <p:nvPr/>
            </p:nvSpPr>
            <p:spPr>
              <a:xfrm>
                <a:off x="1854887" y="1263409"/>
                <a:ext cx="12955" cy="78093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13298" extrusionOk="0">
                    <a:moveTo>
                      <a:pt x="2117" y="1"/>
                    </a:moveTo>
                    <a:cubicBezTo>
                      <a:pt x="2084" y="1"/>
                      <a:pt x="2055" y="21"/>
                      <a:pt x="2055" y="65"/>
                    </a:cubicBezTo>
                    <a:cubicBezTo>
                      <a:pt x="1429" y="4300"/>
                      <a:pt x="0" y="8912"/>
                      <a:pt x="376" y="13298"/>
                    </a:cubicBezTo>
                    <a:cubicBezTo>
                      <a:pt x="577" y="13273"/>
                      <a:pt x="777" y="13248"/>
                      <a:pt x="978" y="13223"/>
                    </a:cubicBezTo>
                    <a:cubicBezTo>
                      <a:pt x="727" y="8837"/>
                      <a:pt x="1705" y="4476"/>
                      <a:pt x="2206" y="90"/>
                    </a:cubicBezTo>
                    <a:cubicBezTo>
                      <a:pt x="2206" y="33"/>
                      <a:pt x="2158" y="1"/>
                      <a:pt x="21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" name="Google Shape;5076;p63"/>
              <p:cNvSpPr/>
              <p:nvPr/>
            </p:nvSpPr>
            <p:spPr>
              <a:xfrm>
                <a:off x="1830158" y="1264372"/>
                <a:ext cx="11369" cy="77570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3209" extrusionOk="0">
                    <a:moveTo>
                      <a:pt x="1630" y="0"/>
                    </a:moveTo>
                    <a:cubicBezTo>
                      <a:pt x="1530" y="0"/>
                      <a:pt x="1435" y="60"/>
                      <a:pt x="1404" y="201"/>
                    </a:cubicBezTo>
                    <a:cubicBezTo>
                      <a:pt x="753" y="2883"/>
                      <a:pt x="327" y="5565"/>
                      <a:pt x="151" y="8322"/>
                    </a:cubicBezTo>
                    <a:cubicBezTo>
                      <a:pt x="76" y="9826"/>
                      <a:pt x="1" y="11555"/>
                      <a:pt x="201" y="13184"/>
                    </a:cubicBezTo>
                    <a:cubicBezTo>
                      <a:pt x="377" y="13209"/>
                      <a:pt x="552" y="13209"/>
                      <a:pt x="702" y="13209"/>
                    </a:cubicBezTo>
                    <a:cubicBezTo>
                      <a:pt x="552" y="11580"/>
                      <a:pt x="702" y="9826"/>
                      <a:pt x="778" y="8322"/>
                    </a:cubicBezTo>
                    <a:cubicBezTo>
                      <a:pt x="878" y="5640"/>
                      <a:pt x="1404" y="2958"/>
                      <a:pt x="1906" y="327"/>
                    </a:cubicBezTo>
                    <a:cubicBezTo>
                      <a:pt x="1935" y="132"/>
                      <a:pt x="1778" y="0"/>
                      <a:pt x="163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" name="Google Shape;5077;p63"/>
              <p:cNvSpPr/>
              <p:nvPr/>
            </p:nvSpPr>
            <p:spPr>
              <a:xfrm>
                <a:off x="1810145" y="1266005"/>
                <a:ext cx="19538" cy="72995"/>
              </a:xfrm>
              <a:custGeom>
                <a:avLst/>
                <a:gdLst/>
                <a:ahLst/>
                <a:cxnLst/>
                <a:rect l="l" t="t" r="r" b="b"/>
                <a:pathLst>
                  <a:path w="3327" h="12430" extrusionOk="0">
                    <a:moveTo>
                      <a:pt x="3045" y="0"/>
                    </a:moveTo>
                    <a:cubicBezTo>
                      <a:pt x="2996" y="0"/>
                      <a:pt x="2947" y="22"/>
                      <a:pt x="2907" y="74"/>
                    </a:cubicBezTo>
                    <a:cubicBezTo>
                      <a:pt x="100" y="3583"/>
                      <a:pt x="0" y="7994"/>
                      <a:pt x="75" y="12304"/>
                    </a:cubicBezTo>
                    <a:cubicBezTo>
                      <a:pt x="276" y="12355"/>
                      <a:pt x="451" y="12405"/>
                      <a:pt x="652" y="12430"/>
                    </a:cubicBezTo>
                    <a:cubicBezTo>
                      <a:pt x="652" y="8194"/>
                      <a:pt x="752" y="3984"/>
                      <a:pt x="3233" y="324"/>
                    </a:cubicBezTo>
                    <a:cubicBezTo>
                      <a:pt x="3326" y="176"/>
                      <a:pt x="3185" y="0"/>
                      <a:pt x="304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" name="Google Shape;5078;p63"/>
              <p:cNvSpPr/>
              <p:nvPr/>
            </p:nvSpPr>
            <p:spPr>
              <a:xfrm>
                <a:off x="1769965" y="1265506"/>
                <a:ext cx="41930" cy="58631"/>
              </a:xfrm>
              <a:custGeom>
                <a:avLst/>
                <a:gdLst/>
                <a:ahLst/>
                <a:cxnLst/>
                <a:rect l="l" t="t" r="r" b="b"/>
                <a:pathLst>
                  <a:path w="7140" h="9984" extrusionOk="0">
                    <a:moveTo>
                      <a:pt x="6817" y="0"/>
                    </a:moveTo>
                    <a:cubicBezTo>
                      <a:pt x="6744" y="0"/>
                      <a:pt x="6670" y="32"/>
                      <a:pt x="6617" y="109"/>
                    </a:cubicBezTo>
                    <a:cubicBezTo>
                      <a:pt x="4461" y="3367"/>
                      <a:pt x="2556" y="6851"/>
                      <a:pt x="0" y="9808"/>
                    </a:cubicBezTo>
                    <a:cubicBezTo>
                      <a:pt x="125" y="9858"/>
                      <a:pt x="276" y="9933"/>
                      <a:pt x="401" y="9983"/>
                    </a:cubicBezTo>
                    <a:cubicBezTo>
                      <a:pt x="3058" y="7126"/>
                      <a:pt x="5038" y="3718"/>
                      <a:pt x="7018" y="359"/>
                    </a:cubicBezTo>
                    <a:cubicBezTo>
                      <a:pt x="7140" y="168"/>
                      <a:pt x="6983" y="0"/>
                      <a:pt x="681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" name="Google Shape;5079;p63"/>
              <p:cNvSpPr/>
              <p:nvPr/>
            </p:nvSpPr>
            <p:spPr>
              <a:xfrm>
                <a:off x="1743322" y="1260044"/>
                <a:ext cx="50498" cy="48930"/>
              </a:xfrm>
              <a:custGeom>
                <a:avLst/>
                <a:gdLst/>
                <a:ahLst/>
                <a:cxnLst/>
                <a:rect l="l" t="t" r="r" b="b"/>
                <a:pathLst>
                  <a:path w="8599" h="8332" extrusionOk="0">
                    <a:moveTo>
                      <a:pt x="8269" y="0"/>
                    </a:moveTo>
                    <a:cubicBezTo>
                      <a:pt x="8211" y="0"/>
                      <a:pt x="8151" y="25"/>
                      <a:pt x="8096" y="86"/>
                    </a:cubicBezTo>
                    <a:cubicBezTo>
                      <a:pt x="5540" y="2893"/>
                      <a:pt x="2908" y="5675"/>
                      <a:pt x="1" y="8106"/>
                    </a:cubicBezTo>
                    <a:cubicBezTo>
                      <a:pt x="101" y="8182"/>
                      <a:pt x="226" y="8282"/>
                      <a:pt x="327" y="8332"/>
                    </a:cubicBezTo>
                    <a:cubicBezTo>
                      <a:pt x="3309" y="6001"/>
                      <a:pt x="5966" y="3319"/>
                      <a:pt x="8447" y="437"/>
                    </a:cubicBezTo>
                    <a:cubicBezTo>
                      <a:pt x="8599" y="247"/>
                      <a:pt x="8449" y="0"/>
                      <a:pt x="826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" name="Google Shape;5080;p63"/>
              <p:cNvSpPr/>
              <p:nvPr/>
            </p:nvSpPr>
            <p:spPr>
              <a:xfrm>
                <a:off x="1716243" y="1256574"/>
                <a:ext cx="61591" cy="30472"/>
              </a:xfrm>
              <a:custGeom>
                <a:avLst/>
                <a:gdLst/>
                <a:ahLst/>
                <a:cxnLst/>
                <a:rect l="l" t="t" r="r" b="b"/>
                <a:pathLst>
                  <a:path w="10488" h="5189" extrusionOk="0">
                    <a:moveTo>
                      <a:pt x="10137" y="0"/>
                    </a:moveTo>
                    <a:cubicBezTo>
                      <a:pt x="10101" y="0"/>
                      <a:pt x="10064" y="8"/>
                      <a:pt x="10025" y="26"/>
                    </a:cubicBezTo>
                    <a:cubicBezTo>
                      <a:pt x="6667" y="1504"/>
                      <a:pt x="3384" y="3509"/>
                      <a:pt x="0" y="5013"/>
                    </a:cubicBezTo>
                    <a:cubicBezTo>
                      <a:pt x="50" y="5063"/>
                      <a:pt x="125" y="5138"/>
                      <a:pt x="176" y="5189"/>
                    </a:cubicBezTo>
                    <a:cubicBezTo>
                      <a:pt x="1203" y="4737"/>
                      <a:pt x="2231" y="4211"/>
                      <a:pt x="3258" y="3760"/>
                    </a:cubicBezTo>
                    <a:cubicBezTo>
                      <a:pt x="5614" y="2707"/>
                      <a:pt x="7945" y="1580"/>
                      <a:pt x="10251" y="402"/>
                    </a:cubicBezTo>
                    <a:cubicBezTo>
                      <a:pt x="10488" y="294"/>
                      <a:pt x="10354" y="0"/>
                      <a:pt x="101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" name="Google Shape;5081;p63"/>
              <p:cNvSpPr/>
              <p:nvPr/>
            </p:nvSpPr>
            <p:spPr>
              <a:xfrm>
                <a:off x="1701374" y="1243578"/>
                <a:ext cx="73612" cy="27571"/>
              </a:xfrm>
              <a:custGeom>
                <a:avLst/>
                <a:gdLst/>
                <a:ahLst/>
                <a:cxnLst/>
                <a:rect l="l" t="t" r="r" b="b"/>
                <a:pathLst>
                  <a:path w="12535" h="4695" extrusionOk="0">
                    <a:moveTo>
                      <a:pt x="12146" y="0"/>
                    </a:moveTo>
                    <a:cubicBezTo>
                      <a:pt x="12125" y="0"/>
                      <a:pt x="12104" y="3"/>
                      <a:pt x="12081" y="8"/>
                    </a:cubicBezTo>
                    <a:cubicBezTo>
                      <a:pt x="7820" y="860"/>
                      <a:pt x="3735" y="2214"/>
                      <a:pt x="1" y="4344"/>
                    </a:cubicBezTo>
                    <a:cubicBezTo>
                      <a:pt x="101" y="4469"/>
                      <a:pt x="176" y="4569"/>
                      <a:pt x="276" y="4695"/>
                    </a:cubicBezTo>
                    <a:cubicBezTo>
                      <a:pt x="4036" y="2765"/>
                      <a:pt x="8096" y="1512"/>
                      <a:pt x="12231" y="509"/>
                    </a:cubicBezTo>
                    <a:cubicBezTo>
                      <a:pt x="12535" y="439"/>
                      <a:pt x="12425" y="0"/>
                      <a:pt x="1214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" name="Google Shape;5082;p63"/>
              <p:cNvSpPr/>
              <p:nvPr/>
            </p:nvSpPr>
            <p:spPr>
              <a:xfrm>
                <a:off x="1695196" y="1236408"/>
                <a:ext cx="69724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1873" h="4287" extrusionOk="0">
                    <a:moveTo>
                      <a:pt x="11525" y="0"/>
                    </a:moveTo>
                    <a:cubicBezTo>
                      <a:pt x="11518" y="0"/>
                      <a:pt x="11511" y="0"/>
                      <a:pt x="11504" y="1"/>
                    </a:cubicBezTo>
                    <a:cubicBezTo>
                      <a:pt x="7318" y="352"/>
                      <a:pt x="3559" y="1881"/>
                      <a:pt x="0" y="3911"/>
                    </a:cubicBezTo>
                    <a:cubicBezTo>
                      <a:pt x="75" y="4036"/>
                      <a:pt x="151" y="4161"/>
                      <a:pt x="226" y="4287"/>
                    </a:cubicBezTo>
                    <a:cubicBezTo>
                      <a:pt x="3810" y="2482"/>
                      <a:pt x="7519" y="1104"/>
                      <a:pt x="11579" y="552"/>
                    </a:cubicBezTo>
                    <a:cubicBezTo>
                      <a:pt x="11873" y="503"/>
                      <a:pt x="11808" y="0"/>
                      <a:pt x="1152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" name="Google Shape;5083;p63"/>
              <p:cNvSpPr/>
              <p:nvPr/>
            </p:nvSpPr>
            <p:spPr>
              <a:xfrm>
                <a:off x="1686658" y="1230717"/>
                <a:ext cx="67416" cy="8498"/>
              </a:xfrm>
              <a:custGeom>
                <a:avLst/>
                <a:gdLst/>
                <a:ahLst/>
                <a:cxnLst/>
                <a:rect l="l" t="t" r="r" b="b"/>
                <a:pathLst>
                  <a:path w="11480" h="1447" extrusionOk="0">
                    <a:moveTo>
                      <a:pt x="9926" y="0"/>
                    </a:moveTo>
                    <a:cubicBezTo>
                      <a:pt x="6562" y="0"/>
                      <a:pt x="3242" y="355"/>
                      <a:pt x="1" y="1221"/>
                    </a:cubicBezTo>
                    <a:cubicBezTo>
                      <a:pt x="26" y="1296"/>
                      <a:pt x="51" y="1371"/>
                      <a:pt x="76" y="1446"/>
                    </a:cubicBezTo>
                    <a:cubicBezTo>
                      <a:pt x="3518" y="639"/>
                      <a:pt x="7072" y="417"/>
                      <a:pt x="10632" y="417"/>
                    </a:cubicBezTo>
                    <a:cubicBezTo>
                      <a:pt x="10831" y="417"/>
                      <a:pt x="11030" y="417"/>
                      <a:pt x="11229" y="419"/>
                    </a:cubicBezTo>
                    <a:cubicBezTo>
                      <a:pt x="11479" y="419"/>
                      <a:pt x="11479" y="43"/>
                      <a:pt x="11229" y="18"/>
                    </a:cubicBezTo>
                    <a:cubicBezTo>
                      <a:pt x="10794" y="6"/>
                      <a:pt x="10359" y="0"/>
                      <a:pt x="99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" name="Google Shape;5084;p63"/>
              <p:cNvSpPr/>
              <p:nvPr/>
            </p:nvSpPr>
            <p:spPr>
              <a:xfrm>
                <a:off x="1687685" y="1206240"/>
                <a:ext cx="97895" cy="18170"/>
              </a:xfrm>
              <a:custGeom>
                <a:avLst/>
                <a:gdLst/>
                <a:ahLst/>
                <a:cxnLst/>
                <a:rect l="l" t="t" r="r" b="b"/>
                <a:pathLst>
                  <a:path w="16670" h="3094" extrusionOk="0">
                    <a:moveTo>
                      <a:pt x="76" y="0"/>
                    </a:moveTo>
                    <a:cubicBezTo>
                      <a:pt x="51" y="100"/>
                      <a:pt x="26" y="201"/>
                      <a:pt x="1" y="276"/>
                    </a:cubicBezTo>
                    <a:cubicBezTo>
                      <a:pt x="2282" y="326"/>
                      <a:pt x="4562" y="426"/>
                      <a:pt x="6818" y="727"/>
                    </a:cubicBezTo>
                    <a:cubicBezTo>
                      <a:pt x="10076" y="1178"/>
                      <a:pt x="13184" y="2206"/>
                      <a:pt x="16317" y="3083"/>
                    </a:cubicBezTo>
                    <a:cubicBezTo>
                      <a:pt x="16340" y="3090"/>
                      <a:pt x="16362" y="3094"/>
                      <a:pt x="16383" y="3094"/>
                    </a:cubicBezTo>
                    <a:cubicBezTo>
                      <a:pt x="16569" y="3094"/>
                      <a:pt x="16670" y="2822"/>
                      <a:pt x="16467" y="2732"/>
                    </a:cubicBezTo>
                    <a:cubicBezTo>
                      <a:pt x="11204" y="501"/>
                      <a:pt x="5690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" name="Google Shape;5085;p63"/>
              <p:cNvSpPr/>
              <p:nvPr/>
            </p:nvSpPr>
            <p:spPr>
              <a:xfrm>
                <a:off x="1708733" y="1162819"/>
                <a:ext cx="85879" cy="63341"/>
              </a:xfrm>
              <a:custGeom>
                <a:avLst/>
                <a:gdLst/>
                <a:ahLst/>
                <a:cxnLst/>
                <a:rect l="l" t="t" r="r" b="b"/>
                <a:pathLst>
                  <a:path w="14624" h="10786" extrusionOk="0">
                    <a:moveTo>
                      <a:pt x="402" y="1"/>
                    </a:moveTo>
                    <a:cubicBezTo>
                      <a:pt x="277" y="201"/>
                      <a:pt x="151" y="402"/>
                      <a:pt x="1" y="577"/>
                    </a:cubicBezTo>
                    <a:cubicBezTo>
                      <a:pt x="1956" y="1279"/>
                      <a:pt x="3886" y="2056"/>
                      <a:pt x="5690" y="3058"/>
                    </a:cubicBezTo>
                    <a:cubicBezTo>
                      <a:pt x="9049" y="4963"/>
                      <a:pt x="11405" y="8021"/>
                      <a:pt x="14086" y="10702"/>
                    </a:cubicBezTo>
                    <a:cubicBezTo>
                      <a:pt x="14138" y="10761"/>
                      <a:pt x="14203" y="10786"/>
                      <a:pt x="14266" y="10786"/>
                    </a:cubicBezTo>
                    <a:cubicBezTo>
                      <a:pt x="14447" y="10786"/>
                      <a:pt x="14623" y="10587"/>
                      <a:pt x="14512" y="10402"/>
                    </a:cubicBezTo>
                    <a:cubicBezTo>
                      <a:pt x="12482" y="7294"/>
                      <a:pt x="9750" y="4662"/>
                      <a:pt x="6643" y="2707"/>
                    </a:cubicBezTo>
                    <a:cubicBezTo>
                      <a:pt x="4713" y="1479"/>
                      <a:pt x="2582" y="677"/>
                      <a:pt x="40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" name="Google Shape;5086;p63"/>
              <p:cNvSpPr/>
              <p:nvPr/>
            </p:nvSpPr>
            <p:spPr>
              <a:xfrm>
                <a:off x="1737584" y="1129411"/>
                <a:ext cx="75432" cy="70769"/>
              </a:xfrm>
              <a:custGeom>
                <a:avLst/>
                <a:gdLst/>
                <a:ahLst/>
                <a:cxnLst/>
                <a:rect l="l" t="t" r="r" b="b"/>
                <a:pathLst>
                  <a:path w="12845" h="12051" extrusionOk="0">
                    <a:moveTo>
                      <a:pt x="276" y="0"/>
                    </a:moveTo>
                    <a:cubicBezTo>
                      <a:pt x="176" y="101"/>
                      <a:pt x="100" y="201"/>
                      <a:pt x="0" y="301"/>
                    </a:cubicBezTo>
                    <a:cubicBezTo>
                      <a:pt x="2005" y="1454"/>
                      <a:pt x="3985" y="2682"/>
                      <a:pt x="5765" y="4186"/>
                    </a:cubicBezTo>
                    <a:cubicBezTo>
                      <a:pt x="8346" y="6341"/>
                      <a:pt x="10351" y="9123"/>
                      <a:pt x="12181" y="11905"/>
                    </a:cubicBezTo>
                    <a:cubicBezTo>
                      <a:pt x="12252" y="12007"/>
                      <a:pt x="12350" y="12050"/>
                      <a:pt x="12444" y="12050"/>
                    </a:cubicBezTo>
                    <a:cubicBezTo>
                      <a:pt x="12652" y="12050"/>
                      <a:pt x="12845" y="11845"/>
                      <a:pt x="12707" y="11604"/>
                    </a:cubicBezTo>
                    <a:cubicBezTo>
                      <a:pt x="10978" y="8597"/>
                      <a:pt x="8898" y="5965"/>
                      <a:pt x="6216" y="3735"/>
                    </a:cubicBezTo>
                    <a:cubicBezTo>
                      <a:pt x="4411" y="2256"/>
                      <a:pt x="2381" y="1078"/>
                      <a:pt x="2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1" name="Google Shape;5087;p63"/>
              <p:cNvSpPr/>
              <p:nvPr/>
            </p:nvSpPr>
            <p:spPr>
              <a:xfrm>
                <a:off x="1784535" y="1092467"/>
                <a:ext cx="33238" cy="79414"/>
              </a:xfrm>
              <a:custGeom>
                <a:avLst/>
                <a:gdLst/>
                <a:ahLst/>
                <a:cxnLst/>
                <a:rect l="l" t="t" r="r" b="b"/>
                <a:pathLst>
                  <a:path w="5660" h="13523" extrusionOk="0">
                    <a:moveTo>
                      <a:pt x="326" y="1"/>
                    </a:moveTo>
                    <a:cubicBezTo>
                      <a:pt x="226" y="51"/>
                      <a:pt x="126" y="101"/>
                      <a:pt x="0" y="176"/>
                    </a:cubicBezTo>
                    <a:cubicBezTo>
                      <a:pt x="727" y="1229"/>
                      <a:pt x="1404" y="2331"/>
                      <a:pt x="1980" y="3484"/>
                    </a:cubicBezTo>
                    <a:cubicBezTo>
                      <a:pt x="3509" y="6567"/>
                      <a:pt x="4211" y="10026"/>
                      <a:pt x="5113" y="13334"/>
                    </a:cubicBezTo>
                    <a:cubicBezTo>
                      <a:pt x="5143" y="13465"/>
                      <a:pt x="5242" y="13523"/>
                      <a:pt x="5345" y="13523"/>
                    </a:cubicBezTo>
                    <a:cubicBezTo>
                      <a:pt x="5498" y="13523"/>
                      <a:pt x="5659" y="13394"/>
                      <a:pt x="5614" y="13184"/>
                    </a:cubicBezTo>
                    <a:cubicBezTo>
                      <a:pt x="4938" y="9750"/>
                      <a:pt x="4010" y="6366"/>
                      <a:pt x="2406" y="3234"/>
                    </a:cubicBezTo>
                    <a:cubicBezTo>
                      <a:pt x="1830" y="2081"/>
                      <a:pt x="1103" y="1028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2" name="Google Shape;5088;p63"/>
              <p:cNvSpPr/>
              <p:nvPr/>
            </p:nvSpPr>
            <p:spPr>
              <a:xfrm>
                <a:off x="1864518" y="1076129"/>
                <a:ext cx="14805" cy="61984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0555" extrusionOk="0">
                    <a:moveTo>
                      <a:pt x="1994" y="1"/>
                    </a:moveTo>
                    <a:cubicBezTo>
                      <a:pt x="1092" y="3434"/>
                      <a:pt x="415" y="6943"/>
                      <a:pt x="14" y="10377"/>
                    </a:cubicBezTo>
                    <a:cubicBezTo>
                      <a:pt x="0" y="10489"/>
                      <a:pt x="105" y="10554"/>
                      <a:pt x="204" y="10554"/>
                    </a:cubicBezTo>
                    <a:cubicBezTo>
                      <a:pt x="281" y="10554"/>
                      <a:pt x="354" y="10515"/>
                      <a:pt x="365" y="10427"/>
                    </a:cubicBezTo>
                    <a:cubicBezTo>
                      <a:pt x="1117" y="7043"/>
                      <a:pt x="1894" y="3585"/>
                      <a:pt x="2521" y="151"/>
                    </a:cubicBezTo>
                    <a:cubicBezTo>
                      <a:pt x="2345" y="101"/>
                      <a:pt x="2170" y="51"/>
                      <a:pt x="19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" name="Google Shape;5089;p63"/>
              <p:cNvSpPr/>
              <p:nvPr/>
            </p:nvSpPr>
            <p:spPr>
              <a:xfrm>
                <a:off x="1743322" y="1110061"/>
                <a:ext cx="221370" cy="187726"/>
              </a:xfrm>
              <a:custGeom>
                <a:avLst/>
                <a:gdLst/>
                <a:ahLst/>
                <a:cxnLst/>
                <a:rect l="l" t="t" r="r" b="b"/>
                <a:pathLst>
                  <a:path w="37696" h="31967" extrusionOk="0">
                    <a:moveTo>
                      <a:pt x="18541" y="0"/>
                    </a:moveTo>
                    <a:cubicBezTo>
                      <a:pt x="13481" y="0"/>
                      <a:pt x="10073" y="2696"/>
                      <a:pt x="8522" y="4498"/>
                    </a:cubicBezTo>
                    <a:cubicBezTo>
                      <a:pt x="6642" y="6654"/>
                      <a:pt x="1" y="20488"/>
                      <a:pt x="1" y="20488"/>
                    </a:cubicBezTo>
                    <a:cubicBezTo>
                      <a:pt x="1" y="20488"/>
                      <a:pt x="9249" y="29737"/>
                      <a:pt x="12006" y="31466"/>
                    </a:cubicBezTo>
                    <a:cubicBezTo>
                      <a:pt x="12556" y="31814"/>
                      <a:pt x="13537" y="31966"/>
                      <a:pt x="14791" y="31966"/>
                    </a:cubicBezTo>
                    <a:cubicBezTo>
                      <a:pt x="19764" y="31966"/>
                      <a:pt x="29041" y="29577"/>
                      <a:pt x="32883" y="27556"/>
                    </a:cubicBezTo>
                    <a:cubicBezTo>
                      <a:pt x="37695" y="25000"/>
                      <a:pt x="32557" y="12268"/>
                      <a:pt x="30778" y="8082"/>
                    </a:cubicBezTo>
                    <a:cubicBezTo>
                      <a:pt x="28998" y="3922"/>
                      <a:pt x="28497" y="1741"/>
                      <a:pt x="21705" y="338"/>
                    </a:cubicBezTo>
                    <a:cubicBezTo>
                      <a:pt x="20588" y="104"/>
                      <a:pt x="19533" y="0"/>
                      <a:pt x="18541" y="0"/>
                    </a:cubicBezTo>
                    <a:close/>
                  </a:path>
                </a:pathLst>
              </a:custGeom>
              <a:solidFill>
                <a:srgbClr val="4D1311">
                  <a:alpha val="20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4" name="Google Shape;5090;p63"/>
              <p:cNvSpPr/>
              <p:nvPr/>
            </p:nvSpPr>
            <p:spPr>
              <a:xfrm>
                <a:off x="1738905" y="1115111"/>
                <a:ext cx="207681" cy="190621"/>
              </a:xfrm>
              <a:custGeom>
                <a:avLst/>
                <a:gdLst/>
                <a:ahLst/>
                <a:cxnLst/>
                <a:rect l="l" t="t" r="r" b="b"/>
                <a:pathLst>
                  <a:path w="35365" h="32460" extrusionOk="0">
                    <a:moveTo>
                      <a:pt x="18954" y="1"/>
                    </a:moveTo>
                    <a:cubicBezTo>
                      <a:pt x="16849" y="1"/>
                      <a:pt x="14589" y="492"/>
                      <a:pt x="12382" y="1809"/>
                    </a:cubicBezTo>
                    <a:cubicBezTo>
                      <a:pt x="9500" y="3538"/>
                      <a:pt x="1" y="17423"/>
                      <a:pt x="477" y="21032"/>
                    </a:cubicBezTo>
                    <a:cubicBezTo>
                      <a:pt x="928" y="24666"/>
                      <a:pt x="7520" y="30180"/>
                      <a:pt x="15715" y="32110"/>
                    </a:cubicBezTo>
                    <a:cubicBezTo>
                      <a:pt x="16736" y="32350"/>
                      <a:pt x="17789" y="32459"/>
                      <a:pt x="18852" y="32459"/>
                    </a:cubicBezTo>
                    <a:cubicBezTo>
                      <a:pt x="26320" y="32459"/>
                      <a:pt x="34258" y="27058"/>
                      <a:pt x="34763" y="23789"/>
                    </a:cubicBezTo>
                    <a:cubicBezTo>
                      <a:pt x="35364" y="20054"/>
                      <a:pt x="29500" y="5418"/>
                      <a:pt x="28497" y="3739"/>
                    </a:cubicBezTo>
                    <a:cubicBezTo>
                      <a:pt x="27799" y="2587"/>
                      <a:pt x="23783" y="1"/>
                      <a:pt x="189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" name="Google Shape;5091;p63"/>
              <p:cNvSpPr/>
              <p:nvPr/>
            </p:nvSpPr>
            <p:spPr>
              <a:xfrm>
                <a:off x="1738905" y="1115129"/>
                <a:ext cx="112893" cy="147635"/>
              </a:xfrm>
              <a:custGeom>
                <a:avLst/>
                <a:gdLst/>
                <a:ahLst/>
                <a:cxnLst/>
                <a:rect l="l" t="t" r="r" b="b"/>
                <a:pathLst>
                  <a:path w="19224" h="25140" extrusionOk="0">
                    <a:moveTo>
                      <a:pt x="19062" y="0"/>
                    </a:moveTo>
                    <a:cubicBezTo>
                      <a:pt x="16927" y="0"/>
                      <a:pt x="14630" y="486"/>
                      <a:pt x="12382" y="1806"/>
                    </a:cubicBezTo>
                    <a:cubicBezTo>
                      <a:pt x="9500" y="3535"/>
                      <a:pt x="1" y="17420"/>
                      <a:pt x="477" y="21029"/>
                    </a:cubicBezTo>
                    <a:cubicBezTo>
                      <a:pt x="627" y="22257"/>
                      <a:pt x="1480" y="23686"/>
                      <a:pt x="2858" y="25139"/>
                    </a:cubicBezTo>
                    <a:cubicBezTo>
                      <a:pt x="2858" y="24488"/>
                      <a:pt x="2908" y="23836"/>
                      <a:pt x="3033" y="23159"/>
                    </a:cubicBezTo>
                    <a:cubicBezTo>
                      <a:pt x="3835" y="19325"/>
                      <a:pt x="5991" y="15615"/>
                      <a:pt x="7820" y="12182"/>
                    </a:cubicBezTo>
                    <a:cubicBezTo>
                      <a:pt x="10527" y="7219"/>
                      <a:pt x="14061" y="2307"/>
                      <a:pt x="19224" y="1"/>
                    </a:cubicBezTo>
                    <a:cubicBezTo>
                      <a:pt x="19170" y="1"/>
                      <a:pt x="19116" y="0"/>
                      <a:pt x="19062" y="0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" name="Google Shape;5092;p63"/>
              <p:cNvSpPr/>
              <p:nvPr/>
            </p:nvSpPr>
            <p:spPr>
              <a:xfrm>
                <a:off x="1876668" y="1203886"/>
                <a:ext cx="16420" cy="15315"/>
              </a:xfrm>
              <a:custGeom>
                <a:avLst/>
                <a:gdLst/>
                <a:ahLst/>
                <a:cxnLst/>
                <a:rect l="l" t="t" r="r" b="b"/>
                <a:pathLst>
                  <a:path w="2796" h="2608" extrusionOk="0">
                    <a:moveTo>
                      <a:pt x="1554" y="0"/>
                    </a:moveTo>
                    <a:cubicBezTo>
                      <a:pt x="752" y="0"/>
                      <a:pt x="1" y="2556"/>
                      <a:pt x="1153" y="2607"/>
                    </a:cubicBezTo>
                    <a:cubicBezTo>
                      <a:pt x="1164" y="2607"/>
                      <a:pt x="1174" y="2607"/>
                      <a:pt x="1185" y="2607"/>
                    </a:cubicBezTo>
                    <a:cubicBezTo>
                      <a:pt x="2291" y="2607"/>
                      <a:pt x="2796" y="0"/>
                      <a:pt x="1554" y="0"/>
                    </a:cubicBezTo>
                    <a:close/>
                  </a:path>
                </a:pathLst>
              </a:custGeom>
              <a:solidFill>
                <a:srgbClr val="F2A5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" name="Google Shape;5093;p63"/>
              <p:cNvSpPr/>
              <p:nvPr/>
            </p:nvSpPr>
            <p:spPr>
              <a:xfrm>
                <a:off x="1802487" y="1193286"/>
                <a:ext cx="16455" cy="15462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2633" extrusionOk="0">
                    <a:moveTo>
                      <a:pt x="1530" y="1"/>
                    </a:moveTo>
                    <a:cubicBezTo>
                      <a:pt x="728" y="1"/>
                      <a:pt x="1" y="2582"/>
                      <a:pt x="1129" y="2632"/>
                    </a:cubicBezTo>
                    <a:cubicBezTo>
                      <a:pt x="1134" y="2632"/>
                      <a:pt x="1140" y="2632"/>
                      <a:pt x="1145" y="2632"/>
                    </a:cubicBezTo>
                    <a:cubicBezTo>
                      <a:pt x="2287" y="2632"/>
                      <a:pt x="2802" y="1"/>
                      <a:pt x="1530" y="1"/>
                    </a:cubicBezTo>
                    <a:close/>
                  </a:path>
                </a:pathLst>
              </a:custGeom>
              <a:solidFill>
                <a:srgbClr val="F2A5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" name="Google Shape;5094;p63"/>
              <p:cNvSpPr/>
              <p:nvPr/>
            </p:nvSpPr>
            <p:spPr>
              <a:xfrm>
                <a:off x="1829571" y="1222578"/>
                <a:ext cx="109064" cy="83113"/>
              </a:xfrm>
              <a:custGeom>
                <a:avLst/>
                <a:gdLst/>
                <a:ahLst/>
                <a:cxnLst/>
                <a:rect l="l" t="t" r="r" b="b"/>
                <a:pathLst>
                  <a:path w="18572" h="14153" extrusionOk="0">
                    <a:moveTo>
                      <a:pt x="18472" y="0"/>
                    </a:moveTo>
                    <a:cubicBezTo>
                      <a:pt x="16191" y="1278"/>
                      <a:pt x="14236" y="3183"/>
                      <a:pt x="11930" y="4486"/>
                    </a:cubicBezTo>
                    <a:cubicBezTo>
                      <a:pt x="10752" y="5138"/>
                      <a:pt x="9574" y="5890"/>
                      <a:pt x="8346" y="6567"/>
                    </a:cubicBezTo>
                    <a:cubicBezTo>
                      <a:pt x="7093" y="3459"/>
                      <a:pt x="2983" y="1203"/>
                      <a:pt x="51" y="802"/>
                    </a:cubicBezTo>
                    <a:cubicBezTo>
                      <a:pt x="26" y="802"/>
                      <a:pt x="0" y="827"/>
                      <a:pt x="26" y="852"/>
                    </a:cubicBezTo>
                    <a:cubicBezTo>
                      <a:pt x="2632" y="2882"/>
                      <a:pt x="5765" y="3910"/>
                      <a:pt x="7018" y="7218"/>
                    </a:cubicBezTo>
                    <a:cubicBezTo>
                      <a:pt x="6692" y="7369"/>
                      <a:pt x="6391" y="7494"/>
                      <a:pt x="6066" y="7619"/>
                    </a:cubicBezTo>
                    <a:cubicBezTo>
                      <a:pt x="5526" y="7799"/>
                      <a:pt x="5672" y="8605"/>
                      <a:pt x="6143" y="8605"/>
                    </a:cubicBezTo>
                    <a:cubicBezTo>
                      <a:pt x="6197" y="8605"/>
                      <a:pt x="6255" y="8595"/>
                      <a:pt x="6316" y="8572"/>
                    </a:cubicBezTo>
                    <a:cubicBezTo>
                      <a:pt x="6667" y="8446"/>
                      <a:pt x="6993" y="8321"/>
                      <a:pt x="7319" y="8171"/>
                    </a:cubicBezTo>
                    <a:lnTo>
                      <a:pt x="7319" y="8171"/>
                    </a:lnTo>
                    <a:cubicBezTo>
                      <a:pt x="7494" y="8973"/>
                      <a:pt x="7419" y="9649"/>
                      <a:pt x="7168" y="10226"/>
                    </a:cubicBezTo>
                    <a:cubicBezTo>
                      <a:pt x="7018" y="10201"/>
                      <a:pt x="6843" y="10201"/>
                      <a:pt x="6667" y="10201"/>
                    </a:cubicBezTo>
                    <a:cubicBezTo>
                      <a:pt x="6658" y="10200"/>
                      <a:pt x="6649" y="10200"/>
                      <a:pt x="6640" y="10200"/>
                    </a:cubicBezTo>
                    <a:cubicBezTo>
                      <a:pt x="6131" y="10200"/>
                      <a:pt x="5847" y="10883"/>
                      <a:pt x="6241" y="11228"/>
                    </a:cubicBezTo>
                    <a:cubicBezTo>
                      <a:pt x="6291" y="11253"/>
                      <a:pt x="6316" y="11303"/>
                      <a:pt x="6366" y="11328"/>
                    </a:cubicBezTo>
                    <a:cubicBezTo>
                      <a:pt x="4938" y="12657"/>
                      <a:pt x="2331" y="13183"/>
                      <a:pt x="351" y="13835"/>
                    </a:cubicBezTo>
                    <a:cubicBezTo>
                      <a:pt x="1351" y="14053"/>
                      <a:pt x="2390" y="14152"/>
                      <a:pt x="3430" y="14152"/>
                    </a:cubicBezTo>
                    <a:cubicBezTo>
                      <a:pt x="3825" y="14152"/>
                      <a:pt x="4219" y="14138"/>
                      <a:pt x="4612" y="14110"/>
                    </a:cubicBezTo>
                    <a:cubicBezTo>
                      <a:pt x="5765" y="13559"/>
                      <a:pt x="6767" y="12832"/>
                      <a:pt x="7519" y="11880"/>
                    </a:cubicBezTo>
                    <a:cubicBezTo>
                      <a:pt x="8121" y="12030"/>
                      <a:pt x="8772" y="12080"/>
                      <a:pt x="9424" y="12156"/>
                    </a:cubicBezTo>
                    <a:cubicBezTo>
                      <a:pt x="10101" y="12256"/>
                      <a:pt x="10803" y="12331"/>
                      <a:pt x="11479" y="12331"/>
                    </a:cubicBezTo>
                    <a:cubicBezTo>
                      <a:pt x="11880" y="12156"/>
                      <a:pt x="12281" y="11980"/>
                      <a:pt x="12657" y="11780"/>
                    </a:cubicBezTo>
                    <a:cubicBezTo>
                      <a:pt x="11229" y="11379"/>
                      <a:pt x="9800" y="10752"/>
                      <a:pt x="8346" y="10426"/>
                    </a:cubicBezTo>
                    <a:cubicBezTo>
                      <a:pt x="8547" y="9950"/>
                      <a:pt x="8647" y="9449"/>
                      <a:pt x="8722" y="8922"/>
                    </a:cubicBezTo>
                    <a:cubicBezTo>
                      <a:pt x="8747" y="8446"/>
                      <a:pt x="8722" y="7970"/>
                      <a:pt x="8647" y="7519"/>
                    </a:cubicBezTo>
                    <a:cubicBezTo>
                      <a:pt x="9800" y="6892"/>
                      <a:pt x="10928" y="6165"/>
                      <a:pt x="12031" y="5514"/>
                    </a:cubicBezTo>
                    <a:cubicBezTo>
                      <a:pt x="14437" y="4085"/>
                      <a:pt x="16642" y="2406"/>
                      <a:pt x="18572" y="401"/>
                    </a:cubicBezTo>
                    <a:cubicBezTo>
                      <a:pt x="18547" y="276"/>
                      <a:pt x="18497" y="125"/>
                      <a:pt x="18472" y="0"/>
                    </a:cubicBezTo>
                    <a:close/>
                  </a:path>
                </a:pathLst>
              </a:custGeom>
              <a:solidFill>
                <a:srgbClr val="F2A5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" name="Google Shape;5095;p63"/>
              <p:cNvSpPr/>
              <p:nvPr/>
            </p:nvSpPr>
            <p:spPr>
              <a:xfrm>
                <a:off x="1804108" y="1187249"/>
                <a:ext cx="65208" cy="86126"/>
              </a:xfrm>
              <a:custGeom>
                <a:avLst/>
                <a:gdLst/>
                <a:ahLst/>
                <a:cxnLst/>
                <a:rect l="l" t="t" r="r" b="b"/>
                <a:pathLst>
                  <a:path w="11104" h="14666" extrusionOk="0">
                    <a:moveTo>
                      <a:pt x="7289" y="1"/>
                    </a:moveTo>
                    <a:cubicBezTo>
                      <a:pt x="6655" y="1"/>
                      <a:pt x="1" y="9001"/>
                      <a:pt x="126" y="10051"/>
                    </a:cubicBezTo>
                    <a:cubicBezTo>
                      <a:pt x="251" y="11104"/>
                      <a:pt x="2958" y="14362"/>
                      <a:pt x="4261" y="14638"/>
                    </a:cubicBezTo>
                    <a:cubicBezTo>
                      <a:pt x="4342" y="14656"/>
                      <a:pt x="4437" y="14665"/>
                      <a:pt x="4544" y="14665"/>
                    </a:cubicBezTo>
                    <a:cubicBezTo>
                      <a:pt x="6185" y="14665"/>
                      <a:pt x="10763" y="12619"/>
                      <a:pt x="10928" y="11655"/>
                    </a:cubicBezTo>
                    <a:cubicBezTo>
                      <a:pt x="11103" y="10603"/>
                      <a:pt x="8823" y="101"/>
                      <a:pt x="7294" y="1"/>
                    </a:cubicBezTo>
                    <a:cubicBezTo>
                      <a:pt x="7292" y="1"/>
                      <a:pt x="7291" y="1"/>
                      <a:pt x="728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" name="Google Shape;5096;p63"/>
              <p:cNvSpPr/>
              <p:nvPr/>
            </p:nvSpPr>
            <p:spPr>
              <a:xfrm>
                <a:off x="1804255" y="1187548"/>
                <a:ext cx="41953" cy="75949"/>
              </a:xfrm>
              <a:custGeom>
                <a:avLst/>
                <a:gdLst/>
                <a:ahLst/>
                <a:cxnLst/>
                <a:rect l="l" t="t" r="r" b="b"/>
                <a:pathLst>
                  <a:path w="7144" h="12933" extrusionOk="0">
                    <a:moveTo>
                      <a:pt x="7144" y="0"/>
                    </a:moveTo>
                    <a:cubicBezTo>
                      <a:pt x="6066" y="702"/>
                      <a:pt x="1" y="8998"/>
                      <a:pt x="101" y="10000"/>
                    </a:cubicBezTo>
                    <a:cubicBezTo>
                      <a:pt x="176" y="10577"/>
                      <a:pt x="1053" y="11855"/>
                      <a:pt x="2056" y="12933"/>
                    </a:cubicBezTo>
                    <a:cubicBezTo>
                      <a:pt x="2357" y="10075"/>
                      <a:pt x="3134" y="7519"/>
                      <a:pt x="4462" y="4837"/>
                    </a:cubicBezTo>
                    <a:cubicBezTo>
                      <a:pt x="5289" y="3208"/>
                      <a:pt x="6116" y="1554"/>
                      <a:pt x="7144" y="0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" name="Google Shape;5097;p63"/>
              <p:cNvSpPr/>
              <p:nvPr/>
            </p:nvSpPr>
            <p:spPr>
              <a:xfrm>
                <a:off x="1804989" y="1243548"/>
                <a:ext cx="62413" cy="29803"/>
              </a:xfrm>
              <a:custGeom>
                <a:avLst/>
                <a:gdLst/>
                <a:ahLst/>
                <a:cxnLst/>
                <a:rect l="l" t="t" r="r" b="b"/>
                <a:pathLst>
                  <a:path w="10628" h="5075" extrusionOk="0">
                    <a:moveTo>
                      <a:pt x="3764" y="1"/>
                    </a:moveTo>
                    <a:cubicBezTo>
                      <a:pt x="2185" y="1"/>
                      <a:pt x="853" y="316"/>
                      <a:pt x="1" y="589"/>
                    </a:cubicBezTo>
                    <a:cubicBezTo>
                      <a:pt x="302" y="1742"/>
                      <a:pt x="2858" y="4775"/>
                      <a:pt x="4111" y="5051"/>
                    </a:cubicBezTo>
                    <a:cubicBezTo>
                      <a:pt x="4186" y="5067"/>
                      <a:pt x="4274" y="5074"/>
                      <a:pt x="4374" y="5074"/>
                    </a:cubicBezTo>
                    <a:cubicBezTo>
                      <a:pt x="5837" y="5074"/>
                      <a:pt x="9759" y="3425"/>
                      <a:pt x="10628" y="2369"/>
                    </a:cubicBezTo>
                    <a:cubicBezTo>
                      <a:pt x="8266" y="530"/>
                      <a:pt x="5808" y="1"/>
                      <a:pt x="3764" y="1"/>
                    </a:cubicBezTo>
                    <a:close/>
                  </a:path>
                </a:pathLst>
              </a:custGeom>
              <a:solidFill>
                <a:srgbClr val="6A38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" name="Google Shape;5098;p63"/>
              <p:cNvSpPr/>
              <p:nvPr/>
            </p:nvSpPr>
            <p:spPr>
              <a:xfrm>
                <a:off x="1809305" y="1245692"/>
                <a:ext cx="15269" cy="5773"/>
              </a:xfrm>
              <a:custGeom>
                <a:avLst/>
                <a:gdLst/>
                <a:ahLst/>
                <a:cxnLst/>
                <a:rect l="l" t="t" r="r" b="b"/>
                <a:pathLst>
                  <a:path w="2600" h="983" extrusionOk="0">
                    <a:moveTo>
                      <a:pt x="1721" y="1"/>
                    </a:moveTo>
                    <a:cubicBezTo>
                      <a:pt x="1089" y="1"/>
                      <a:pt x="361" y="211"/>
                      <a:pt x="93" y="676"/>
                    </a:cubicBezTo>
                    <a:cubicBezTo>
                      <a:pt x="0" y="843"/>
                      <a:pt x="127" y="982"/>
                      <a:pt x="271" y="982"/>
                    </a:cubicBezTo>
                    <a:cubicBezTo>
                      <a:pt x="321" y="982"/>
                      <a:pt x="373" y="965"/>
                      <a:pt x="419" y="926"/>
                    </a:cubicBezTo>
                    <a:cubicBezTo>
                      <a:pt x="619" y="776"/>
                      <a:pt x="1045" y="701"/>
                      <a:pt x="1271" y="651"/>
                    </a:cubicBezTo>
                    <a:cubicBezTo>
                      <a:pt x="1672" y="550"/>
                      <a:pt x="2073" y="625"/>
                      <a:pt x="2449" y="450"/>
                    </a:cubicBezTo>
                    <a:cubicBezTo>
                      <a:pt x="2599" y="375"/>
                      <a:pt x="2549" y="149"/>
                      <a:pt x="2399" y="99"/>
                    </a:cubicBezTo>
                    <a:cubicBezTo>
                      <a:pt x="2212" y="35"/>
                      <a:pt x="1974" y="1"/>
                      <a:pt x="1721" y="1"/>
                    </a:cubicBezTo>
                    <a:close/>
                  </a:path>
                </a:pathLst>
              </a:custGeom>
              <a:solidFill>
                <a:srgbClr val="8442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" name="Google Shape;5099;p63"/>
              <p:cNvSpPr/>
              <p:nvPr/>
            </p:nvSpPr>
            <p:spPr>
              <a:xfrm>
                <a:off x="1825554" y="1246021"/>
                <a:ext cx="4169" cy="2572"/>
              </a:xfrm>
              <a:custGeom>
                <a:avLst/>
                <a:gdLst/>
                <a:ahLst/>
                <a:cxnLst/>
                <a:rect l="l" t="t" r="r" b="b"/>
                <a:pathLst>
                  <a:path w="710" h="438" extrusionOk="0">
                    <a:moveTo>
                      <a:pt x="399" y="0"/>
                    </a:moveTo>
                    <a:cubicBezTo>
                      <a:pt x="224" y="0"/>
                      <a:pt x="0" y="70"/>
                      <a:pt x="58" y="244"/>
                    </a:cubicBezTo>
                    <a:cubicBezTo>
                      <a:pt x="96" y="377"/>
                      <a:pt x="249" y="438"/>
                      <a:pt x="397" y="438"/>
                    </a:cubicBezTo>
                    <a:cubicBezTo>
                      <a:pt x="445" y="438"/>
                      <a:pt x="492" y="431"/>
                      <a:pt x="534" y="419"/>
                    </a:cubicBezTo>
                    <a:cubicBezTo>
                      <a:pt x="710" y="344"/>
                      <a:pt x="710" y="93"/>
                      <a:pt x="534" y="18"/>
                    </a:cubicBezTo>
                    <a:cubicBezTo>
                      <a:pt x="500" y="7"/>
                      <a:pt x="452" y="0"/>
                      <a:pt x="399" y="0"/>
                    </a:cubicBezTo>
                    <a:close/>
                  </a:path>
                </a:pathLst>
              </a:custGeom>
              <a:solidFill>
                <a:srgbClr val="8442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" name="Google Shape;5100;p63"/>
              <p:cNvSpPr/>
              <p:nvPr/>
            </p:nvSpPr>
            <p:spPr>
              <a:xfrm>
                <a:off x="1875347" y="1202705"/>
                <a:ext cx="16273" cy="15462"/>
              </a:xfrm>
              <a:custGeom>
                <a:avLst/>
                <a:gdLst/>
                <a:ahLst/>
                <a:cxnLst/>
                <a:rect l="l" t="t" r="r" b="b"/>
                <a:pathLst>
                  <a:path w="2771" h="2633" extrusionOk="0">
                    <a:moveTo>
                      <a:pt x="1529" y="1"/>
                    </a:moveTo>
                    <a:cubicBezTo>
                      <a:pt x="727" y="1"/>
                      <a:pt x="0" y="2582"/>
                      <a:pt x="1128" y="2632"/>
                    </a:cubicBezTo>
                    <a:cubicBezTo>
                      <a:pt x="1138" y="2633"/>
                      <a:pt x="1149" y="2633"/>
                      <a:pt x="1159" y="2633"/>
                    </a:cubicBezTo>
                    <a:cubicBezTo>
                      <a:pt x="2265" y="2633"/>
                      <a:pt x="2770" y="1"/>
                      <a:pt x="152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5" name="Google Shape;5101;p63"/>
              <p:cNvSpPr/>
              <p:nvPr/>
            </p:nvSpPr>
            <p:spPr>
              <a:xfrm>
                <a:off x="1880497" y="1204009"/>
                <a:ext cx="4686" cy="4792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6" extrusionOk="0">
                    <a:moveTo>
                      <a:pt x="634" y="1"/>
                    </a:moveTo>
                    <a:cubicBezTo>
                      <a:pt x="623" y="1"/>
                      <a:pt x="613" y="2"/>
                      <a:pt x="602" y="4"/>
                    </a:cubicBezTo>
                    <a:cubicBezTo>
                      <a:pt x="451" y="54"/>
                      <a:pt x="301" y="104"/>
                      <a:pt x="201" y="230"/>
                    </a:cubicBezTo>
                    <a:cubicBezTo>
                      <a:pt x="100" y="380"/>
                      <a:pt x="0" y="556"/>
                      <a:pt x="100" y="731"/>
                    </a:cubicBezTo>
                    <a:cubicBezTo>
                      <a:pt x="138" y="787"/>
                      <a:pt x="204" y="816"/>
                      <a:pt x="266" y="816"/>
                    </a:cubicBezTo>
                    <a:cubicBezTo>
                      <a:pt x="287" y="816"/>
                      <a:pt x="307" y="812"/>
                      <a:pt x="326" y="806"/>
                    </a:cubicBezTo>
                    <a:cubicBezTo>
                      <a:pt x="602" y="756"/>
                      <a:pt x="652" y="430"/>
                      <a:pt x="752" y="205"/>
                    </a:cubicBezTo>
                    <a:cubicBezTo>
                      <a:pt x="798" y="113"/>
                      <a:pt x="739" y="1"/>
                      <a:pt x="6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6" name="Google Shape;5102;p63"/>
              <p:cNvSpPr/>
              <p:nvPr/>
            </p:nvSpPr>
            <p:spPr>
              <a:xfrm>
                <a:off x="1879170" y="1209359"/>
                <a:ext cx="3095" cy="3312"/>
              </a:xfrm>
              <a:custGeom>
                <a:avLst/>
                <a:gdLst/>
                <a:ahLst/>
                <a:cxnLst/>
                <a:rect l="l" t="t" r="r" b="b"/>
                <a:pathLst>
                  <a:path w="527" h="564" extrusionOk="0">
                    <a:moveTo>
                      <a:pt x="330" y="1"/>
                    </a:moveTo>
                    <a:cubicBezTo>
                      <a:pt x="256" y="1"/>
                      <a:pt x="178" y="33"/>
                      <a:pt x="126" y="96"/>
                    </a:cubicBezTo>
                    <a:cubicBezTo>
                      <a:pt x="101" y="121"/>
                      <a:pt x="76" y="146"/>
                      <a:pt x="76" y="196"/>
                    </a:cubicBezTo>
                    <a:cubicBezTo>
                      <a:pt x="1" y="296"/>
                      <a:pt x="26" y="396"/>
                      <a:pt x="101" y="497"/>
                    </a:cubicBezTo>
                    <a:cubicBezTo>
                      <a:pt x="101" y="497"/>
                      <a:pt x="126" y="497"/>
                      <a:pt x="126" y="522"/>
                    </a:cubicBezTo>
                    <a:cubicBezTo>
                      <a:pt x="155" y="551"/>
                      <a:pt x="210" y="563"/>
                      <a:pt x="266" y="563"/>
                    </a:cubicBezTo>
                    <a:cubicBezTo>
                      <a:pt x="306" y="563"/>
                      <a:pt x="345" y="557"/>
                      <a:pt x="377" y="547"/>
                    </a:cubicBezTo>
                    <a:cubicBezTo>
                      <a:pt x="377" y="547"/>
                      <a:pt x="377" y="522"/>
                      <a:pt x="402" y="522"/>
                    </a:cubicBezTo>
                    <a:cubicBezTo>
                      <a:pt x="477" y="497"/>
                      <a:pt x="527" y="396"/>
                      <a:pt x="527" y="321"/>
                    </a:cubicBezTo>
                    <a:cubicBezTo>
                      <a:pt x="527" y="271"/>
                      <a:pt x="527" y="246"/>
                      <a:pt x="527" y="196"/>
                    </a:cubicBezTo>
                    <a:cubicBezTo>
                      <a:pt x="527" y="64"/>
                      <a:pt x="433" y="1"/>
                      <a:pt x="33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" name="Google Shape;5103;p63"/>
              <p:cNvSpPr/>
              <p:nvPr/>
            </p:nvSpPr>
            <p:spPr>
              <a:xfrm>
                <a:off x="1801019" y="1192258"/>
                <a:ext cx="16420" cy="15315"/>
              </a:xfrm>
              <a:custGeom>
                <a:avLst/>
                <a:gdLst/>
                <a:ahLst/>
                <a:cxnLst/>
                <a:rect l="l" t="t" r="r" b="b"/>
                <a:pathLst>
                  <a:path w="2796" h="2608" extrusionOk="0">
                    <a:moveTo>
                      <a:pt x="1554" y="0"/>
                    </a:moveTo>
                    <a:cubicBezTo>
                      <a:pt x="752" y="0"/>
                      <a:pt x="0" y="2557"/>
                      <a:pt x="1153" y="2607"/>
                    </a:cubicBezTo>
                    <a:cubicBezTo>
                      <a:pt x="1164" y="2607"/>
                      <a:pt x="1174" y="2607"/>
                      <a:pt x="1185" y="2607"/>
                    </a:cubicBezTo>
                    <a:cubicBezTo>
                      <a:pt x="2291" y="2607"/>
                      <a:pt x="2796" y="0"/>
                      <a:pt x="155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" name="Google Shape;5104;p63"/>
              <p:cNvSpPr/>
              <p:nvPr/>
            </p:nvSpPr>
            <p:spPr>
              <a:xfrm>
                <a:off x="1806903" y="1192792"/>
                <a:ext cx="4076" cy="4128"/>
              </a:xfrm>
              <a:custGeom>
                <a:avLst/>
                <a:gdLst/>
                <a:ahLst/>
                <a:cxnLst/>
                <a:rect l="l" t="t" r="r" b="b"/>
                <a:pathLst>
                  <a:path w="694" h="703" extrusionOk="0">
                    <a:moveTo>
                      <a:pt x="462" y="1"/>
                    </a:moveTo>
                    <a:cubicBezTo>
                      <a:pt x="443" y="1"/>
                      <a:pt x="423" y="3"/>
                      <a:pt x="402" y="9"/>
                    </a:cubicBezTo>
                    <a:cubicBezTo>
                      <a:pt x="176" y="59"/>
                      <a:pt x="26" y="210"/>
                      <a:pt x="1" y="460"/>
                    </a:cubicBezTo>
                    <a:cubicBezTo>
                      <a:pt x="1" y="599"/>
                      <a:pt x="145" y="702"/>
                      <a:pt x="284" y="702"/>
                    </a:cubicBezTo>
                    <a:cubicBezTo>
                      <a:pt x="345" y="702"/>
                      <a:pt x="406" y="682"/>
                      <a:pt x="452" y="636"/>
                    </a:cubicBezTo>
                    <a:cubicBezTo>
                      <a:pt x="552" y="511"/>
                      <a:pt x="552" y="410"/>
                      <a:pt x="627" y="285"/>
                    </a:cubicBezTo>
                    <a:cubicBezTo>
                      <a:pt x="694" y="153"/>
                      <a:pt x="604" y="1"/>
                      <a:pt x="4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" name="Google Shape;5105;p63"/>
              <p:cNvSpPr/>
              <p:nvPr/>
            </p:nvSpPr>
            <p:spPr>
              <a:xfrm>
                <a:off x="1805059" y="1197849"/>
                <a:ext cx="3471" cy="4152"/>
              </a:xfrm>
              <a:custGeom>
                <a:avLst/>
                <a:gdLst/>
                <a:ahLst/>
                <a:cxnLst/>
                <a:rect l="l" t="t" r="r" b="b"/>
                <a:pathLst>
                  <a:path w="591" h="707" extrusionOk="0">
                    <a:moveTo>
                      <a:pt x="365" y="1"/>
                    </a:moveTo>
                    <a:cubicBezTo>
                      <a:pt x="290" y="1"/>
                      <a:pt x="240" y="51"/>
                      <a:pt x="164" y="101"/>
                    </a:cubicBezTo>
                    <a:cubicBezTo>
                      <a:pt x="64" y="201"/>
                      <a:pt x="14" y="301"/>
                      <a:pt x="14" y="452"/>
                    </a:cubicBezTo>
                    <a:cubicBezTo>
                      <a:pt x="1" y="625"/>
                      <a:pt x="115" y="706"/>
                      <a:pt x="244" y="706"/>
                    </a:cubicBezTo>
                    <a:cubicBezTo>
                      <a:pt x="358" y="706"/>
                      <a:pt x="482" y="644"/>
                      <a:pt x="540" y="527"/>
                    </a:cubicBezTo>
                    <a:cubicBezTo>
                      <a:pt x="591" y="376"/>
                      <a:pt x="565" y="26"/>
                      <a:pt x="36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" name="Google Shape;5106;p63"/>
              <p:cNvSpPr/>
              <p:nvPr/>
            </p:nvSpPr>
            <p:spPr>
              <a:xfrm>
                <a:off x="1748619" y="1213493"/>
                <a:ext cx="49235" cy="40191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6844" extrusionOk="0">
                    <a:moveTo>
                      <a:pt x="33" y="1"/>
                    </a:moveTo>
                    <a:cubicBezTo>
                      <a:pt x="15" y="1"/>
                      <a:pt x="1" y="43"/>
                      <a:pt x="1" y="43"/>
                    </a:cubicBezTo>
                    <a:cubicBezTo>
                      <a:pt x="678" y="1998"/>
                      <a:pt x="1680" y="2499"/>
                      <a:pt x="3159" y="3853"/>
                    </a:cubicBezTo>
                    <a:cubicBezTo>
                      <a:pt x="4562" y="5156"/>
                      <a:pt x="6317" y="6284"/>
                      <a:pt x="8146" y="6835"/>
                    </a:cubicBezTo>
                    <a:cubicBezTo>
                      <a:pt x="8163" y="6841"/>
                      <a:pt x="8179" y="6843"/>
                      <a:pt x="8193" y="6843"/>
                    </a:cubicBezTo>
                    <a:cubicBezTo>
                      <a:pt x="8316" y="6843"/>
                      <a:pt x="8383" y="6677"/>
                      <a:pt x="8272" y="6610"/>
                    </a:cubicBezTo>
                    <a:cubicBezTo>
                      <a:pt x="6417" y="5632"/>
                      <a:pt x="4663" y="4730"/>
                      <a:pt x="3109" y="3327"/>
                    </a:cubicBezTo>
                    <a:cubicBezTo>
                      <a:pt x="1605" y="1998"/>
                      <a:pt x="1179" y="1622"/>
                      <a:pt x="51" y="18"/>
                    </a:cubicBezTo>
                    <a:cubicBezTo>
                      <a:pt x="45" y="6"/>
                      <a:pt x="39" y="1"/>
                      <a:pt x="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" name="Google Shape;5107;p63"/>
              <p:cNvSpPr/>
              <p:nvPr/>
            </p:nvSpPr>
            <p:spPr>
              <a:xfrm>
                <a:off x="1765426" y="1272153"/>
                <a:ext cx="32211" cy="3459"/>
              </a:xfrm>
              <a:custGeom>
                <a:avLst/>
                <a:gdLst/>
                <a:ahLst/>
                <a:cxnLst/>
                <a:rect l="l" t="t" r="r" b="b"/>
                <a:pathLst>
                  <a:path w="5485" h="589" extrusionOk="0">
                    <a:moveTo>
                      <a:pt x="53" y="1"/>
                    </a:moveTo>
                    <a:cubicBezTo>
                      <a:pt x="0" y="1"/>
                      <a:pt x="21" y="104"/>
                      <a:pt x="21" y="104"/>
                    </a:cubicBezTo>
                    <a:cubicBezTo>
                      <a:pt x="948" y="405"/>
                      <a:pt x="1500" y="505"/>
                      <a:pt x="2452" y="556"/>
                    </a:cubicBezTo>
                    <a:cubicBezTo>
                      <a:pt x="2802" y="574"/>
                      <a:pt x="3159" y="588"/>
                      <a:pt x="3515" y="588"/>
                    </a:cubicBezTo>
                    <a:cubicBezTo>
                      <a:pt x="4153" y="588"/>
                      <a:pt x="4790" y="541"/>
                      <a:pt x="5385" y="380"/>
                    </a:cubicBezTo>
                    <a:cubicBezTo>
                      <a:pt x="5478" y="357"/>
                      <a:pt x="5484" y="202"/>
                      <a:pt x="5403" y="202"/>
                    </a:cubicBezTo>
                    <a:cubicBezTo>
                      <a:pt x="5397" y="202"/>
                      <a:pt x="5391" y="203"/>
                      <a:pt x="5385" y="205"/>
                    </a:cubicBezTo>
                    <a:cubicBezTo>
                      <a:pt x="4473" y="217"/>
                      <a:pt x="3626" y="264"/>
                      <a:pt x="2787" y="264"/>
                    </a:cubicBezTo>
                    <a:cubicBezTo>
                      <a:pt x="1896" y="264"/>
                      <a:pt x="1014" y="211"/>
                      <a:pt x="71" y="4"/>
                    </a:cubicBezTo>
                    <a:cubicBezTo>
                      <a:pt x="64" y="2"/>
                      <a:pt x="58" y="1"/>
                      <a:pt x="5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" name="Google Shape;5108;p63"/>
              <p:cNvSpPr/>
              <p:nvPr/>
            </p:nvSpPr>
            <p:spPr>
              <a:xfrm>
                <a:off x="1782473" y="1245387"/>
                <a:ext cx="15380" cy="8298"/>
              </a:xfrm>
              <a:custGeom>
                <a:avLst/>
                <a:gdLst/>
                <a:ahLst/>
                <a:cxnLst/>
                <a:rect l="l" t="t" r="r" b="b"/>
                <a:pathLst>
                  <a:path w="2619" h="1413" extrusionOk="0">
                    <a:moveTo>
                      <a:pt x="326" y="1"/>
                    </a:moveTo>
                    <a:cubicBezTo>
                      <a:pt x="226" y="101"/>
                      <a:pt x="101" y="226"/>
                      <a:pt x="0" y="352"/>
                    </a:cubicBezTo>
                    <a:cubicBezTo>
                      <a:pt x="777" y="778"/>
                      <a:pt x="1579" y="1154"/>
                      <a:pt x="2381" y="1404"/>
                    </a:cubicBezTo>
                    <a:cubicBezTo>
                      <a:pt x="2398" y="1410"/>
                      <a:pt x="2414" y="1412"/>
                      <a:pt x="2428" y="1412"/>
                    </a:cubicBezTo>
                    <a:cubicBezTo>
                      <a:pt x="2551" y="1412"/>
                      <a:pt x="2618" y="1246"/>
                      <a:pt x="2507" y="1179"/>
                    </a:cubicBezTo>
                    <a:cubicBezTo>
                      <a:pt x="1755" y="778"/>
                      <a:pt x="1028" y="402"/>
                      <a:pt x="326" y="1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" name="Google Shape;5109;p63"/>
              <p:cNvSpPr/>
              <p:nvPr/>
            </p:nvSpPr>
            <p:spPr>
              <a:xfrm>
                <a:off x="1776583" y="1273340"/>
                <a:ext cx="21053" cy="2273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387" extrusionOk="0">
                    <a:moveTo>
                      <a:pt x="3503" y="0"/>
                    </a:moveTo>
                    <a:cubicBezTo>
                      <a:pt x="3497" y="0"/>
                      <a:pt x="3491" y="1"/>
                      <a:pt x="3485" y="3"/>
                    </a:cubicBezTo>
                    <a:cubicBezTo>
                      <a:pt x="2591" y="3"/>
                      <a:pt x="1751" y="56"/>
                      <a:pt x="926" y="56"/>
                    </a:cubicBezTo>
                    <a:cubicBezTo>
                      <a:pt x="616" y="56"/>
                      <a:pt x="308" y="48"/>
                      <a:pt x="1" y="28"/>
                    </a:cubicBezTo>
                    <a:lnTo>
                      <a:pt x="1" y="28"/>
                    </a:lnTo>
                    <a:cubicBezTo>
                      <a:pt x="26" y="128"/>
                      <a:pt x="51" y="228"/>
                      <a:pt x="51" y="329"/>
                    </a:cubicBezTo>
                    <a:cubicBezTo>
                      <a:pt x="226" y="329"/>
                      <a:pt x="377" y="354"/>
                      <a:pt x="552" y="354"/>
                    </a:cubicBezTo>
                    <a:cubicBezTo>
                      <a:pt x="902" y="372"/>
                      <a:pt x="1259" y="386"/>
                      <a:pt x="1615" y="386"/>
                    </a:cubicBezTo>
                    <a:cubicBezTo>
                      <a:pt x="2253" y="386"/>
                      <a:pt x="2890" y="339"/>
                      <a:pt x="3485" y="178"/>
                    </a:cubicBezTo>
                    <a:cubicBezTo>
                      <a:pt x="3578" y="155"/>
                      <a:pt x="3584" y="0"/>
                      <a:pt x="3503" y="0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" name="Google Shape;5110;p63"/>
              <p:cNvSpPr/>
              <p:nvPr/>
            </p:nvSpPr>
            <p:spPr>
              <a:xfrm>
                <a:off x="1863027" y="1222578"/>
                <a:ext cx="75608" cy="44314"/>
              </a:xfrm>
              <a:custGeom>
                <a:avLst/>
                <a:gdLst/>
                <a:ahLst/>
                <a:cxnLst/>
                <a:rect l="l" t="t" r="r" b="b"/>
                <a:pathLst>
                  <a:path w="12875" h="7546" extrusionOk="0">
                    <a:moveTo>
                      <a:pt x="12775" y="0"/>
                    </a:moveTo>
                    <a:cubicBezTo>
                      <a:pt x="8715" y="2932"/>
                      <a:pt x="4855" y="5539"/>
                      <a:pt x="143" y="7293"/>
                    </a:cubicBezTo>
                    <a:cubicBezTo>
                      <a:pt x="1" y="7341"/>
                      <a:pt x="83" y="7546"/>
                      <a:pt x="199" y="7546"/>
                    </a:cubicBezTo>
                    <a:cubicBezTo>
                      <a:pt x="205" y="7546"/>
                      <a:pt x="212" y="7545"/>
                      <a:pt x="218" y="7544"/>
                    </a:cubicBezTo>
                    <a:cubicBezTo>
                      <a:pt x="2549" y="7093"/>
                      <a:pt x="4629" y="5589"/>
                      <a:pt x="6659" y="4461"/>
                    </a:cubicBezTo>
                    <a:cubicBezTo>
                      <a:pt x="9065" y="3133"/>
                      <a:pt x="10745" y="1855"/>
                      <a:pt x="12825" y="50"/>
                    </a:cubicBezTo>
                    <a:cubicBezTo>
                      <a:pt x="12875" y="25"/>
                      <a:pt x="12775" y="0"/>
                      <a:pt x="1277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" name="Google Shape;5111;p63"/>
              <p:cNvSpPr/>
              <p:nvPr/>
            </p:nvSpPr>
            <p:spPr>
              <a:xfrm>
                <a:off x="1858980" y="1272882"/>
                <a:ext cx="44925" cy="19773"/>
              </a:xfrm>
              <a:custGeom>
                <a:avLst/>
                <a:gdLst/>
                <a:ahLst/>
                <a:cxnLst/>
                <a:rect l="l" t="t" r="r" b="b"/>
                <a:pathLst>
                  <a:path w="7650" h="3367" extrusionOk="0">
                    <a:moveTo>
                      <a:pt x="177" y="1"/>
                    </a:moveTo>
                    <a:cubicBezTo>
                      <a:pt x="79" y="1"/>
                      <a:pt x="1" y="132"/>
                      <a:pt x="80" y="231"/>
                    </a:cubicBezTo>
                    <a:cubicBezTo>
                      <a:pt x="882" y="1183"/>
                      <a:pt x="2511" y="1685"/>
                      <a:pt x="3639" y="2186"/>
                    </a:cubicBezTo>
                    <a:cubicBezTo>
                      <a:pt x="5343" y="2913"/>
                      <a:pt x="5619" y="3013"/>
                      <a:pt x="7424" y="3364"/>
                    </a:cubicBezTo>
                    <a:cubicBezTo>
                      <a:pt x="7439" y="3366"/>
                      <a:pt x="7453" y="3366"/>
                      <a:pt x="7466" y="3366"/>
                    </a:cubicBezTo>
                    <a:cubicBezTo>
                      <a:pt x="7649" y="3366"/>
                      <a:pt x="7649" y="3214"/>
                      <a:pt x="7649" y="3214"/>
                    </a:cubicBezTo>
                    <a:cubicBezTo>
                      <a:pt x="4717" y="2462"/>
                      <a:pt x="2737" y="1835"/>
                      <a:pt x="256" y="31"/>
                    </a:cubicBezTo>
                    <a:cubicBezTo>
                      <a:pt x="230" y="10"/>
                      <a:pt x="203" y="1"/>
                      <a:pt x="17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" name="Google Shape;5112;p63"/>
              <p:cNvSpPr/>
              <p:nvPr/>
            </p:nvSpPr>
            <p:spPr>
              <a:xfrm>
                <a:off x="1776143" y="1226841"/>
                <a:ext cx="102869" cy="79731"/>
              </a:xfrm>
              <a:custGeom>
                <a:avLst/>
                <a:gdLst/>
                <a:ahLst/>
                <a:cxnLst/>
                <a:rect l="l" t="t" r="r" b="b"/>
                <a:pathLst>
                  <a:path w="17517" h="13577" extrusionOk="0">
                    <a:moveTo>
                      <a:pt x="8898" y="1"/>
                    </a:moveTo>
                    <a:cubicBezTo>
                      <a:pt x="4437" y="1"/>
                      <a:pt x="828" y="4738"/>
                      <a:pt x="327" y="5815"/>
                    </a:cubicBezTo>
                    <a:cubicBezTo>
                      <a:pt x="1" y="6517"/>
                      <a:pt x="1755" y="12357"/>
                      <a:pt x="7093" y="13334"/>
                    </a:cubicBezTo>
                    <a:cubicBezTo>
                      <a:pt x="8005" y="13502"/>
                      <a:pt x="8843" y="13576"/>
                      <a:pt x="9612" y="13576"/>
                    </a:cubicBezTo>
                    <a:cubicBezTo>
                      <a:pt x="15757" y="13576"/>
                      <a:pt x="17517" y="8795"/>
                      <a:pt x="17495" y="8171"/>
                    </a:cubicBezTo>
                    <a:cubicBezTo>
                      <a:pt x="17469" y="7470"/>
                      <a:pt x="14312" y="1"/>
                      <a:pt x="889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" name="Google Shape;5113;p63"/>
              <p:cNvSpPr/>
              <p:nvPr/>
            </p:nvSpPr>
            <p:spPr>
              <a:xfrm>
                <a:off x="1799104" y="1226841"/>
                <a:ext cx="79907" cy="79731"/>
              </a:xfrm>
              <a:custGeom>
                <a:avLst/>
                <a:gdLst/>
                <a:ahLst/>
                <a:cxnLst/>
                <a:rect l="l" t="t" r="r" b="b"/>
                <a:pathLst>
                  <a:path w="13607" h="13577" extrusionOk="0">
                    <a:moveTo>
                      <a:pt x="4988" y="1"/>
                    </a:moveTo>
                    <a:cubicBezTo>
                      <a:pt x="4286" y="1"/>
                      <a:pt x="3635" y="126"/>
                      <a:pt x="2983" y="327"/>
                    </a:cubicBezTo>
                    <a:cubicBezTo>
                      <a:pt x="2557" y="753"/>
                      <a:pt x="2231" y="1204"/>
                      <a:pt x="2131" y="1630"/>
                    </a:cubicBezTo>
                    <a:cubicBezTo>
                      <a:pt x="1855" y="2758"/>
                      <a:pt x="3559" y="2482"/>
                      <a:pt x="4136" y="2933"/>
                    </a:cubicBezTo>
                    <a:cubicBezTo>
                      <a:pt x="4913" y="3510"/>
                      <a:pt x="3384" y="3810"/>
                      <a:pt x="2858" y="3936"/>
                    </a:cubicBezTo>
                    <a:cubicBezTo>
                      <a:pt x="878" y="4337"/>
                      <a:pt x="2381" y="5615"/>
                      <a:pt x="4286" y="5916"/>
                    </a:cubicBezTo>
                    <a:cubicBezTo>
                      <a:pt x="4838" y="6066"/>
                      <a:pt x="6366" y="6066"/>
                      <a:pt x="5514" y="6668"/>
                    </a:cubicBezTo>
                    <a:cubicBezTo>
                      <a:pt x="4687" y="7319"/>
                      <a:pt x="3108" y="7094"/>
                      <a:pt x="2081" y="7520"/>
                    </a:cubicBezTo>
                    <a:cubicBezTo>
                      <a:pt x="777" y="8071"/>
                      <a:pt x="126" y="9224"/>
                      <a:pt x="26" y="10627"/>
                    </a:cubicBezTo>
                    <a:cubicBezTo>
                      <a:pt x="0" y="11104"/>
                      <a:pt x="26" y="11580"/>
                      <a:pt x="101" y="12031"/>
                    </a:cubicBezTo>
                    <a:cubicBezTo>
                      <a:pt x="953" y="12633"/>
                      <a:pt x="1980" y="13109"/>
                      <a:pt x="3183" y="13334"/>
                    </a:cubicBezTo>
                    <a:cubicBezTo>
                      <a:pt x="4095" y="13502"/>
                      <a:pt x="4933" y="13576"/>
                      <a:pt x="5702" y="13576"/>
                    </a:cubicBezTo>
                    <a:cubicBezTo>
                      <a:pt x="11847" y="13576"/>
                      <a:pt x="13607" y="8795"/>
                      <a:pt x="13585" y="8171"/>
                    </a:cubicBezTo>
                    <a:cubicBezTo>
                      <a:pt x="13559" y="7470"/>
                      <a:pt x="10402" y="1"/>
                      <a:pt x="4988" y="1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" name="Google Shape;5114;p63"/>
              <p:cNvSpPr/>
              <p:nvPr/>
            </p:nvSpPr>
            <p:spPr>
              <a:xfrm>
                <a:off x="1787624" y="1257901"/>
                <a:ext cx="80512" cy="10159"/>
              </a:xfrm>
              <a:custGeom>
                <a:avLst/>
                <a:gdLst/>
                <a:ahLst/>
                <a:cxnLst/>
                <a:rect l="l" t="t" r="r" b="b"/>
                <a:pathLst>
                  <a:path w="13710" h="173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981" y="627"/>
                      <a:pt x="4086" y="777"/>
                      <a:pt x="6116" y="1053"/>
                    </a:cubicBezTo>
                    <a:cubicBezTo>
                      <a:pt x="8547" y="1354"/>
                      <a:pt x="11028" y="1654"/>
                      <a:pt x="13484" y="1729"/>
                    </a:cubicBezTo>
                    <a:cubicBezTo>
                      <a:pt x="13660" y="1729"/>
                      <a:pt x="13710" y="1454"/>
                      <a:pt x="13534" y="1404"/>
                    </a:cubicBezTo>
                    <a:cubicBezTo>
                      <a:pt x="9123" y="451"/>
                      <a:pt x="4462" y="727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" name="Google Shape;5115;p63"/>
              <p:cNvSpPr/>
              <p:nvPr/>
            </p:nvSpPr>
            <p:spPr>
              <a:xfrm>
                <a:off x="1787917" y="1268935"/>
                <a:ext cx="73154" cy="10165"/>
              </a:xfrm>
              <a:custGeom>
                <a:avLst/>
                <a:gdLst/>
                <a:ahLst/>
                <a:cxnLst/>
                <a:rect l="l" t="t" r="r" b="b"/>
                <a:pathLst>
                  <a:path w="12457" h="1731" extrusionOk="0">
                    <a:moveTo>
                      <a:pt x="76" y="1"/>
                    </a:moveTo>
                    <a:cubicBezTo>
                      <a:pt x="26" y="1"/>
                      <a:pt x="1" y="76"/>
                      <a:pt x="76" y="101"/>
                    </a:cubicBezTo>
                    <a:cubicBezTo>
                      <a:pt x="3321" y="1075"/>
                      <a:pt x="7146" y="1731"/>
                      <a:pt x="10678" y="1731"/>
                    </a:cubicBezTo>
                    <a:cubicBezTo>
                      <a:pt x="11238" y="1731"/>
                      <a:pt x="11790" y="1714"/>
                      <a:pt x="12332" y="1680"/>
                    </a:cubicBezTo>
                    <a:cubicBezTo>
                      <a:pt x="12457" y="1680"/>
                      <a:pt x="12457" y="1480"/>
                      <a:pt x="12332" y="1480"/>
                    </a:cubicBezTo>
                    <a:cubicBezTo>
                      <a:pt x="8246" y="1028"/>
                      <a:pt x="4086" y="1028"/>
                      <a:pt x="7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" name="Google Shape;5116;p63"/>
              <p:cNvSpPr/>
              <p:nvPr/>
            </p:nvSpPr>
            <p:spPr>
              <a:xfrm>
                <a:off x="1791200" y="1280974"/>
                <a:ext cx="59571" cy="8010"/>
              </a:xfrm>
              <a:custGeom>
                <a:avLst/>
                <a:gdLst/>
                <a:ahLst/>
                <a:cxnLst/>
                <a:rect l="l" t="t" r="r" b="b"/>
                <a:pathLst>
                  <a:path w="10144" h="1364" extrusionOk="0">
                    <a:moveTo>
                      <a:pt x="48" y="1"/>
                    </a:moveTo>
                    <a:cubicBezTo>
                      <a:pt x="13" y="1"/>
                      <a:pt x="0" y="56"/>
                      <a:pt x="43" y="56"/>
                    </a:cubicBezTo>
                    <a:cubicBezTo>
                      <a:pt x="2485" y="969"/>
                      <a:pt x="5241" y="1364"/>
                      <a:pt x="7900" y="1364"/>
                    </a:cubicBezTo>
                    <a:cubicBezTo>
                      <a:pt x="8599" y="1364"/>
                      <a:pt x="9290" y="1336"/>
                      <a:pt x="9968" y="1284"/>
                    </a:cubicBezTo>
                    <a:cubicBezTo>
                      <a:pt x="10144" y="1259"/>
                      <a:pt x="10144" y="1008"/>
                      <a:pt x="9968" y="1008"/>
                    </a:cubicBezTo>
                    <a:cubicBezTo>
                      <a:pt x="6660" y="958"/>
                      <a:pt x="3251" y="983"/>
                      <a:pt x="68" y="6"/>
                    </a:cubicBezTo>
                    <a:cubicBezTo>
                      <a:pt x="61" y="2"/>
                      <a:pt x="54" y="1"/>
                      <a:pt x="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" name="Google Shape;5117;p63"/>
              <p:cNvSpPr/>
              <p:nvPr/>
            </p:nvSpPr>
            <p:spPr>
              <a:xfrm>
                <a:off x="1726984" y="1062587"/>
                <a:ext cx="79314" cy="56341"/>
              </a:xfrm>
              <a:custGeom>
                <a:avLst/>
                <a:gdLst/>
                <a:ahLst/>
                <a:cxnLst/>
                <a:rect l="l" t="t" r="r" b="b"/>
                <a:pathLst>
                  <a:path w="13506" h="9594" extrusionOk="0">
                    <a:moveTo>
                      <a:pt x="7689" y="0"/>
                    </a:moveTo>
                    <a:cubicBezTo>
                      <a:pt x="6812" y="0"/>
                      <a:pt x="5898" y="348"/>
                      <a:pt x="5013" y="1179"/>
                    </a:cubicBezTo>
                    <a:cubicBezTo>
                      <a:pt x="1" y="5865"/>
                      <a:pt x="5765" y="9224"/>
                      <a:pt x="7219" y="9575"/>
                    </a:cubicBezTo>
                    <a:cubicBezTo>
                      <a:pt x="7271" y="9587"/>
                      <a:pt x="7333" y="9593"/>
                      <a:pt x="7404" y="9593"/>
                    </a:cubicBezTo>
                    <a:cubicBezTo>
                      <a:pt x="8631" y="9593"/>
                      <a:pt x="12493" y="7836"/>
                      <a:pt x="12682" y="7244"/>
                    </a:cubicBezTo>
                    <a:cubicBezTo>
                      <a:pt x="13506" y="4480"/>
                      <a:pt x="10834" y="0"/>
                      <a:pt x="76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" name="Google Shape;5118;p63"/>
              <p:cNvSpPr/>
              <p:nvPr/>
            </p:nvSpPr>
            <p:spPr>
              <a:xfrm>
                <a:off x="1756664" y="1081456"/>
                <a:ext cx="34055" cy="25704"/>
              </a:xfrm>
              <a:custGeom>
                <a:avLst/>
                <a:gdLst/>
                <a:ahLst/>
                <a:cxnLst/>
                <a:rect l="l" t="t" r="r" b="b"/>
                <a:pathLst>
                  <a:path w="5799" h="4377" extrusionOk="0">
                    <a:moveTo>
                      <a:pt x="2402" y="0"/>
                    </a:moveTo>
                    <a:cubicBezTo>
                      <a:pt x="2300" y="0"/>
                      <a:pt x="2196" y="7"/>
                      <a:pt x="2090" y="21"/>
                    </a:cubicBezTo>
                    <a:cubicBezTo>
                      <a:pt x="135" y="278"/>
                      <a:pt x="0" y="4376"/>
                      <a:pt x="2837" y="4376"/>
                    </a:cubicBezTo>
                    <a:cubicBezTo>
                      <a:pt x="3601" y="4376"/>
                      <a:pt x="4581" y="4079"/>
                      <a:pt x="5799" y="3329"/>
                    </a:cubicBezTo>
                    <a:cubicBezTo>
                      <a:pt x="5799" y="3329"/>
                      <a:pt x="4674" y="0"/>
                      <a:pt x="240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" name="Google Shape;5119;p63"/>
              <p:cNvSpPr/>
              <p:nvPr/>
            </p:nvSpPr>
            <p:spPr>
              <a:xfrm>
                <a:off x="1754791" y="1079547"/>
                <a:ext cx="36962" cy="24118"/>
              </a:xfrm>
              <a:custGeom>
                <a:avLst/>
                <a:gdLst/>
                <a:ahLst/>
                <a:cxnLst/>
                <a:rect l="l" t="t" r="r" b="b"/>
                <a:pathLst>
                  <a:path w="6294" h="4107" extrusionOk="0">
                    <a:moveTo>
                      <a:pt x="2363" y="1"/>
                    </a:moveTo>
                    <a:cubicBezTo>
                      <a:pt x="1549" y="1"/>
                      <a:pt x="745" y="392"/>
                      <a:pt x="103" y="1348"/>
                    </a:cubicBezTo>
                    <a:cubicBezTo>
                      <a:pt x="1" y="1512"/>
                      <a:pt x="149" y="1676"/>
                      <a:pt x="302" y="1676"/>
                    </a:cubicBezTo>
                    <a:cubicBezTo>
                      <a:pt x="337" y="1676"/>
                      <a:pt x="371" y="1668"/>
                      <a:pt x="404" y="1649"/>
                    </a:cubicBezTo>
                    <a:cubicBezTo>
                      <a:pt x="1235" y="1154"/>
                      <a:pt x="1852" y="750"/>
                      <a:pt x="2573" y="750"/>
                    </a:cubicBezTo>
                    <a:cubicBezTo>
                      <a:pt x="2983" y="750"/>
                      <a:pt x="3427" y="880"/>
                      <a:pt x="3963" y="1198"/>
                    </a:cubicBezTo>
                    <a:cubicBezTo>
                      <a:pt x="5015" y="1825"/>
                      <a:pt x="5667" y="3003"/>
                      <a:pt x="6143" y="4080"/>
                    </a:cubicBezTo>
                    <a:cubicBezTo>
                      <a:pt x="6152" y="4098"/>
                      <a:pt x="6173" y="4106"/>
                      <a:pt x="6197" y="4106"/>
                    </a:cubicBezTo>
                    <a:cubicBezTo>
                      <a:pt x="6241" y="4106"/>
                      <a:pt x="6293" y="4079"/>
                      <a:pt x="6293" y="4030"/>
                    </a:cubicBezTo>
                    <a:cubicBezTo>
                      <a:pt x="6119" y="2028"/>
                      <a:pt x="4215" y="1"/>
                      <a:pt x="2363" y="1"/>
                    </a:cubicBezTo>
                    <a:close/>
                  </a:path>
                </a:pathLst>
              </a:custGeom>
              <a:solidFill>
                <a:srgbClr val="4D1311">
                  <a:alpha val="20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" name="Google Shape;5120;p63"/>
              <p:cNvSpPr/>
              <p:nvPr/>
            </p:nvSpPr>
            <p:spPr>
              <a:xfrm>
                <a:off x="1926268" y="1096067"/>
                <a:ext cx="75068" cy="55865"/>
              </a:xfrm>
              <a:custGeom>
                <a:avLst/>
                <a:gdLst/>
                <a:ahLst/>
                <a:cxnLst/>
                <a:rect l="l" t="t" r="r" b="b"/>
                <a:pathLst>
                  <a:path w="12783" h="9513" extrusionOk="0">
                    <a:moveTo>
                      <a:pt x="5871" y="1"/>
                    </a:moveTo>
                    <a:cubicBezTo>
                      <a:pt x="3020" y="1"/>
                      <a:pt x="1" y="3348"/>
                      <a:pt x="126" y="5979"/>
                    </a:cubicBezTo>
                    <a:cubicBezTo>
                      <a:pt x="176" y="6631"/>
                      <a:pt x="3911" y="9513"/>
                      <a:pt x="4913" y="9513"/>
                    </a:cubicBezTo>
                    <a:cubicBezTo>
                      <a:pt x="6392" y="9513"/>
                      <a:pt x="12783" y="7583"/>
                      <a:pt x="8998" y="1869"/>
                    </a:cubicBezTo>
                    <a:cubicBezTo>
                      <a:pt x="8124" y="536"/>
                      <a:pt x="7011" y="1"/>
                      <a:pt x="58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" name="Google Shape;5121;p63"/>
              <p:cNvSpPr/>
              <p:nvPr/>
            </p:nvSpPr>
            <p:spPr>
              <a:xfrm>
                <a:off x="1938482" y="1117495"/>
                <a:ext cx="36151" cy="25017"/>
              </a:xfrm>
              <a:custGeom>
                <a:avLst/>
                <a:gdLst/>
                <a:ahLst/>
                <a:cxnLst/>
                <a:rect l="l" t="t" r="r" b="b"/>
                <a:pathLst>
                  <a:path w="6156" h="4260" extrusionOk="0">
                    <a:moveTo>
                      <a:pt x="3522" y="0"/>
                    </a:moveTo>
                    <a:cubicBezTo>
                      <a:pt x="1662" y="0"/>
                      <a:pt x="1" y="2180"/>
                      <a:pt x="1" y="2180"/>
                    </a:cubicBezTo>
                    <a:cubicBezTo>
                      <a:pt x="1259" y="3702"/>
                      <a:pt x="2366" y="4260"/>
                      <a:pt x="3244" y="4260"/>
                    </a:cubicBezTo>
                    <a:cubicBezTo>
                      <a:pt x="5360" y="4260"/>
                      <a:pt x="6156" y="1029"/>
                      <a:pt x="4562" y="250"/>
                    </a:cubicBezTo>
                    <a:cubicBezTo>
                      <a:pt x="4215" y="74"/>
                      <a:pt x="3865" y="0"/>
                      <a:pt x="35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" name="Google Shape;5122;p63"/>
              <p:cNvSpPr/>
              <p:nvPr/>
            </p:nvSpPr>
            <p:spPr>
              <a:xfrm>
                <a:off x="1936762" y="1116250"/>
                <a:ext cx="39757" cy="16437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2799" extrusionOk="0">
                    <a:moveTo>
                      <a:pt x="4095" y="0"/>
                    </a:moveTo>
                    <a:cubicBezTo>
                      <a:pt x="2495" y="0"/>
                      <a:pt x="684" y="1158"/>
                      <a:pt x="18" y="2692"/>
                    </a:cubicBezTo>
                    <a:cubicBezTo>
                      <a:pt x="1" y="2746"/>
                      <a:pt x="45" y="2799"/>
                      <a:pt x="91" y="2799"/>
                    </a:cubicBezTo>
                    <a:cubicBezTo>
                      <a:pt x="110" y="2799"/>
                      <a:pt x="129" y="2790"/>
                      <a:pt x="144" y="2768"/>
                    </a:cubicBezTo>
                    <a:cubicBezTo>
                      <a:pt x="946" y="1915"/>
                      <a:pt x="1923" y="1013"/>
                      <a:pt x="3126" y="763"/>
                    </a:cubicBezTo>
                    <a:cubicBezTo>
                      <a:pt x="3407" y="705"/>
                      <a:pt x="3655" y="678"/>
                      <a:pt x="3879" y="678"/>
                    </a:cubicBezTo>
                    <a:cubicBezTo>
                      <a:pt x="5016" y="678"/>
                      <a:pt x="5522" y="1378"/>
                      <a:pt x="6359" y="2342"/>
                    </a:cubicBezTo>
                    <a:cubicBezTo>
                      <a:pt x="6398" y="2388"/>
                      <a:pt x="6453" y="2408"/>
                      <a:pt x="6509" y="2408"/>
                    </a:cubicBezTo>
                    <a:cubicBezTo>
                      <a:pt x="6636" y="2408"/>
                      <a:pt x="6770" y="2305"/>
                      <a:pt x="6735" y="2166"/>
                    </a:cubicBezTo>
                    <a:cubicBezTo>
                      <a:pt x="6322" y="620"/>
                      <a:pt x="5265" y="0"/>
                      <a:pt x="4095" y="0"/>
                    </a:cubicBezTo>
                    <a:close/>
                  </a:path>
                </a:pathLst>
              </a:custGeom>
              <a:solidFill>
                <a:srgbClr val="4D1311">
                  <a:alpha val="20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7" name="Google Shape;5123;p63"/>
          <p:cNvGrpSpPr/>
          <p:nvPr/>
        </p:nvGrpSpPr>
        <p:grpSpPr>
          <a:xfrm>
            <a:off x="731696" y="2878791"/>
            <a:ext cx="1363515" cy="1515218"/>
            <a:chOff x="5038641" y="2573327"/>
            <a:chExt cx="1540798" cy="2004380"/>
          </a:xfrm>
        </p:grpSpPr>
        <p:sp>
          <p:nvSpPr>
            <p:cNvPr id="98" name="Google Shape;5124;p63"/>
            <p:cNvSpPr/>
            <p:nvPr/>
          </p:nvSpPr>
          <p:spPr>
            <a:xfrm>
              <a:off x="5081130" y="4402390"/>
              <a:ext cx="1427169" cy="175316"/>
            </a:xfrm>
            <a:custGeom>
              <a:avLst/>
              <a:gdLst/>
              <a:ahLst/>
              <a:cxnLst/>
              <a:rect l="l" t="t" r="r" b="b"/>
              <a:pathLst>
                <a:path w="11991" h="1473" extrusionOk="0">
                  <a:moveTo>
                    <a:pt x="5996" y="1"/>
                  </a:moveTo>
                  <a:cubicBezTo>
                    <a:pt x="2686" y="1"/>
                    <a:pt x="1" y="331"/>
                    <a:pt x="1" y="741"/>
                  </a:cubicBezTo>
                  <a:cubicBezTo>
                    <a:pt x="1" y="1143"/>
                    <a:pt x="2686" y="1473"/>
                    <a:pt x="5996" y="1473"/>
                  </a:cubicBezTo>
                  <a:cubicBezTo>
                    <a:pt x="9305" y="1473"/>
                    <a:pt x="11991" y="1143"/>
                    <a:pt x="11991" y="741"/>
                  </a:cubicBezTo>
                  <a:cubicBezTo>
                    <a:pt x="11991" y="331"/>
                    <a:pt x="9305" y="1"/>
                    <a:pt x="5996" y="1"/>
                  </a:cubicBezTo>
                  <a:close/>
                </a:path>
              </a:pathLst>
            </a:custGeom>
            <a:solidFill>
              <a:srgbClr val="7F3DEC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99" name="Google Shape;5125;p63"/>
            <p:cNvSpPr/>
            <p:nvPr/>
          </p:nvSpPr>
          <p:spPr>
            <a:xfrm>
              <a:off x="5072679" y="3877998"/>
              <a:ext cx="495004" cy="581413"/>
            </a:xfrm>
            <a:custGeom>
              <a:avLst/>
              <a:gdLst/>
              <a:ahLst/>
              <a:cxnLst/>
              <a:rect l="l" t="t" r="r" b="b"/>
              <a:pathLst>
                <a:path w="4159" h="4885" extrusionOk="0">
                  <a:moveTo>
                    <a:pt x="1626" y="0"/>
                  </a:moveTo>
                  <a:cubicBezTo>
                    <a:pt x="1471" y="0"/>
                    <a:pt x="1308" y="46"/>
                    <a:pt x="1142" y="152"/>
                  </a:cubicBezTo>
                  <a:cubicBezTo>
                    <a:pt x="0" y="856"/>
                    <a:pt x="946" y="2533"/>
                    <a:pt x="1472" y="3274"/>
                  </a:cubicBezTo>
                  <a:cubicBezTo>
                    <a:pt x="1731" y="3622"/>
                    <a:pt x="2097" y="4005"/>
                    <a:pt x="1990" y="4041"/>
                  </a:cubicBezTo>
                  <a:cubicBezTo>
                    <a:pt x="1874" y="4068"/>
                    <a:pt x="785" y="4773"/>
                    <a:pt x="982" y="4853"/>
                  </a:cubicBezTo>
                  <a:cubicBezTo>
                    <a:pt x="1033" y="4877"/>
                    <a:pt x="1213" y="4885"/>
                    <a:pt x="1451" y="4885"/>
                  </a:cubicBezTo>
                  <a:cubicBezTo>
                    <a:pt x="1752" y="4885"/>
                    <a:pt x="2146" y="4872"/>
                    <a:pt x="2489" y="4862"/>
                  </a:cubicBezTo>
                  <a:cubicBezTo>
                    <a:pt x="2909" y="4844"/>
                    <a:pt x="3248" y="4826"/>
                    <a:pt x="3248" y="4826"/>
                  </a:cubicBezTo>
                  <a:cubicBezTo>
                    <a:pt x="3248" y="4826"/>
                    <a:pt x="3252" y="4827"/>
                    <a:pt x="3260" y="4827"/>
                  </a:cubicBezTo>
                  <a:cubicBezTo>
                    <a:pt x="3372" y="4827"/>
                    <a:pt x="4159" y="4718"/>
                    <a:pt x="3203" y="1543"/>
                  </a:cubicBezTo>
                  <a:cubicBezTo>
                    <a:pt x="3194" y="1516"/>
                    <a:pt x="2926" y="910"/>
                    <a:pt x="2498" y="464"/>
                  </a:cubicBezTo>
                  <a:cubicBezTo>
                    <a:pt x="2256" y="203"/>
                    <a:pt x="1956" y="0"/>
                    <a:pt x="16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" name="Google Shape;5126;p63"/>
            <p:cNvSpPr/>
            <p:nvPr/>
          </p:nvSpPr>
          <p:spPr>
            <a:xfrm>
              <a:off x="5232995" y="3975593"/>
              <a:ext cx="39396" cy="34159"/>
            </a:xfrm>
            <a:custGeom>
              <a:avLst/>
              <a:gdLst/>
              <a:ahLst/>
              <a:cxnLst/>
              <a:rect l="l" t="t" r="r" b="b"/>
              <a:pathLst>
                <a:path w="331" h="287" extrusionOk="0">
                  <a:moveTo>
                    <a:pt x="161" y="1"/>
                  </a:moveTo>
                  <a:cubicBezTo>
                    <a:pt x="72" y="1"/>
                    <a:pt x="0" y="63"/>
                    <a:pt x="0" y="143"/>
                  </a:cubicBezTo>
                  <a:cubicBezTo>
                    <a:pt x="0" y="224"/>
                    <a:pt x="72" y="286"/>
                    <a:pt x="161" y="286"/>
                  </a:cubicBezTo>
                  <a:cubicBezTo>
                    <a:pt x="259" y="286"/>
                    <a:pt x="330" y="224"/>
                    <a:pt x="330" y="143"/>
                  </a:cubicBezTo>
                  <a:cubicBezTo>
                    <a:pt x="330" y="63"/>
                    <a:pt x="259" y="1"/>
                    <a:pt x="1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" name="Google Shape;5127;p63"/>
            <p:cNvSpPr/>
            <p:nvPr/>
          </p:nvSpPr>
          <p:spPr>
            <a:xfrm>
              <a:off x="5238231" y="4103061"/>
              <a:ext cx="43680" cy="49988"/>
            </a:xfrm>
            <a:custGeom>
              <a:avLst/>
              <a:gdLst/>
              <a:ahLst/>
              <a:cxnLst/>
              <a:rect l="l" t="t" r="r" b="b"/>
              <a:pathLst>
                <a:path w="367" h="420" extrusionOk="0">
                  <a:moveTo>
                    <a:pt x="188" y="0"/>
                  </a:moveTo>
                  <a:cubicBezTo>
                    <a:pt x="81" y="0"/>
                    <a:pt x="1" y="98"/>
                    <a:pt x="1" y="214"/>
                  </a:cubicBezTo>
                  <a:cubicBezTo>
                    <a:pt x="1" y="321"/>
                    <a:pt x="81" y="419"/>
                    <a:pt x="188" y="419"/>
                  </a:cubicBezTo>
                  <a:cubicBezTo>
                    <a:pt x="286" y="419"/>
                    <a:pt x="367" y="321"/>
                    <a:pt x="367" y="214"/>
                  </a:cubicBezTo>
                  <a:cubicBezTo>
                    <a:pt x="367" y="98"/>
                    <a:pt x="286" y="0"/>
                    <a:pt x="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" name="Google Shape;5128;p63"/>
            <p:cNvSpPr/>
            <p:nvPr/>
          </p:nvSpPr>
          <p:spPr>
            <a:xfrm>
              <a:off x="5244658" y="3933103"/>
              <a:ext cx="323020" cy="523569"/>
            </a:xfrm>
            <a:custGeom>
              <a:avLst/>
              <a:gdLst/>
              <a:ahLst/>
              <a:cxnLst/>
              <a:rect l="l" t="t" r="r" b="b"/>
              <a:pathLst>
                <a:path w="2714" h="4399" extrusionOk="0">
                  <a:moveTo>
                    <a:pt x="1053" y="1"/>
                  </a:moveTo>
                  <a:cubicBezTo>
                    <a:pt x="759" y="598"/>
                    <a:pt x="0" y="2392"/>
                    <a:pt x="1044" y="4399"/>
                  </a:cubicBezTo>
                  <a:cubicBezTo>
                    <a:pt x="1464" y="4381"/>
                    <a:pt x="1803" y="4363"/>
                    <a:pt x="1803" y="4363"/>
                  </a:cubicBezTo>
                  <a:cubicBezTo>
                    <a:pt x="1803" y="4363"/>
                    <a:pt x="1807" y="4364"/>
                    <a:pt x="1815" y="4364"/>
                  </a:cubicBezTo>
                  <a:cubicBezTo>
                    <a:pt x="1927" y="4364"/>
                    <a:pt x="2714" y="4255"/>
                    <a:pt x="1758" y="1080"/>
                  </a:cubicBezTo>
                  <a:cubicBezTo>
                    <a:pt x="1749" y="1053"/>
                    <a:pt x="1481" y="447"/>
                    <a:pt x="1053" y="1"/>
                  </a:cubicBezTo>
                  <a:close/>
                </a:path>
              </a:pathLst>
            </a:custGeom>
            <a:solidFill>
              <a:srgbClr val="78433F">
                <a:alpha val="120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" name="Google Shape;5129;p63"/>
            <p:cNvSpPr/>
            <p:nvPr/>
          </p:nvSpPr>
          <p:spPr>
            <a:xfrm>
              <a:off x="6029096" y="3877998"/>
              <a:ext cx="495123" cy="581413"/>
            </a:xfrm>
            <a:custGeom>
              <a:avLst/>
              <a:gdLst/>
              <a:ahLst/>
              <a:cxnLst/>
              <a:rect l="l" t="t" r="r" b="b"/>
              <a:pathLst>
                <a:path w="4160" h="4885" extrusionOk="0">
                  <a:moveTo>
                    <a:pt x="2538" y="0"/>
                  </a:moveTo>
                  <a:cubicBezTo>
                    <a:pt x="2208" y="0"/>
                    <a:pt x="1910" y="203"/>
                    <a:pt x="1661" y="464"/>
                  </a:cubicBezTo>
                  <a:cubicBezTo>
                    <a:pt x="1233" y="910"/>
                    <a:pt x="966" y="1516"/>
                    <a:pt x="957" y="1543"/>
                  </a:cubicBezTo>
                  <a:cubicBezTo>
                    <a:pt x="1" y="4718"/>
                    <a:pt x="787" y="4827"/>
                    <a:pt x="899" y="4827"/>
                  </a:cubicBezTo>
                  <a:cubicBezTo>
                    <a:pt x="908" y="4827"/>
                    <a:pt x="912" y="4826"/>
                    <a:pt x="912" y="4826"/>
                  </a:cubicBezTo>
                  <a:cubicBezTo>
                    <a:pt x="912" y="4826"/>
                    <a:pt x="1251" y="4844"/>
                    <a:pt x="1670" y="4862"/>
                  </a:cubicBezTo>
                  <a:cubicBezTo>
                    <a:pt x="2014" y="4872"/>
                    <a:pt x="2410" y="4885"/>
                    <a:pt x="2714" y="4885"/>
                  </a:cubicBezTo>
                  <a:cubicBezTo>
                    <a:pt x="2954" y="4885"/>
                    <a:pt x="3136" y="4877"/>
                    <a:pt x="3187" y="4853"/>
                  </a:cubicBezTo>
                  <a:cubicBezTo>
                    <a:pt x="3374" y="4773"/>
                    <a:pt x="2286" y="4068"/>
                    <a:pt x="2179" y="4041"/>
                  </a:cubicBezTo>
                  <a:cubicBezTo>
                    <a:pt x="2063" y="4005"/>
                    <a:pt x="2429" y="3622"/>
                    <a:pt x="2687" y="3274"/>
                  </a:cubicBezTo>
                  <a:cubicBezTo>
                    <a:pt x="3223" y="2533"/>
                    <a:pt x="4159" y="856"/>
                    <a:pt x="3026" y="152"/>
                  </a:cubicBezTo>
                  <a:cubicBezTo>
                    <a:pt x="2857" y="46"/>
                    <a:pt x="2694" y="0"/>
                    <a:pt x="25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" name="Google Shape;5130;p63"/>
            <p:cNvSpPr/>
            <p:nvPr/>
          </p:nvSpPr>
          <p:spPr>
            <a:xfrm>
              <a:off x="6324495" y="3975593"/>
              <a:ext cx="40467" cy="34159"/>
            </a:xfrm>
            <a:custGeom>
              <a:avLst/>
              <a:gdLst/>
              <a:ahLst/>
              <a:cxnLst/>
              <a:rect l="l" t="t" r="r" b="b"/>
              <a:pathLst>
                <a:path w="340" h="287" extrusionOk="0">
                  <a:moveTo>
                    <a:pt x="170" y="1"/>
                  </a:moveTo>
                  <a:cubicBezTo>
                    <a:pt x="72" y="1"/>
                    <a:pt x="0" y="63"/>
                    <a:pt x="0" y="143"/>
                  </a:cubicBezTo>
                  <a:cubicBezTo>
                    <a:pt x="0" y="224"/>
                    <a:pt x="72" y="286"/>
                    <a:pt x="170" y="286"/>
                  </a:cubicBezTo>
                  <a:cubicBezTo>
                    <a:pt x="259" y="286"/>
                    <a:pt x="339" y="224"/>
                    <a:pt x="339" y="143"/>
                  </a:cubicBezTo>
                  <a:cubicBezTo>
                    <a:pt x="339" y="63"/>
                    <a:pt x="259" y="1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" name="Google Shape;5131;p63"/>
            <p:cNvSpPr/>
            <p:nvPr/>
          </p:nvSpPr>
          <p:spPr>
            <a:xfrm>
              <a:off x="6314854" y="4103061"/>
              <a:ext cx="43680" cy="49988"/>
            </a:xfrm>
            <a:custGeom>
              <a:avLst/>
              <a:gdLst/>
              <a:ahLst/>
              <a:cxnLst/>
              <a:rect l="l" t="t" r="r" b="b"/>
              <a:pathLst>
                <a:path w="367" h="420" extrusionOk="0">
                  <a:moveTo>
                    <a:pt x="188" y="0"/>
                  </a:moveTo>
                  <a:cubicBezTo>
                    <a:pt x="81" y="0"/>
                    <a:pt x="1" y="98"/>
                    <a:pt x="1" y="214"/>
                  </a:cubicBezTo>
                  <a:cubicBezTo>
                    <a:pt x="1" y="321"/>
                    <a:pt x="81" y="419"/>
                    <a:pt x="188" y="419"/>
                  </a:cubicBezTo>
                  <a:cubicBezTo>
                    <a:pt x="286" y="419"/>
                    <a:pt x="367" y="321"/>
                    <a:pt x="367" y="214"/>
                  </a:cubicBezTo>
                  <a:cubicBezTo>
                    <a:pt x="367" y="98"/>
                    <a:pt x="286" y="0"/>
                    <a:pt x="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" name="Google Shape;5132;p63"/>
            <p:cNvSpPr/>
            <p:nvPr/>
          </p:nvSpPr>
          <p:spPr>
            <a:xfrm>
              <a:off x="6029096" y="3933103"/>
              <a:ext cx="323139" cy="523569"/>
            </a:xfrm>
            <a:custGeom>
              <a:avLst/>
              <a:gdLst/>
              <a:ahLst/>
              <a:cxnLst/>
              <a:rect l="l" t="t" r="r" b="b"/>
              <a:pathLst>
                <a:path w="2715" h="4399" extrusionOk="0">
                  <a:moveTo>
                    <a:pt x="1661" y="1"/>
                  </a:moveTo>
                  <a:cubicBezTo>
                    <a:pt x="1233" y="447"/>
                    <a:pt x="966" y="1053"/>
                    <a:pt x="957" y="1080"/>
                  </a:cubicBezTo>
                  <a:cubicBezTo>
                    <a:pt x="1" y="4255"/>
                    <a:pt x="787" y="4364"/>
                    <a:pt x="899" y="4364"/>
                  </a:cubicBezTo>
                  <a:cubicBezTo>
                    <a:pt x="908" y="4364"/>
                    <a:pt x="912" y="4363"/>
                    <a:pt x="912" y="4363"/>
                  </a:cubicBezTo>
                  <a:cubicBezTo>
                    <a:pt x="912" y="4363"/>
                    <a:pt x="1251" y="4381"/>
                    <a:pt x="1670" y="4399"/>
                  </a:cubicBezTo>
                  <a:cubicBezTo>
                    <a:pt x="2714" y="2392"/>
                    <a:pt x="1965" y="598"/>
                    <a:pt x="1661" y="1"/>
                  </a:cubicBezTo>
                  <a:close/>
                </a:path>
              </a:pathLst>
            </a:custGeom>
            <a:solidFill>
              <a:srgbClr val="78433F">
                <a:alpha val="120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" name="Google Shape;5133;p63"/>
            <p:cNvSpPr/>
            <p:nvPr/>
          </p:nvSpPr>
          <p:spPr>
            <a:xfrm>
              <a:off x="5493165" y="4012488"/>
              <a:ext cx="576652" cy="510477"/>
            </a:xfrm>
            <a:custGeom>
              <a:avLst/>
              <a:gdLst/>
              <a:ahLst/>
              <a:cxnLst/>
              <a:rect l="l" t="t" r="r" b="b"/>
              <a:pathLst>
                <a:path w="4845" h="4289" extrusionOk="0">
                  <a:moveTo>
                    <a:pt x="2611" y="1"/>
                  </a:moveTo>
                  <a:cubicBezTo>
                    <a:pt x="2580" y="1"/>
                    <a:pt x="2548" y="1"/>
                    <a:pt x="2516" y="3"/>
                  </a:cubicBezTo>
                  <a:cubicBezTo>
                    <a:pt x="0" y="101"/>
                    <a:pt x="339" y="3785"/>
                    <a:pt x="339" y="3785"/>
                  </a:cubicBezTo>
                  <a:cubicBezTo>
                    <a:pt x="339" y="3785"/>
                    <a:pt x="1149" y="4289"/>
                    <a:pt x="2501" y="4289"/>
                  </a:cubicBezTo>
                  <a:cubicBezTo>
                    <a:pt x="3160" y="4289"/>
                    <a:pt x="3949" y="4169"/>
                    <a:pt x="4835" y="3812"/>
                  </a:cubicBezTo>
                  <a:cubicBezTo>
                    <a:pt x="4835" y="3812"/>
                    <a:pt x="4844" y="3705"/>
                    <a:pt x="4835" y="3518"/>
                  </a:cubicBezTo>
                  <a:cubicBezTo>
                    <a:pt x="4826" y="2697"/>
                    <a:pt x="4639" y="404"/>
                    <a:pt x="3042" y="47"/>
                  </a:cubicBezTo>
                  <a:cubicBezTo>
                    <a:pt x="2909" y="18"/>
                    <a:pt x="2764" y="1"/>
                    <a:pt x="26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" name="Google Shape;5134;p63"/>
            <p:cNvSpPr/>
            <p:nvPr/>
          </p:nvSpPr>
          <p:spPr>
            <a:xfrm>
              <a:off x="5493165" y="4012488"/>
              <a:ext cx="576652" cy="510477"/>
            </a:xfrm>
            <a:custGeom>
              <a:avLst/>
              <a:gdLst/>
              <a:ahLst/>
              <a:cxnLst/>
              <a:rect l="l" t="t" r="r" b="b"/>
              <a:pathLst>
                <a:path w="4845" h="4289" extrusionOk="0">
                  <a:moveTo>
                    <a:pt x="2611" y="1"/>
                  </a:moveTo>
                  <a:cubicBezTo>
                    <a:pt x="2580" y="1"/>
                    <a:pt x="2548" y="1"/>
                    <a:pt x="2516" y="3"/>
                  </a:cubicBezTo>
                  <a:cubicBezTo>
                    <a:pt x="0" y="101"/>
                    <a:pt x="339" y="3785"/>
                    <a:pt x="339" y="3785"/>
                  </a:cubicBezTo>
                  <a:cubicBezTo>
                    <a:pt x="339" y="3785"/>
                    <a:pt x="1149" y="4289"/>
                    <a:pt x="2501" y="4289"/>
                  </a:cubicBezTo>
                  <a:cubicBezTo>
                    <a:pt x="3160" y="4289"/>
                    <a:pt x="3949" y="4169"/>
                    <a:pt x="4835" y="3812"/>
                  </a:cubicBezTo>
                  <a:cubicBezTo>
                    <a:pt x="4835" y="3812"/>
                    <a:pt x="4844" y="3705"/>
                    <a:pt x="4835" y="3518"/>
                  </a:cubicBezTo>
                  <a:cubicBezTo>
                    <a:pt x="4550" y="3606"/>
                    <a:pt x="4213" y="3675"/>
                    <a:pt x="3869" y="3675"/>
                  </a:cubicBezTo>
                  <a:cubicBezTo>
                    <a:pt x="3375" y="3675"/>
                    <a:pt x="2866" y="3531"/>
                    <a:pt x="2471" y="3090"/>
                  </a:cubicBezTo>
                  <a:cubicBezTo>
                    <a:pt x="1588" y="2117"/>
                    <a:pt x="2551" y="663"/>
                    <a:pt x="3042" y="47"/>
                  </a:cubicBezTo>
                  <a:cubicBezTo>
                    <a:pt x="2909" y="18"/>
                    <a:pt x="2764" y="1"/>
                    <a:pt x="2611" y="1"/>
                  </a:cubicBezTo>
                  <a:close/>
                </a:path>
              </a:pathLst>
            </a:custGeom>
            <a:solidFill>
              <a:srgbClr val="78433F">
                <a:alpha val="120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" name="Google Shape;5135;p63"/>
            <p:cNvSpPr/>
            <p:nvPr/>
          </p:nvSpPr>
          <p:spPr>
            <a:xfrm>
              <a:off x="5312617" y="3813134"/>
              <a:ext cx="990722" cy="712811"/>
            </a:xfrm>
            <a:custGeom>
              <a:avLst/>
              <a:gdLst/>
              <a:ahLst/>
              <a:cxnLst/>
              <a:rect l="l" t="t" r="r" b="b"/>
              <a:pathLst>
                <a:path w="8324" h="5989" extrusionOk="0">
                  <a:moveTo>
                    <a:pt x="1606" y="1"/>
                  </a:moveTo>
                  <a:cubicBezTo>
                    <a:pt x="1606" y="1"/>
                    <a:pt x="1392" y="322"/>
                    <a:pt x="1169" y="839"/>
                  </a:cubicBezTo>
                  <a:cubicBezTo>
                    <a:pt x="919" y="1410"/>
                    <a:pt x="643" y="2213"/>
                    <a:pt x="589" y="3096"/>
                  </a:cubicBezTo>
                  <a:cubicBezTo>
                    <a:pt x="500" y="4773"/>
                    <a:pt x="803" y="5362"/>
                    <a:pt x="803" y="5362"/>
                  </a:cubicBezTo>
                  <a:cubicBezTo>
                    <a:pt x="803" y="5362"/>
                    <a:pt x="0" y="5558"/>
                    <a:pt x="125" y="5737"/>
                  </a:cubicBezTo>
                  <a:cubicBezTo>
                    <a:pt x="177" y="5803"/>
                    <a:pt x="470" y="5831"/>
                    <a:pt x="808" y="5831"/>
                  </a:cubicBezTo>
                  <a:cubicBezTo>
                    <a:pt x="1342" y="5831"/>
                    <a:pt x="1988" y="5760"/>
                    <a:pt x="1972" y="5657"/>
                  </a:cubicBezTo>
                  <a:cubicBezTo>
                    <a:pt x="1937" y="5482"/>
                    <a:pt x="2107" y="1931"/>
                    <a:pt x="4040" y="1931"/>
                  </a:cubicBezTo>
                  <a:cubicBezTo>
                    <a:pt x="4084" y="1931"/>
                    <a:pt x="4130" y="1933"/>
                    <a:pt x="4175" y="1937"/>
                  </a:cubicBezTo>
                  <a:cubicBezTo>
                    <a:pt x="6245" y="2115"/>
                    <a:pt x="5906" y="5657"/>
                    <a:pt x="6111" y="5764"/>
                  </a:cubicBezTo>
                  <a:cubicBezTo>
                    <a:pt x="6262" y="5845"/>
                    <a:pt x="7297" y="5989"/>
                    <a:pt x="7853" y="5989"/>
                  </a:cubicBezTo>
                  <a:cubicBezTo>
                    <a:pt x="8087" y="5989"/>
                    <a:pt x="8236" y="5963"/>
                    <a:pt x="8199" y="5897"/>
                  </a:cubicBezTo>
                  <a:cubicBezTo>
                    <a:pt x="8065" y="5666"/>
                    <a:pt x="7271" y="5576"/>
                    <a:pt x="7351" y="5478"/>
                  </a:cubicBezTo>
                  <a:cubicBezTo>
                    <a:pt x="7423" y="5389"/>
                    <a:pt x="8324" y="3141"/>
                    <a:pt x="7102" y="928"/>
                  </a:cubicBezTo>
                  <a:cubicBezTo>
                    <a:pt x="6968" y="688"/>
                    <a:pt x="6807" y="438"/>
                    <a:pt x="6611" y="197"/>
                  </a:cubicBezTo>
                  <a:lnTo>
                    <a:pt x="16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" name="Google Shape;5136;p63"/>
            <p:cNvSpPr/>
            <p:nvPr/>
          </p:nvSpPr>
          <p:spPr>
            <a:xfrm>
              <a:off x="5501615" y="4045694"/>
              <a:ext cx="36182" cy="55344"/>
            </a:xfrm>
            <a:custGeom>
              <a:avLst/>
              <a:gdLst/>
              <a:ahLst/>
              <a:cxnLst/>
              <a:rect l="l" t="t" r="r" b="b"/>
              <a:pathLst>
                <a:path w="304" h="465" extrusionOk="0">
                  <a:moveTo>
                    <a:pt x="152" y="0"/>
                  </a:moveTo>
                  <a:cubicBezTo>
                    <a:pt x="63" y="0"/>
                    <a:pt x="0" y="107"/>
                    <a:pt x="0" y="232"/>
                  </a:cubicBezTo>
                  <a:cubicBezTo>
                    <a:pt x="0" y="366"/>
                    <a:pt x="63" y="464"/>
                    <a:pt x="152" y="464"/>
                  </a:cubicBezTo>
                  <a:cubicBezTo>
                    <a:pt x="232" y="464"/>
                    <a:pt x="304" y="366"/>
                    <a:pt x="304" y="232"/>
                  </a:cubicBezTo>
                  <a:cubicBezTo>
                    <a:pt x="304" y="107"/>
                    <a:pt x="232" y="0"/>
                    <a:pt x="1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" name="Google Shape;5137;p63"/>
            <p:cNvSpPr/>
            <p:nvPr/>
          </p:nvSpPr>
          <p:spPr>
            <a:xfrm>
              <a:off x="5828672" y="3944767"/>
              <a:ext cx="17020" cy="19281"/>
            </a:xfrm>
            <a:custGeom>
              <a:avLst/>
              <a:gdLst/>
              <a:ahLst/>
              <a:cxnLst/>
              <a:rect l="l" t="t" r="r" b="b"/>
              <a:pathLst>
                <a:path w="143" h="162" extrusionOk="0">
                  <a:moveTo>
                    <a:pt x="71" y="1"/>
                  </a:moveTo>
                  <a:cubicBezTo>
                    <a:pt x="36" y="1"/>
                    <a:pt x="0" y="37"/>
                    <a:pt x="0" y="81"/>
                  </a:cubicBezTo>
                  <a:cubicBezTo>
                    <a:pt x="0" y="126"/>
                    <a:pt x="36" y="161"/>
                    <a:pt x="71" y="161"/>
                  </a:cubicBezTo>
                  <a:cubicBezTo>
                    <a:pt x="116" y="161"/>
                    <a:pt x="143" y="126"/>
                    <a:pt x="143" y="81"/>
                  </a:cubicBezTo>
                  <a:cubicBezTo>
                    <a:pt x="143" y="37"/>
                    <a:pt x="116" y="1"/>
                    <a:pt x="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" name="Google Shape;5138;p63"/>
            <p:cNvSpPr/>
            <p:nvPr/>
          </p:nvSpPr>
          <p:spPr>
            <a:xfrm>
              <a:off x="6084557" y="4156143"/>
              <a:ext cx="55225" cy="55344"/>
            </a:xfrm>
            <a:custGeom>
              <a:avLst/>
              <a:gdLst/>
              <a:ahLst/>
              <a:cxnLst/>
              <a:rect l="l" t="t" r="r" b="b"/>
              <a:pathLst>
                <a:path w="464" h="465" extrusionOk="0">
                  <a:moveTo>
                    <a:pt x="232" y="0"/>
                  </a:moveTo>
                  <a:cubicBezTo>
                    <a:pt x="98" y="0"/>
                    <a:pt x="0" y="107"/>
                    <a:pt x="0" y="232"/>
                  </a:cubicBezTo>
                  <a:cubicBezTo>
                    <a:pt x="0" y="366"/>
                    <a:pt x="98" y="464"/>
                    <a:pt x="232" y="464"/>
                  </a:cubicBezTo>
                  <a:cubicBezTo>
                    <a:pt x="357" y="464"/>
                    <a:pt x="464" y="366"/>
                    <a:pt x="464" y="232"/>
                  </a:cubicBezTo>
                  <a:cubicBezTo>
                    <a:pt x="464" y="107"/>
                    <a:pt x="357" y="0"/>
                    <a:pt x="2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" name="Google Shape;5139;p63"/>
            <p:cNvSpPr/>
            <p:nvPr/>
          </p:nvSpPr>
          <p:spPr>
            <a:xfrm>
              <a:off x="5451747" y="3813134"/>
              <a:ext cx="706146" cy="132350"/>
            </a:xfrm>
            <a:custGeom>
              <a:avLst/>
              <a:gdLst/>
              <a:ahLst/>
              <a:cxnLst/>
              <a:rect l="l" t="t" r="r" b="b"/>
              <a:pathLst>
                <a:path w="5933" h="1112" extrusionOk="0">
                  <a:moveTo>
                    <a:pt x="437" y="1"/>
                  </a:moveTo>
                  <a:cubicBezTo>
                    <a:pt x="437" y="1"/>
                    <a:pt x="223" y="322"/>
                    <a:pt x="0" y="839"/>
                  </a:cubicBezTo>
                  <a:cubicBezTo>
                    <a:pt x="500" y="937"/>
                    <a:pt x="1535" y="1071"/>
                    <a:pt x="3238" y="1107"/>
                  </a:cubicBezTo>
                  <a:cubicBezTo>
                    <a:pt x="3380" y="1110"/>
                    <a:pt x="3517" y="1112"/>
                    <a:pt x="3651" y="1112"/>
                  </a:cubicBezTo>
                  <a:cubicBezTo>
                    <a:pt x="4619" y="1112"/>
                    <a:pt x="5376" y="1030"/>
                    <a:pt x="5933" y="928"/>
                  </a:cubicBezTo>
                  <a:cubicBezTo>
                    <a:pt x="5799" y="688"/>
                    <a:pt x="5638" y="438"/>
                    <a:pt x="5442" y="197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rgbClr val="78433F">
                <a:alpha val="120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" name="Google Shape;5140;p63"/>
            <p:cNvSpPr/>
            <p:nvPr/>
          </p:nvSpPr>
          <p:spPr>
            <a:xfrm>
              <a:off x="5048281" y="2573327"/>
              <a:ext cx="1522623" cy="1321717"/>
            </a:xfrm>
            <a:custGeom>
              <a:avLst/>
              <a:gdLst/>
              <a:ahLst/>
              <a:cxnLst/>
              <a:rect l="l" t="t" r="r" b="b"/>
              <a:pathLst>
                <a:path w="12793" h="11105" extrusionOk="0">
                  <a:moveTo>
                    <a:pt x="2950" y="1"/>
                  </a:moveTo>
                  <a:cubicBezTo>
                    <a:pt x="2694" y="1"/>
                    <a:pt x="2400" y="83"/>
                    <a:pt x="2061" y="283"/>
                  </a:cubicBezTo>
                  <a:cubicBezTo>
                    <a:pt x="152" y="1408"/>
                    <a:pt x="1490" y="2915"/>
                    <a:pt x="1981" y="3147"/>
                  </a:cubicBezTo>
                  <a:cubicBezTo>
                    <a:pt x="1981" y="3147"/>
                    <a:pt x="1945" y="3183"/>
                    <a:pt x="1882" y="3245"/>
                  </a:cubicBezTo>
                  <a:cubicBezTo>
                    <a:pt x="1472" y="3656"/>
                    <a:pt x="0" y="5342"/>
                    <a:pt x="259" y="7911"/>
                  </a:cubicBezTo>
                  <a:cubicBezTo>
                    <a:pt x="526" y="10632"/>
                    <a:pt x="3854" y="11051"/>
                    <a:pt x="6165" y="11096"/>
                  </a:cubicBezTo>
                  <a:cubicBezTo>
                    <a:pt x="6263" y="11096"/>
                    <a:pt x="6361" y="11105"/>
                    <a:pt x="6450" y="11105"/>
                  </a:cubicBezTo>
                  <a:lnTo>
                    <a:pt x="6495" y="11105"/>
                  </a:lnTo>
                  <a:cubicBezTo>
                    <a:pt x="6584" y="11105"/>
                    <a:pt x="6682" y="11096"/>
                    <a:pt x="6780" y="11096"/>
                  </a:cubicBezTo>
                  <a:cubicBezTo>
                    <a:pt x="9091" y="11051"/>
                    <a:pt x="12418" y="10632"/>
                    <a:pt x="12686" y="7911"/>
                  </a:cubicBezTo>
                  <a:cubicBezTo>
                    <a:pt x="12730" y="7536"/>
                    <a:pt x="12730" y="7170"/>
                    <a:pt x="12695" y="6831"/>
                  </a:cubicBezTo>
                  <a:cubicBezTo>
                    <a:pt x="12498" y="4512"/>
                    <a:pt x="10964" y="3147"/>
                    <a:pt x="10964" y="3147"/>
                  </a:cubicBezTo>
                  <a:cubicBezTo>
                    <a:pt x="11455" y="2915"/>
                    <a:pt x="12793" y="1408"/>
                    <a:pt x="10884" y="283"/>
                  </a:cubicBezTo>
                  <a:cubicBezTo>
                    <a:pt x="10545" y="83"/>
                    <a:pt x="10250" y="1"/>
                    <a:pt x="9995" y="1"/>
                  </a:cubicBezTo>
                  <a:cubicBezTo>
                    <a:pt x="8917" y="1"/>
                    <a:pt x="8531" y="1465"/>
                    <a:pt x="8466" y="1747"/>
                  </a:cubicBezTo>
                  <a:cubicBezTo>
                    <a:pt x="8118" y="1595"/>
                    <a:pt x="7208" y="1515"/>
                    <a:pt x="7101" y="1515"/>
                  </a:cubicBezTo>
                  <a:cubicBezTo>
                    <a:pt x="6976" y="1515"/>
                    <a:pt x="7360" y="1300"/>
                    <a:pt x="7208" y="1131"/>
                  </a:cubicBezTo>
                  <a:cubicBezTo>
                    <a:pt x="7187" y="1108"/>
                    <a:pt x="7155" y="1097"/>
                    <a:pt x="7116" y="1097"/>
                  </a:cubicBezTo>
                  <a:cubicBezTo>
                    <a:pt x="6867" y="1097"/>
                    <a:pt x="6311" y="1491"/>
                    <a:pt x="6165" y="1515"/>
                  </a:cubicBezTo>
                  <a:cubicBezTo>
                    <a:pt x="6162" y="1515"/>
                    <a:pt x="6160" y="1515"/>
                    <a:pt x="6158" y="1515"/>
                  </a:cubicBezTo>
                  <a:cubicBezTo>
                    <a:pt x="6015" y="1515"/>
                    <a:pt x="6679" y="933"/>
                    <a:pt x="6468" y="792"/>
                  </a:cubicBezTo>
                  <a:cubicBezTo>
                    <a:pt x="6455" y="783"/>
                    <a:pt x="6435" y="778"/>
                    <a:pt x="6411" y="778"/>
                  </a:cubicBezTo>
                  <a:cubicBezTo>
                    <a:pt x="6042" y="778"/>
                    <a:pt x="4487" y="1791"/>
                    <a:pt x="4487" y="1791"/>
                  </a:cubicBezTo>
                  <a:cubicBezTo>
                    <a:pt x="4487" y="1791"/>
                    <a:pt x="4143" y="1"/>
                    <a:pt x="29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" name="Google Shape;5141;p63"/>
            <p:cNvSpPr/>
            <p:nvPr/>
          </p:nvSpPr>
          <p:spPr>
            <a:xfrm>
              <a:off x="5311545" y="2652711"/>
              <a:ext cx="134969" cy="198644"/>
            </a:xfrm>
            <a:custGeom>
              <a:avLst/>
              <a:gdLst/>
              <a:ahLst/>
              <a:cxnLst/>
              <a:rect l="l" t="t" r="r" b="b"/>
              <a:pathLst>
                <a:path w="1134" h="1669" extrusionOk="0">
                  <a:moveTo>
                    <a:pt x="545" y="0"/>
                  </a:moveTo>
                  <a:cubicBezTo>
                    <a:pt x="322" y="0"/>
                    <a:pt x="161" y="268"/>
                    <a:pt x="72" y="821"/>
                  </a:cubicBezTo>
                  <a:cubicBezTo>
                    <a:pt x="9" y="1195"/>
                    <a:pt x="1" y="1561"/>
                    <a:pt x="1" y="1579"/>
                  </a:cubicBezTo>
                  <a:cubicBezTo>
                    <a:pt x="1" y="1633"/>
                    <a:pt x="36" y="1668"/>
                    <a:pt x="90" y="1668"/>
                  </a:cubicBezTo>
                  <a:cubicBezTo>
                    <a:pt x="143" y="1668"/>
                    <a:pt x="179" y="1633"/>
                    <a:pt x="179" y="1579"/>
                  </a:cubicBezTo>
                  <a:cubicBezTo>
                    <a:pt x="197" y="999"/>
                    <a:pt x="331" y="178"/>
                    <a:pt x="545" y="178"/>
                  </a:cubicBezTo>
                  <a:cubicBezTo>
                    <a:pt x="732" y="178"/>
                    <a:pt x="910" y="794"/>
                    <a:pt x="946" y="1552"/>
                  </a:cubicBezTo>
                  <a:cubicBezTo>
                    <a:pt x="946" y="1593"/>
                    <a:pt x="983" y="1634"/>
                    <a:pt x="1031" y="1634"/>
                  </a:cubicBezTo>
                  <a:cubicBezTo>
                    <a:pt x="1035" y="1634"/>
                    <a:pt x="1040" y="1633"/>
                    <a:pt x="1044" y="1633"/>
                  </a:cubicBezTo>
                  <a:cubicBezTo>
                    <a:pt x="1089" y="1633"/>
                    <a:pt x="1133" y="1588"/>
                    <a:pt x="1125" y="1543"/>
                  </a:cubicBezTo>
                  <a:cubicBezTo>
                    <a:pt x="1125" y="1526"/>
                    <a:pt x="1107" y="1169"/>
                    <a:pt x="1035" y="803"/>
                  </a:cubicBezTo>
                  <a:cubicBezTo>
                    <a:pt x="937" y="259"/>
                    <a:pt x="7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" name="Google Shape;5142;p63"/>
            <p:cNvSpPr/>
            <p:nvPr/>
          </p:nvSpPr>
          <p:spPr>
            <a:xfrm>
              <a:off x="6207620" y="2652711"/>
              <a:ext cx="134969" cy="198644"/>
            </a:xfrm>
            <a:custGeom>
              <a:avLst/>
              <a:gdLst/>
              <a:ahLst/>
              <a:cxnLst/>
              <a:rect l="l" t="t" r="r" b="b"/>
              <a:pathLst>
                <a:path w="1134" h="1669" extrusionOk="0">
                  <a:moveTo>
                    <a:pt x="581" y="0"/>
                  </a:moveTo>
                  <a:cubicBezTo>
                    <a:pt x="358" y="0"/>
                    <a:pt x="197" y="259"/>
                    <a:pt x="90" y="803"/>
                  </a:cubicBezTo>
                  <a:cubicBezTo>
                    <a:pt x="19" y="1169"/>
                    <a:pt x="1" y="1526"/>
                    <a:pt x="1" y="1543"/>
                  </a:cubicBezTo>
                  <a:cubicBezTo>
                    <a:pt x="1" y="1588"/>
                    <a:pt x="37" y="1633"/>
                    <a:pt x="90" y="1633"/>
                  </a:cubicBezTo>
                  <a:cubicBezTo>
                    <a:pt x="94" y="1633"/>
                    <a:pt x="98" y="1634"/>
                    <a:pt x="102" y="1634"/>
                  </a:cubicBezTo>
                  <a:cubicBezTo>
                    <a:pt x="142" y="1634"/>
                    <a:pt x="179" y="1593"/>
                    <a:pt x="179" y="1552"/>
                  </a:cubicBezTo>
                  <a:cubicBezTo>
                    <a:pt x="224" y="794"/>
                    <a:pt x="402" y="178"/>
                    <a:pt x="581" y="178"/>
                  </a:cubicBezTo>
                  <a:cubicBezTo>
                    <a:pt x="795" y="178"/>
                    <a:pt x="929" y="999"/>
                    <a:pt x="947" y="1579"/>
                  </a:cubicBezTo>
                  <a:cubicBezTo>
                    <a:pt x="947" y="1633"/>
                    <a:pt x="991" y="1668"/>
                    <a:pt x="1036" y="1668"/>
                  </a:cubicBezTo>
                  <a:lnTo>
                    <a:pt x="1045" y="1668"/>
                  </a:lnTo>
                  <a:cubicBezTo>
                    <a:pt x="1089" y="1668"/>
                    <a:pt x="1134" y="1633"/>
                    <a:pt x="1134" y="1579"/>
                  </a:cubicBezTo>
                  <a:cubicBezTo>
                    <a:pt x="1125" y="1561"/>
                    <a:pt x="1116" y="1195"/>
                    <a:pt x="1054" y="821"/>
                  </a:cubicBezTo>
                  <a:cubicBezTo>
                    <a:pt x="964" y="268"/>
                    <a:pt x="813" y="0"/>
                    <a:pt x="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" name="Google Shape;5143;p63"/>
            <p:cNvSpPr/>
            <p:nvPr/>
          </p:nvSpPr>
          <p:spPr>
            <a:xfrm>
              <a:off x="6137639" y="3597593"/>
              <a:ext cx="223043" cy="173293"/>
            </a:xfrm>
            <a:custGeom>
              <a:avLst/>
              <a:gdLst/>
              <a:ahLst/>
              <a:cxnLst/>
              <a:rect l="l" t="t" r="r" b="b"/>
              <a:pathLst>
                <a:path w="1874" h="1456" extrusionOk="0">
                  <a:moveTo>
                    <a:pt x="1174" y="0"/>
                  </a:moveTo>
                  <a:cubicBezTo>
                    <a:pt x="983" y="0"/>
                    <a:pt x="771" y="65"/>
                    <a:pt x="580" y="197"/>
                  </a:cubicBezTo>
                  <a:cubicBezTo>
                    <a:pt x="170" y="474"/>
                    <a:pt x="0" y="929"/>
                    <a:pt x="196" y="1223"/>
                  </a:cubicBezTo>
                  <a:cubicBezTo>
                    <a:pt x="304" y="1377"/>
                    <a:pt x="487" y="1455"/>
                    <a:pt x="696" y="1455"/>
                  </a:cubicBezTo>
                  <a:cubicBezTo>
                    <a:pt x="886" y="1455"/>
                    <a:pt x="1098" y="1390"/>
                    <a:pt x="1294" y="1259"/>
                  </a:cubicBezTo>
                  <a:cubicBezTo>
                    <a:pt x="1704" y="982"/>
                    <a:pt x="1874" y="518"/>
                    <a:pt x="1677" y="233"/>
                  </a:cubicBezTo>
                  <a:cubicBezTo>
                    <a:pt x="1570" y="79"/>
                    <a:pt x="1384" y="0"/>
                    <a:pt x="11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" name="Google Shape;5144;p63"/>
            <p:cNvSpPr/>
            <p:nvPr/>
          </p:nvSpPr>
          <p:spPr>
            <a:xfrm>
              <a:off x="6187507" y="3531776"/>
              <a:ext cx="28803" cy="39396"/>
            </a:xfrm>
            <a:custGeom>
              <a:avLst/>
              <a:gdLst/>
              <a:ahLst/>
              <a:cxnLst/>
              <a:rect l="l" t="t" r="r" b="b"/>
              <a:pathLst>
                <a:path w="242" h="331" extrusionOk="0">
                  <a:moveTo>
                    <a:pt x="116" y="1"/>
                  </a:moveTo>
                  <a:cubicBezTo>
                    <a:pt x="54" y="1"/>
                    <a:pt x="0" y="72"/>
                    <a:pt x="0" y="170"/>
                  </a:cubicBezTo>
                  <a:cubicBezTo>
                    <a:pt x="0" y="259"/>
                    <a:pt x="54" y="331"/>
                    <a:pt x="116" y="331"/>
                  </a:cubicBezTo>
                  <a:cubicBezTo>
                    <a:pt x="188" y="331"/>
                    <a:pt x="241" y="259"/>
                    <a:pt x="241" y="170"/>
                  </a:cubicBezTo>
                  <a:cubicBezTo>
                    <a:pt x="241" y="72"/>
                    <a:pt x="188" y="1"/>
                    <a:pt x="1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" name="Google Shape;5145;p63"/>
            <p:cNvSpPr/>
            <p:nvPr/>
          </p:nvSpPr>
          <p:spPr>
            <a:xfrm>
              <a:off x="6391382" y="3175080"/>
              <a:ext cx="70103" cy="120091"/>
            </a:xfrm>
            <a:custGeom>
              <a:avLst/>
              <a:gdLst/>
              <a:ahLst/>
              <a:cxnLst/>
              <a:rect l="l" t="t" r="r" b="b"/>
              <a:pathLst>
                <a:path w="589" h="1009" extrusionOk="0">
                  <a:moveTo>
                    <a:pt x="295" y="0"/>
                  </a:moveTo>
                  <a:cubicBezTo>
                    <a:pt x="134" y="0"/>
                    <a:pt x="0" y="232"/>
                    <a:pt x="0" y="509"/>
                  </a:cubicBezTo>
                  <a:cubicBezTo>
                    <a:pt x="0" y="785"/>
                    <a:pt x="134" y="1008"/>
                    <a:pt x="295" y="1008"/>
                  </a:cubicBezTo>
                  <a:cubicBezTo>
                    <a:pt x="455" y="1008"/>
                    <a:pt x="589" y="785"/>
                    <a:pt x="589" y="509"/>
                  </a:cubicBezTo>
                  <a:cubicBezTo>
                    <a:pt x="589" y="232"/>
                    <a:pt x="455" y="0"/>
                    <a:pt x="2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" name="Google Shape;5146;p63"/>
            <p:cNvSpPr/>
            <p:nvPr/>
          </p:nvSpPr>
          <p:spPr>
            <a:xfrm>
              <a:off x="6339372" y="3104979"/>
              <a:ext cx="40467" cy="41538"/>
            </a:xfrm>
            <a:custGeom>
              <a:avLst/>
              <a:gdLst/>
              <a:ahLst/>
              <a:cxnLst/>
              <a:rect l="l" t="t" r="r" b="b"/>
              <a:pathLst>
                <a:path w="340" h="349" extrusionOk="0">
                  <a:moveTo>
                    <a:pt x="170" y="0"/>
                  </a:moveTo>
                  <a:cubicBezTo>
                    <a:pt x="80" y="0"/>
                    <a:pt x="0" y="81"/>
                    <a:pt x="0" y="179"/>
                  </a:cubicBezTo>
                  <a:cubicBezTo>
                    <a:pt x="0" y="268"/>
                    <a:pt x="80" y="348"/>
                    <a:pt x="170" y="348"/>
                  </a:cubicBezTo>
                  <a:cubicBezTo>
                    <a:pt x="259" y="348"/>
                    <a:pt x="339" y="268"/>
                    <a:pt x="339" y="179"/>
                  </a:cubicBezTo>
                  <a:cubicBezTo>
                    <a:pt x="339" y="81"/>
                    <a:pt x="259" y="0"/>
                    <a:pt x="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5147;p63"/>
            <p:cNvSpPr/>
            <p:nvPr/>
          </p:nvSpPr>
          <p:spPr>
            <a:xfrm>
              <a:off x="5439964" y="3642224"/>
              <a:ext cx="72364" cy="67008"/>
            </a:xfrm>
            <a:custGeom>
              <a:avLst/>
              <a:gdLst/>
              <a:ahLst/>
              <a:cxnLst/>
              <a:rect l="l" t="t" r="r" b="b"/>
              <a:pathLst>
                <a:path w="608" h="563" extrusionOk="0">
                  <a:moveTo>
                    <a:pt x="304" y="0"/>
                  </a:moveTo>
                  <a:cubicBezTo>
                    <a:pt x="144" y="0"/>
                    <a:pt x="1" y="125"/>
                    <a:pt x="1" y="277"/>
                  </a:cubicBezTo>
                  <a:cubicBezTo>
                    <a:pt x="1" y="438"/>
                    <a:pt x="144" y="562"/>
                    <a:pt x="304" y="562"/>
                  </a:cubicBezTo>
                  <a:cubicBezTo>
                    <a:pt x="474" y="562"/>
                    <a:pt x="608" y="438"/>
                    <a:pt x="608" y="277"/>
                  </a:cubicBezTo>
                  <a:cubicBezTo>
                    <a:pt x="608" y="125"/>
                    <a:pt x="474" y="0"/>
                    <a:pt x="3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" name="Google Shape;5148;p63"/>
            <p:cNvSpPr/>
            <p:nvPr/>
          </p:nvSpPr>
          <p:spPr>
            <a:xfrm>
              <a:off x="5590758" y="3626276"/>
              <a:ext cx="33088" cy="42609"/>
            </a:xfrm>
            <a:custGeom>
              <a:avLst/>
              <a:gdLst/>
              <a:ahLst/>
              <a:cxnLst/>
              <a:rect l="l" t="t" r="r" b="b"/>
              <a:pathLst>
                <a:path w="278" h="358" extrusionOk="0">
                  <a:moveTo>
                    <a:pt x="135" y="1"/>
                  </a:moveTo>
                  <a:cubicBezTo>
                    <a:pt x="63" y="1"/>
                    <a:pt x="1" y="81"/>
                    <a:pt x="1" y="179"/>
                  </a:cubicBezTo>
                  <a:cubicBezTo>
                    <a:pt x="1" y="277"/>
                    <a:pt x="63" y="357"/>
                    <a:pt x="135" y="357"/>
                  </a:cubicBezTo>
                  <a:cubicBezTo>
                    <a:pt x="215" y="357"/>
                    <a:pt x="277" y="277"/>
                    <a:pt x="277" y="179"/>
                  </a:cubicBezTo>
                  <a:cubicBezTo>
                    <a:pt x="277" y="81"/>
                    <a:pt x="215" y="1"/>
                    <a:pt x="1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" name="Google Shape;5149;p63"/>
            <p:cNvSpPr/>
            <p:nvPr/>
          </p:nvSpPr>
          <p:spPr>
            <a:xfrm>
              <a:off x="5444249" y="3534989"/>
              <a:ext cx="28803" cy="32969"/>
            </a:xfrm>
            <a:custGeom>
              <a:avLst/>
              <a:gdLst/>
              <a:ahLst/>
              <a:cxnLst/>
              <a:rect l="l" t="t" r="r" b="b"/>
              <a:pathLst>
                <a:path w="242" h="277" extrusionOk="0">
                  <a:moveTo>
                    <a:pt x="117" y="0"/>
                  </a:moveTo>
                  <a:cubicBezTo>
                    <a:pt x="54" y="0"/>
                    <a:pt x="1" y="63"/>
                    <a:pt x="1" y="143"/>
                  </a:cubicBezTo>
                  <a:cubicBezTo>
                    <a:pt x="1" y="215"/>
                    <a:pt x="54" y="277"/>
                    <a:pt x="117" y="277"/>
                  </a:cubicBezTo>
                  <a:cubicBezTo>
                    <a:pt x="188" y="277"/>
                    <a:pt x="242" y="215"/>
                    <a:pt x="242" y="143"/>
                  </a:cubicBezTo>
                  <a:cubicBezTo>
                    <a:pt x="242" y="63"/>
                    <a:pt x="188" y="0"/>
                    <a:pt x="1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" name="Google Shape;5150;p63"/>
            <p:cNvSpPr/>
            <p:nvPr/>
          </p:nvSpPr>
          <p:spPr>
            <a:xfrm>
              <a:off x="5038641" y="2959539"/>
              <a:ext cx="1524884" cy="935497"/>
            </a:xfrm>
            <a:custGeom>
              <a:avLst/>
              <a:gdLst/>
              <a:ahLst/>
              <a:cxnLst/>
              <a:rect l="l" t="t" r="r" b="b"/>
              <a:pathLst>
                <a:path w="12812" h="7860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1553" y="411"/>
                    <a:pt x="81" y="2097"/>
                    <a:pt x="340" y="4666"/>
                  </a:cubicBezTo>
                  <a:cubicBezTo>
                    <a:pt x="607" y="7387"/>
                    <a:pt x="3935" y="7806"/>
                    <a:pt x="6246" y="7851"/>
                  </a:cubicBezTo>
                  <a:cubicBezTo>
                    <a:pt x="6344" y="7851"/>
                    <a:pt x="6442" y="7860"/>
                    <a:pt x="6531" y="7860"/>
                  </a:cubicBezTo>
                  <a:lnTo>
                    <a:pt x="6576" y="7860"/>
                  </a:lnTo>
                  <a:cubicBezTo>
                    <a:pt x="6665" y="7860"/>
                    <a:pt x="6763" y="7851"/>
                    <a:pt x="6861" y="7851"/>
                  </a:cubicBezTo>
                  <a:cubicBezTo>
                    <a:pt x="9172" y="7806"/>
                    <a:pt x="12499" y="7387"/>
                    <a:pt x="12767" y="4666"/>
                  </a:cubicBezTo>
                  <a:cubicBezTo>
                    <a:pt x="12811" y="4291"/>
                    <a:pt x="12811" y="3925"/>
                    <a:pt x="12776" y="3586"/>
                  </a:cubicBezTo>
                  <a:lnTo>
                    <a:pt x="12776" y="3586"/>
                  </a:lnTo>
                  <a:cubicBezTo>
                    <a:pt x="11900" y="4571"/>
                    <a:pt x="9949" y="6598"/>
                    <a:pt x="6610" y="6598"/>
                  </a:cubicBezTo>
                  <a:cubicBezTo>
                    <a:pt x="6139" y="6598"/>
                    <a:pt x="5640" y="6557"/>
                    <a:pt x="5113" y="6468"/>
                  </a:cubicBezTo>
                  <a:cubicBezTo>
                    <a:pt x="1" y="5594"/>
                    <a:pt x="1758" y="812"/>
                    <a:pt x="1963" y="0"/>
                  </a:cubicBezTo>
                  <a:close/>
                </a:path>
              </a:pathLst>
            </a:custGeom>
            <a:solidFill>
              <a:srgbClr val="78433F">
                <a:alpha val="120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" name="Google Shape;5151;p63"/>
            <p:cNvSpPr/>
            <p:nvPr/>
          </p:nvSpPr>
          <p:spPr>
            <a:xfrm>
              <a:off x="5271199" y="2937045"/>
              <a:ext cx="176388" cy="57606"/>
            </a:xfrm>
            <a:custGeom>
              <a:avLst/>
              <a:gdLst/>
              <a:ahLst/>
              <a:cxnLst/>
              <a:rect l="l" t="t" r="r" b="b"/>
              <a:pathLst>
                <a:path w="1482" h="484" extrusionOk="0">
                  <a:moveTo>
                    <a:pt x="111" y="1"/>
                  </a:moveTo>
                  <a:cubicBezTo>
                    <a:pt x="70" y="1"/>
                    <a:pt x="26" y="33"/>
                    <a:pt x="18" y="73"/>
                  </a:cubicBezTo>
                  <a:cubicBezTo>
                    <a:pt x="1" y="127"/>
                    <a:pt x="36" y="171"/>
                    <a:pt x="81" y="180"/>
                  </a:cubicBezTo>
                  <a:lnTo>
                    <a:pt x="1357" y="484"/>
                  </a:lnTo>
                  <a:lnTo>
                    <a:pt x="1383" y="484"/>
                  </a:lnTo>
                  <a:cubicBezTo>
                    <a:pt x="1419" y="484"/>
                    <a:pt x="1464" y="457"/>
                    <a:pt x="1472" y="412"/>
                  </a:cubicBezTo>
                  <a:cubicBezTo>
                    <a:pt x="1481" y="368"/>
                    <a:pt x="1455" y="314"/>
                    <a:pt x="1401" y="305"/>
                  </a:cubicBezTo>
                  <a:lnTo>
                    <a:pt x="125" y="2"/>
                  </a:lnTo>
                  <a:cubicBezTo>
                    <a:pt x="121" y="1"/>
                    <a:pt x="116" y="1"/>
                    <a:pt x="1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" name="Google Shape;5152;p63"/>
            <p:cNvSpPr/>
            <p:nvPr/>
          </p:nvSpPr>
          <p:spPr>
            <a:xfrm>
              <a:off x="6187507" y="2937045"/>
              <a:ext cx="177459" cy="57606"/>
            </a:xfrm>
            <a:custGeom>
              <a:avLst/>
              <a:gdLst/>
              <a:ahLst/>
              <a:cxnLst/>
              <a:rect l="l" t="t" r="r" b="b"/>
              <a:pathLst>
                <a:path w="1491" h="484" extrusionOk="0">
                  <a:moveTo>
                    <a:pt x="1388" y="1"/>
                  </a:moveTo>
                  <a:cubicBezTo>
                    <a:pt x="1384" y="1"/>
                    <a:pt x="1379" y="1"/>
                    <a:pt x="1374" y="2"/>
                  </a:cubicBezTo>
                  <a:lnTo>
                    <a:pt x="81" y="305"/>
                  </a:lnTo>
                  <a:cubicBezTo>
                    <a:pt x="36" y="314"/>
                    <a:pt x="0" y="359"/>
                    <a:pt x="9" y="412"/>
                  </a:cubicBezTo>
                  <a:cubicBezTo>
                    <a:pt x="18" y="457"/>
                    <a:pt x="63" y="484"/>
                    <a:pt x="99" y="484"/>
                  </a:cubicBezTo>
                  <a:lnTo>
                    <a:pt x="125" y="484"/>
                  </a:lnTo>
                  <a:lnTo>
                    <a:pt x="1410" y="180"/>
                  </a:lnTo>
                  <a:cubicBezTo>
                    <a:pt x="1463" y="171"/>
                    <a:pt x="1490" y="127"/>
                    <a:pt x="1481" y="73"/>
                  </a:cubicBezTo>
                  <a:cubicBezTo>
                    <a:pt x="1473" y="33"/>
                    <a:pt x="1430" y="1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" name="Google Shape;5153;p63"/>
            <p:cNvSpPr/>
            <p:nvPr/>
          </p:nvSpPr>
          <p:spPr>
            <a:xfrm>
              <a:off x="5051375" y="3370150"/>
              <a:ext cx="372890" cy="98072"/>
            </a:xfrm>
            <a:custGeom>
              <a:avLst/>
              <a:gdLst/>
              <a:ahLst/>
              <a:cxnLst/>
              <a:rect l="l" t="t" r="r" b="b"/>
              <a:pathLst>
                <a:path w="3133" h="824" extrusionOk="0">
                  <a:moveTo>
                    <a:pt x="3036" y="1"/>
                  </a:moveTo>
                  <a:cubicBezTo>
                    <a:pt x="3030" y="1"/>
                    <a:pt x="3023" y="2"/>
                    <a:pt x="3016" y="3"/>
                  </a:cubicBezTo>
                  <a:lnTo>
                    <a:pt x="81" y="645"/>
                  </a:lnTo>
                  <a:cubicBezTo>
                    <a:pt x="37" y="654"/>
                    <a:pt x="1" y="698"/>
                    <a:pt x="10" y="752"/>
                  </a:cubicBezTo>
                  <a:cubicBezTo>
                    <a:pt x="19" y="797"/>
                    <a:pt x="63" y="823"/>
                    <a:pt x="99" y="823"/>
                  </a:cubicBezTo>
                  <a:lnTo>
                    <a:pt x="117" y="823"/>
                  </a:lnTo>
                  <a:lnTo>
                    <a:pt x="3052" y="181"/>
                  </a:lnTo>
                  <a:cubicBezTo>
                    <a:pt x="3105" y="172"/>
                    <a:pt x="3132" y="119"/>
                    <a:pt x="3123" y="74"/>
                  </a:cubicBezTo>
                  <a:cubicBezTo>
                    <a:pt x="3115" y="27"/>
                    <a:pt x="3080" y="1"/>
                    <a:pt x="30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5154;p63"/>
            <p:cNvSpPr/>
            <p:nvPr/>
          </p:nvSpPr>
          <p:spPr>
            <a:xfrm>
              <a:off x="6205597" y="3370150"/>
              <a:ext cx="373842" cy="98072"/>
            </a:xfrm>
            <a:custGeom>
              <a:avLst/>
              <a:gdLst/>
              <a:ahLst/>
              <a:cxnLst/>
              <a:rect l="l" t="t" r="r" b="b"/>
              <a:pathLst>
                <a:path w="3141" h="824" extrusionOk="0">
                  <a:moveTo>
                    <a:pt x="105" y="1"/>
                  </a:moveTo>
                  <a:cubicBezTo>
                    <a:pt x="61" y="1"/>
                    <a:pt x="26" y="27"/>
                    <a:pt x="18" y="74"/>
                  </a:cubicBezTo>
                  <a:cubicBezTo>
                    <a:pt x="0" y="119"/>
                    <a:pt x="36" y="172"/>
                    <a:pt x="80" y="181"/>
                  </a:cubicBezTo>
                  <a:lnTo>
                    <a:pt x="3015" y="823"/>
                  </a:lnTo>
                  <a:lnTo>
                    <a:pt x="3042" y="823"/>
                  </a:lnTo>
                  <a:cubicBezTo>
                    <a:pt x="3078" y="823"/>
                    <a:pt x="3113" y="797"/>
                    <a:pt x="3131" y="752"/>
                  </a:cubicBezTo>
                  <a:cubicBezTo>
                    <a:pt x="3140" y="698"/>
                    <a:pt x="3105" y="654"/>
                    <a:pt x="3060" y="645"/>
                  </a:cubicBezTo>
                  <a:lnTo>
                    <a:pt x="125" y="3"/>
                  </a:lnTo>
                  <a:cubicBezTo>
                    <a:pt x="118" y="2"/>
                    <a:pt x="111" y="1"/>
                    <a:pt x="1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5155;p63"/>
            <p:cNvSpPr/>
            <p:nvPr/>
          </p:nvSpPr>
          <p:spPr>
            <a:xfrm>
              <a:off x="5386883" y="2920858"/>
              <a:ext cx="862300" cy="518689"/>
            </a:xfrm>
            <a:custGeom>
              <a:avLst/>
              <a:gdLst/>
              <a:ahLst/>
              <a:cxnLst/>
              <a:rect l="l" t="t" r="r" b="b"/>
              <a:pathLst>
                <a:path w="7245" h="4358" extrusionOk="0">
                  <a:moveTo>
                    <a:pt x="1898" y="1"/>
                  </a:moveTo>
                  <a:cubicBezTo>
                    <a:pt x="1076" y="1"/>
                    <a:pt x="526" y="92"/>
                    <a:pt x="411" y="530"/>
                  </a:cubicBezTo>
                  <a:cubicBezTo>
                    <a:pt x="340" y="798"/>
                    <a:pt x="251" y="1199"/>
                    <a:pt x="170" y="1637"/>
                  </a:cubicBezTo>
                  <a:cubicBezTo>
                    <a:pt x="153" y="1735"/>
                    <a:pt x="135" y="1833"/>
                    <a:pt x="117" y="1922"/>
                  </a:cubicBezTo>
                  <a:cubicBezTo>
                    <a:pt x="72" y="2234"/>
                    <a:pt x="28" y="2547"/>
                    <a:pt x="10" y="2823"/>
                  </a:cubicBezTo>
                  <a:cubicBezTo>
                    <a:pt x="1" y="2921"/>
                    <a:pt x="1" y="3019"/>
                    <a:pt x="1" y="3109"/>
                  </a:cubicBezTo>
                  <a:cubicBezTo>
                    <a:pt x="1" y="3287"/>
                    <a:pt x="10" y="3430"/>
                    <a:pt x="46" y="3528"/>
                  </a:cubicBezTo>
                  <a:cubicBezTo>
                    <a:pt x="215" y="4027"/>
                    <a:pt x="563" y="4286"/>
                    <a:pt x="3534" y="4349"/>
                  </a:cubicBezTo>
                  <a:cubicBezTo>
                    <a:pt x="3560" y="4358"/>
                    <a:pt x="3587" y="4358"/>
                    <a:pt x="3623" y="4358"/>
                  </a:cubicBezTo>
                  <a:cubicBezTo>
                    <a:pt x="3650" y="4358"/>
                    <a:pt x="3676" y="4358"/>
                    <a:pt x="3703" y="4349"/>
                  </a:cubicBezTo>
                  <a:cubicBezTo>
                    <a:pt x="6674" y="4286"/>
                    <a:pt x="7022" y="4027"/>
                    <a:pt x="7191" y="3528"/>
                  </a:cubicBezTo>
                  <a:cubicBezTo>
                    <a:pt x="7191" y="3510"/>
                    <a:pt x="7200" y="3501"/>
                    <a:pt x="7200" y="3483"/>
                  </a:cubicBezTo>
                  <a:cubicBezTo>
                    <a:pt x="7236" y="3349"/>
                    <a:pt x="7245" y="3144"/>
                    <a:pt x="7227" y="2903"/>
                  </a:cubicBezTo>
                  <a:cubicBezTo>
                    <a:pt x="7227" y="2814"/>
                    <a:pt x="7218" y="2716"/>
                    <a:pt x="7209" y="2609"/>
                  </a:cubicBezTo>
                  <a:cubicBezTo>
                    <a:pt x="7182" y="2377"/>
                    <a:pt x="7156" y="2136"/>
                    <a:pt x="7111" y="1886"/>
                  </a:cubicBezTo>
                  <a:cubicBezTo>
                    <a:pt x="7093" y="1788"/>
                    <a:pt x="7075" y="1699"/>
                    <a:pt x="7057" y="1601"/>
                  </a:cubicBezTo>
                  <a:cubicBezTo>
                    <a:pt x="6986" y="1182"/>
                    <a:pt x="6897" y="789"/>
                    <a:pt x="6826" y="530"/>
                  </a:cubicBezTo>
                  <a:cubicBezTo>
                    <a:pt x="6714" y="90"/>
                    <a:pt x="6163" y="1"/>
                    <a:pt x="5345" y="1"/>
                  </a:cubicBezTo>
                  <a:cubicBezTo>
                    <a:pt x="4854" y="1"/>
                    <a:pt x="4268" y="33"/>
                    <a:pt x="3623" y="40"/>
                  </a:cubicBezTo>
                  <a:cubicBezTo>
                    <a:pt x="3230" y="40"/>
                    <a:pt x="2865" y="22"/>
                    <a:pt x="2534" y="13"/>
                  </a:cubicBezTo>
                  <a:cubicBezTo>
                    <a:pt x="2308" y="6"/>
                    <a:pt x="2095" y="1"/>
                    <a:pt x="18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5156;p63"/>
            <p:cNvSpPr/>
            <p:nvPr/>
          </p:nvSpPr>
          <p:spPr>
            <a:xfrm>
              <a:off x="5400689" y="3002028"/>
              <a:ext cx="832545" cy="167818"/>
            </a:xfrm>
            <a:custGeom>
              <a:avLst/>
              <a:gdLst/>
              <a:ahLst/>
              <a:cxnLst/>
              <a:rect l="l" t="t" r="r" b="b"/>
              <a:pathLst>
                <a:path w="6995" h="1410" extrusionOk="0">
                  <a:moveTo>
                    <a:pt x="3025" y="286"/>
                  </a:moveTo>
                  <a:cubicBezTo>
                    <a:pt x="3052" y="286"/>
                    <a:pt x="3052" y="294"/>
                    <a:pt x="3052" y="294"/>
                  </a:cubicBezTo>
                  <a:cubicBezTo>
                    <a:pt x="3070" y="330"/>
                    <a:pt x="3061" y="428"/>
                    <a:pt x="2989" y="553"/>
                  </a:cubicBezTo>
                  <a:cubicBezTo>
                    <a:pt x="2972" y="500"/>
                    <a:pt x="2954" y="437"/>
                    <a:pt x="2963" y="402"/>
                  </a:cubicBezTo>
                  <a:cubicBezTo>
                    <a:pt x="2963" y="286"/>
                    <a:pt x="3007" y="286"/>
                    <a:pt x="3025" y="286"/>
                  </a:cubicBezTo>
                  <a:close/>
                  <a:moveTo>
                    <a:pt x="1000" y="402"/>
                  </a:moveTo>
                  <a:cubicBezTo>
                    <a:pt x="1018" y="402"/>
                    <a:pt x="1036" y="402"/>
                    <a:pt x="1036" y="455"/>
                  </a:cubicBezTo>
                  <a:cubicBezTo>
                    <a:pt x="1036" y="491"/>
                    <a:pt x="1027" y="526"/>
                    <a:pt x="1009" y="571"/>
                  </a:cubicBezTo>
                  <a:cubicBezTo>
                    <a:pt x="1009" y="562"/>
                    <a:pt x="1000" y="562"/>
                    <a:pt x="1000" y="553"/>
                  </a:cubicBezTo>
                  <a:cubicBezTo>
                    <a:pt x="955" y="464"/>
                    <a:pt x="964" y="410"/>
                    <a:pt x="973" y="402"/>
                  </a:cubicBezTo>
                  <a:close/>
                  <a:moveTo>
                    <a:pt x="4783" y="294"/>
                  </a:moveTo>
                  <a:cubicBezTo>
                    <a:pt x="4800" y="294"/>
                    <a:pt x="4818" y="303"/>
                    <a:pt x="4818" y="312"/>
                  </a:cubicBezTo>
                  <a:cubicBezTo>
                    <a:pt x="4845" y="348"/>
                    <a:pt x="4854" y="446"/>
                    <a:pt x="4783" y="589"/>
                  </a:cubicBezTo>
                  <a:cubicBezTo>
                    <a:pt x="4765" y="616"/>
                    <a:pt x="4747" y="642"/>
                    <a:pt x="4729" y="669"/>
                  </a:cubicBezTo>
                  <a:cubicBezTo>
                    <a:pt x="4676" y="580"/>
                    <a:pt x="4649" y="500"/>
                    <a:pt x="4649" y="437"/>
                  </a:cubicBezTo>
                  <a:cubicBezTo>
                    <a:pt x="4640" y="330"/>
                    <a:pt x="4693" y="303"/>
                    <a:pt x="4756" y="303"/>
                  </a:cubicBezTo>
                  <a:cubicBezTo>
                    <a:pt x="4765" y="294"/>
                    <a:pt x="4774" y="294"/>
                    <a:pt x="4783" y="294"/>
                  </a:cubicBezTo>
                  <a:close/>
                  <a:moveTo>
                    <a:pt x="6210" y="321"/>
                  </a:moveTo>
                  <a:cubicBezTo>
                    <a:pt x="6272" y="330"/>
                    <a:pt x="6299" y="357"/>
                    <a:pt x="6308" y="384"/>
                  </a:cubicBezTo>
                  <a:cubicBezTo>
                    <a:pt x="6344" y="446"/>
                    <a:pt x="6344" y="580"/>
                    <a:pt x="6272" y="723"/>
                  </a:cubicBezTo>
                  <a:cubicBezTo>
                    <a:pt x="6156" y="571"/>
                    <a:pt x="6121" y="410"/>
                    <a:pt x="6147" y="348"/>
                  </a:cubicBezTo>
                  <a:cubicBezTo>
                    <a:pt x="6156" y="339"/>
                    <a:pt x="6165" y="321"/>
                    <a:pt x="6201" y="321"/>
                  </a:cubicBezTo>
                  <a:close/>
                  <a:moveTo>
                    <a:pt x="3025" y="0"/>
                  </a:moveTo>
                  <a:cubicBezTo>
                    <a:pt x="2820" y="0"/>
                    <a:pt x="2668" y="161"/>
                    <a:pt x="2668" y="393"/>
                  </a:cubicBezTo>
                  <a:cubicBezTo>
                    <a:pt x="2668" y="517"/>
                    <a:pt x="2704" y="651"/>
                    <a:pt x="2784" y="785"/>
                  </a:cubicBezTo>
                  <a:cubicBezTo>
                    <a:pt x="2713" y="848"/>
                    <a:pt x="2615" y="910"/>
                    <a:pt x="2490" y="955"/>
                  </a:cubicBezTo>
                  <a:cubicBezTo>
                    <a:pt x="2370" y="995"/>
                    <a:pt x="2222" y="1027"/>
                    <a:pt x="2051" y="1027"/>
                  </a:cubicBezTo>
                  <a:cubicBezTo>
                    <a:pt x="2031" y="1027"/>
                    <a:pt x="2011" y="1027"/>
                    <a:pt x="1990" y="1026"/>
                  </a:cubicBezTo>
                  <a:cubicBezTo>
                    <a:pt x="1642" y="1017"/>
                    <a:pt x="1384" y="928"/>
                    <a:pt x="1214" y="803"/>
                  </a:cubicBezTo>
                  <a:cubicBezTo>
                    <a:pt x="1286" y="687"/>
                    <a:pt x="1321" y="571"/>
                    <a:pt x="1321" y="464"/>
                  </a:cubicBezTo>
                  <a:cubicBezTo>
                    <a:pt x="1321" y="268"/>
                    <a:pt x="1205" y="125"/>
                    <a:pt x="1018" y="116"/>
                  </a:cubicBezTo>
                  <a:cubicBezTo>
                    <a:pt x="1007" y="115"/>
                    <a:pt x="997" y="115"/>
                    <a:pt x="987" y="115"/>
                  </a:cubicBezTo>
                  <a:cubicBezTo>
                    <a:pt x="877" y="115"/>
                    <a:pt x="790" y="159"/>
                    <a:pt x="732" y="241"/>
                  </a:cubicBezTo>
                  <a:cubicBezTo>
                    <a:pt x="652" y="366"/>
                    <a:pt x="661" y="535"/>
                    <a:pt x="750" y="705"/>
                  </a:cubicBezTo>
                  <a:cubicBezTo>
                    <a:pt x="777" y="749"/>
                    <a:pt x="804" y="794"/>
                    <a:pt x="839" y="830"/>
                  </a:cubicBezTo>
                  <a:cubicBezTo>
                    <a:pt x="732" y="937"/>
                    <a:pt x="599" y="1017"/>
                    <a:pt x="438" y="1017"/>
                  </a:cubicBezTo>
                  <a:cubicBezTo>
                    <a:pt x="260" y="1017"/>
                    <a:pt x="144" y="990"/>
                    <a:pt x="54" y="955"/>
                  </a:cubicBezTo>
                  <a:cubicBezTo>
                    <a:pt x="37" y="1053"/>
                    <a:pt x="19" y="1151"/>
                    <a:pt x="1" y="1240"/>
                  </a:cubicBezTo>
                  <a:cubicBezTo>
                    <a:pt x="108" y="1276"/>
                    <a:pt x="242" y="1303"/>
                    <a:pt x="411" y="1303"/>
                  </a:cubicBezTo>
                  <a:lnTo>
                    <a:pt x="447" y="1303"/>
                  </a:lnTo>
                  <a:cubicBezTo>
                    <a:pt x="688" y="1303"/>
                    <a:pt x="893" y="1187"/>
                    <a:pt x="1045" y="1035"/>
                  </a:cubicBezTo>
                  <a:cubicBezTo>
                    <a:pt x="1259" y="1187"/>
                    <a:pt x="1571" y="1311"/>
                    <a:pt x="1981" y="1320"/>
                  </a:cubicBezTo>
                  <a:cubicBezTo>
                    <a:pt x="2204" y="1320"/>
                    <a:pt x="2392" y="1294"/>
                    <a:pt x="2543" y="1240"/>
                  </a:cubicBezTo>
                  <a:cubicBezTo>
                    <a:pt x="2722" y="1178"/>
                    <a:pt x="2865" y="1097"/>
                    <a:pt x="2972" y="1008"/>
                  </a:cubicBezTo>
                  <a:cubicBezTo>
                    <a:pt x="3168" y="1195"/>
                    <a:pt x="3471" y="1338"/>
                    <a:pt x="3873" y="1338"/>
                  </a:cubicBezTo>
                  <a:cubicBezTo>
                    <a:pt x="3887" y="1339"/>
                    <a:pt x="3900" y="1339"/>
                    <a:pt x="3914" y="1339"/>
                  </a:cubicBezTo>
                  <a:cubicBezTo>
                    <a:pt x="4252" y="1339"/>
                    <a:pt x="4523" y="1234"/>
                    <a:pt x="4711" y="1088"/>
                  </a:cubicBezTo>
                  <a:cubicBezTo>
                    <a:pt x="4907" y="1258"/>
                    <a:pt x="5184" y="1383"/>
                    <a:pt x="5523" y="1401"/>
                  </a:cubicBezTo>
                  <a:cubicBezTo>
                    <a:pt x="5550" y="1410"/>
                    <a:pt x="5585" y="1410"/>
                    <a:pt x="5612" y="1410"/>
                  </a:cubicBezTo>
                  <a:cubicBezTo>
                    <a:pt x="5889" y="1410"/>
                    <a:pt x="6139" y="1311"/>
                    <a:pt x="6317" y="1142"/>
                  </a:cubicBezTo>
                  <a:cubicBezTo>
                    <a:pt x="6443" y="1213"/>
                    <a:pt x="6578" y="1251"/>
                    <a:pt x="6720" y="1251"/>
                  </a:cubicBezTo>
                  <a:cubicBezTo>
                    <a:pt x="6810" y="1251"/>
                    <a:pt x="6902" y="1236"/>
                    <a:pt x="6995" y="1204"/>
                  </a:cubicBezTo>
                  <a:cubicBezTo>
                    <a:pt x="6977" y="1106"/>
                    <a:pt x="6959" y="1017"/>
                    <a:pt x="6941" y="919"/>
                  </a:cubicBezTo>
                  <a:cubicBezTo>
                    <a:pt x="6941" y="919"/>
                    <a:pt x="6933" y="919"/>
                    <a:pt x="6933" y="928"/>
                  </a:cubicBezTo>
                  <a:cubicBezTo>
                    <a:pt x="6860" y="953"/>
                    <a:pt x="6793" y="964"/>
                    <a:pt x="6732" y="964"/>
                  </a:cubicBezTo>
                  <a:cubicBezTo>
                    <a:pt x="6643" y="964"/>
                    <a:pt x="6568" y="942"/>
                    <a:pt x="6504" y="910"/>
                  </a:cubicBezTo>
                  <a:cubicBezTo>
                    <a:pt x="6629" y="678"/>
                    <a:pt x="6656" y="428"/>
                    <a:pt x="6558" y="250"/>
                  </a:cubicBezTo>
                  <a:cubicBezTo>
                    <a:pt x="6495" y="116"/>
                    <a:pt x="6371" y="45"/>
                    <a:pt x="6219" y="36"/>
                  </a:cubicBezTo>
                  <a:cubicBezTo>
                    <a:pt x="6067" y="36"/>
                    <a:pt x="5942" y="107"/>
                    <a:pt x="5889" y="232"/>
                  </a:cubicBezTo>
                  <a:cubicBezTo>
                    <a:pt x="5800" y="419"/>
                    <a:pt x="5889" y="723"/>
                    <a:pt x="6094" y="955"/>
                  </a:cubicBezTo>
                  <a:cubicBezTo>
                    <a:pt x="5988" y="1036"/>
                    <a:pt x="5838" y="1117"/>
                    <a:pt x="5609" y="1117"/>
                  </a:cubicBezTo>
                  <a:cubicBezTo>
                    <a:pt x="5587" y="1117"/>
                    <a:pt x="5564" y="1117"/>
                    <a:pt x="5541" y="1115"/>
                  </a:cubicBezTo>
                  <a:cubicBezTo>
                    <a:pt x="5282" y="1097"/>
                    <a:pt x="5077" y="1008"/>
                    <a:pt x="4925" y="883"/>
                  </a:cubicBezTo>
                  <a:cubicBezTo>
                    <a:pt x="4970" y="830"/>
                    <a:pt x="5006" y="776"/>
                    <a:pt x="5032" y="723"/>
                  </a:cubicBezTo>
                  <a:cubicBezTo>
                    <a:pt x="5148" y="509"/>
                    <a:pt x="5157" y="286"/>
                    <a:pt x="5059" y="143"/>
                  </a:cubicBezTo>
                  <a:cubicBezTo>
                    <a:pt x="4994" y="56"/>
                    <a:pt x="4900" y="10"/>
                    <a:pt x="4790" y="10"/>
                  </a:cubicBezTo>
                  <a:cubicBezTo>
                    <a:pt x="4765" y="10"/>
                    <a:pt x="4738" y="13"/>
                    <a:pt x="4711" y="18"/>
                  </a:cubicBezTo>
                  <a:cubicBezTo>
                    <a:pt x="4488" y="45"/>
                    <a:pt x="4345" y="214"/>
                    <a:pt x="4354" y="446"/>
                  </a:cubicBezTo>
                  <a:cubicBezTo>
                    <a:pt x="4363" y="580"/>
                    <a:pt x="4417" y="732"/>
                    <a:pt x="4524" y="874"/>
                  </a:cubicBezTo>
                  <a:cubicBezTo>
                    <a:pt x="4371" y="976"/>
                    <a:pt x="4171" y="1053"/>
                    <a:pt x="3922" y="1053"/>
                  </a:cubicBezTo>
                  <a:cubicBezTo>
                    <a:pt x="3909" y="1053"/>
                    <a:pt x="3895" y="1053"/>
                    <a:pt x="3882" y="1053"/>
                  </a:cubicBezTo>
                  <a:cubicBezTo>
                    <a:pt x="3543" y="1053"/>
                    <a:pt x="3311" y="937"/>
                    <a:pt x="3168" y="812"/>
                  </a:cubicBezTo>
                  <a:cubicBezTo>
                    <a:pt x="3195" y="767"/>
                    <a:pt x="3221" y="732"/>
                    <a:pt x="3239" y="714"/>
                  </a:cubicBezTo>
                  <a:cubicBezTo>
                    <a:pt x="3355" y="509"/>
                    <a:pt x="3382" y="294"/>
                    <a:pt x="3302" y="152"/>
                  </a:cubicBezTo>
                  <a:cubicBezTo>
                    <a:pt x="3248" y="54"/>
                    <a:pt x="3150" y="0"/>
                    <a:pt x="30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" name="Google Shape;5157;p63"/>
            <p:cNvSpPr/>
            <p:nvPr/>
          </p:nvSpPr>
          <p:spPr>
            <a:xfrm>
              <a:off x="5386883" y="3231375"/>
              <a:ext cx="860158" cy="87123"/>
            </a:xfrm>
            <a:custGeom>
              <a:avLst/>
              <a:gdLst/>
              <a:ahLst/>
              <a:cxnLst/>
              <a:rect l="l" t="t" r="r" b="b"/>
              <a:pathLst>
                <a:path w="7227" h="732" extrusionOk="0">
                  <a:moveTo>
                    <a:pt x="7209" y="0"/>
                  </a:moveTo>
                  <a:cubicBezTo>
                    <a:pt x="6060" y="339"/>
                    <a:pt x="4681" y="448"/>
                    <a:pt x="3435" y="448"/>
                  </a:cubicBezTo>
                  <a:cubicBezTo>
                    <a:pt x="3336" y="448"/>
                    <a:pt x="3238" y="447"/>
                    <a:pt x="3141" y="446"/>
                  </a:cubicBezTo>
                  <a:cubicBezTo>
                    <a:pt x="1687" y="419"/>
                    <a:pt x="447" y="277"/>
                    <a:pt x="10" y="214"/>
                  </a:cubicBezTo>
                  <a:cubicBezTo>
                    <a:pt x="1" y="312"/>
                    <a:pt x="1" y="410"/>
                    <a:pt x="1" y="500"/>
                  </a:cubicBezTo>
                  <a:cubicBezTo>
                    <a:pt x="393" y="553"/>
                    <a:pt x="1348" y="669"/>
                    <a:pt x="2508" y="714"/>
                  </a:cubicBezTo>
                  <a:cubicBezTo>
                    <a:pt x="2784" y="732"/>
                    <a:pt x="3088" y="732"/>
                    <a:pt x="3400" y="732"/>
                  </a:cubicBezTo>
                  <a:lnTo>
                    <a:pt x="3427" y="732"/>
                  </a:lnTo>
                  <a:cubicBezTo>
                    <a:pt x="4622" y="732"/>
                    <a:pt x="6032" y="642"/>
                    <a:pt x="7227" y="294"/>
                  </a:cubicBezTo>
                  <a:cubicBezTo>
                    <a:pt x="7227" y="205"/>
                    <a:pt x="7218" y="107"/>
                    <a:pt x="72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" name="Google Shape;5158;p63"/>
            <p:cNvSpPr/>
            <p:nvPr/>
          </p:nvSpPr>
          <p:spPr>
            <a:xfrm>
              <a:off x="5386883" y="2920858"/>
              <a:ext cx="857063" cy="518689"/>
            </a:xfrm>
            <a:custGeom>
              <a:avLst/>
              <a:gdLst/>
              <a:ahLst/>
              <a:cxnLst/>
              <a:rect l="l" t="t" r="r" b="b"/>
              <a:pathLst>
                <a:path w="7201" h="4358" extrusionOk="0">
                  <a:moveTo>
                    <a:pt x="1898" y="1"/>
                  </a:moveTo>
                  <a:cubicBezTo>
                    <a:pt x="1076" y="1"/>
                    <a:pt x="526" y="92"/>
                    <a:pt x="411" y="530"/>
                  </a:cubicBezTo>
                  <a:cubicBezTo>
                    <a:pt x="340" y="798"/>
                    <a:pt x="251" y="1199"/>
                    <a:pt x="170" y="1637"/>
                  </a:cubicBezTo>
                  <a:cubicBezTo>
                    <a:pt x="153" y="1735"/>
                    <a:pt x="135" y="1833"/>
                    <a:pt x="117" y="1922"/>
                  </a:cubicBezTo>
                  <a:cubicBezTo>
                    <a:pt x="72" y="2234"/>
                    <a:pt x="28" y="2547"/>
                    <a:pt x="10" y="2823"/>
                  </a:cubicBezTo>
                  <a:cubicBezTo>
                    <a:pt x="1" y="2921"/>
                    <a:pt x="1" y="3019"/>
                    <a:pt x="1" y="3109"/>
                  </a:cubicBezTo>
                  <a:cubicBezTo>
                    <a:pt x="1" y="3287"/>
                    <a:pt x="10" y="3430"/>
                    <a:pt x="46" y="3528"/>
                  </a:cubicBezTo>
                  <a:cubicBezTo>
                    <a:pt x="215" y="4027"/>
                    <a:pt x="563" y="4286"/>
                    <a:pt x="3534" y="4349"/>
                  </a:cubicBezTo>
                  <a:cubicBezTo>
                    <a:pt x="3560" y="4358"/>
                    <a:pt x="3587" y="4358"/>
                    <a:pt x="3623" y="4358"/>
                  </a:cubicBezTo>
                  <a:cubicBezTo>
                    <a:pt x="3650" y="4358"/>
                    <a:pt x="3676" y="4358"/>
                    <a:pt x="3703" y="4349"/>
                  </a:cubicBezTo>
                  <a:cubicBezTo>
                    <a:pt x="6674" y="4286"/>
                    <a:pt x="7022" y="4027"/>
                    <a:pt x="7191" y="3528"/>
                  </a:cubicBezTo>
                  <a:cubicBezTo>
                    <a:pt x="7191" y="3510"/>
                    <a:pt x="7200" y="3501"/>
                    <a:pt x="7200" y="3483"/>
                  </a:cubicBezTo>
                  <a:lnTo>
                    <a:pt x="7200" y="3483"/>
                  </a:lnTo>
                  <a:cubicBezTo>
                    <a:pt x="6531" y="3671"/>
                    <a:pt x="5719" y="3804"/>
                    <a:pt x="4783" y="3822"/>
                  </a:cubicBezTo>
                  <a:cubicBezTo>
                    <a:pt x="4769" y="3822"/>
                    <a:pt x="4755" y="3823"/>
                    <a:pt x="4741" y="3823"/>
                  </a:cubicBezTo>
                  <a:cubicBezTo>
                    <a:pt x="4156" y="3823"/>
                    <a:pt x="3722" y="3637"/>
                    <a:pt x="3400" y="3341"/>
                  </a:cubicBezTo>
                  <a:cubicBezTo>
                    <a:pt x="3302" y="3251"/>
                    <a:pt x="3221" y="3153"/>
                    <a:pt x="3141" y="3055"/>
                  </a:cubicBezTo>
                  <a:cubicBezTo>
                    <a:pt x="2909" y="2725"/>
                    <a:pt x="2758" y="2332"/>
                    <a:pt x="2659" y="1922"/>
                  </a:cubicBezTo>
                  <a:cubicBezTo>
                    <a:pt x="2642" y="1824"/>
                    <a:pt x="2624" y="1735"/>
                    <a:pt x="2606" y="1637"/>
                  </a:cubicBezTo>
                  <a:cubicBezTo>
                    <a:pt x="2499" y="1030"/>
                    <a:pt x="2508" y="432"/>
                    <a:pt x="2534" y="13"/>
                  </a:cubicBezTo>
                  <a:cubicBezTo>
                    <a:pt x="2308" y="6"/>
                    <a:pt x="2095" y="1"/>
                    <a:pt x="1898" y="1"/>
                  </a:cubicBezTo>
                  <a:close/>
                </a:path>
              </a:pathLst>
            </a:custGeom>
            <a:solidFill>
              <a:srgbClr val="4D1311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33" name="Hình ảnh 2">
            <a:extLst>
              <a:ext uri="{FF2B5EF4-FFF2-40B4-BE49-F238E27FC236}">
                <a16:creationId xmlns:a16="http://schemas.microsoft.com/office/drawing/2014/main" id="{F60D2FB6-C280-4A31-9198-F1B3E13AC8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96281" y="-7938"/>
            <a:ext cx="8737600" cy="5564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5" name="Hình ảnh 6">
            <a:extLst>
              <a:ext uri="{FF2B5EF4-FFF2-40B4-BE49-F238E27FC236}">
                <a16:creationId xmlns:a16="http://schemas.microsoft.com/office/drawing/2014/main" id="{60395AD5-3161-4A9F-B0D6-E866D330557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5081" y="5305893"/>
            <a:ext cx="6183312" cy="153147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7" name="Hình ảnh 9">
            <a:extLst>
              <a:ext uri="{FF2B5EF4-FFF2-40B4-BE49-F238E27FC236}">
                <a16:creationId xmlns:a16="http://schemas.microsoft.com/office/drawing/2014/main" id="{34F9E8BE-F017-4050-9752-9EFE23D0037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77731" y="5313363"/>
            <a:ext cx="615315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8" name="Hộp Văn bản 10">
            <a:extLst>
              <a:ext uri="{FF2B5EF4-FFF2-40B4-BE49-F238E27FC236}">
                <a16:creationId xmlns:a16="http://schemas.microsoft.com/office/drawing/2014/main" id="{2EA03BEC-7003-4061-9B4E-349691F462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2413706"/>
            <a:ext cx="7239000" cy="23083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7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#9Slide07 SVNUT Triumph Press" panose="00000500000000000000" pitchFamily="2" charset="0"/>
                <a:ea typeface="+mn-ea"/>
                <a:cs typeface="Arial"/>
                <a:sym typeface="Arial"/>
              </a:rPr>
              <a:t>Vòng</a:t>
            </a:r>
            <a:r>
              <a:rPr kumimoji="0" lang="en-US" altLang="en-US" sz="7200" b="0" i="0" u="none" strike="noStrike" kern="1200" cap="none" spc="0" normalizeH="0" baseline="0" noProof="0" dirty="0" smtClean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#9Slide07 SVNUT Triumph Press" panose="00000500000000000000" pitchFamily="2" charset="0"/>
                <a:ea typeface="+mn-ea"/>
                <a:cs typeface="Arial"/>
                <a:sym typeface="Arial"/>
              </a:rPr>
              <a:t> quay may </a:t>
            </a:r>
            <a:r>
              <a:rPr kumimoji="0" lang="en-US" altLang="en-US" sz="7200" b="0" i="0" u="none" strike="noStrike" kern="1200" cap="none" spc="0" normalizeH="0" baseline="0" noProof="0" dirty="0" err="1" smtClean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#9Slide07 SVNUT Triumph Press" panose="00000500000000000000" pitchFamily="2" charset="0"/>
                <a:ea typeface="+mn-ea"/>
                <a:cs typeface="Arial"/>
                <a:sym typeface="Arial"/>
              </a:rPr>
              <a:t>mắn</a:t>
            </a:r>
            <a:endParaRPr kumimoji="0" lang="en-US" altLang="en-US" sz="7200" b="0" i="0" u="none" strike="noStrike" kern="1200" cap="none" spc="0" normalizeH="0" baseline="0" noProof="0" dirty="0">
              <a:ln>
                <a:noFill/>
              </a:ln>
              <a:solidFill>
                <a:srgbClr val="00B0F0"/>
              </a:solidFill>
              <a:effectLst/>
              <a:uLnTx/>
              <a:uFillTx/>
              <a:latin typeface="#9Slide07 SVNUT Triumph Press" panose="00000500000000000000" pitchFamily="2" charset="0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166085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" name="Rectangle 114"/>
          <p:cNvSpPr/>
          <p:nvPr/>
        </p:nvSpPr>
        <p:spPr>
          <a:xfrm>
            <a:off x="0" y="-292"/>
            <a:ext cx="6806220" cy="6858292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2" name="Group 51"/>
          <p:cNvGrpSpPr/>
          <p:nvPr/>
        </p:nvGrpSpPr>
        <p:grpSpPr>
          <a:xfrm>
            <a:off x="3629454" y="125995"/>
            <a:ext cx="6413548" cy="6431836"/>
            <a:chOff x="2889226" y="213081"/>
            <a:chExt cx="6413548" cy="6431836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889226" y="213081"/>
              <a:ext cx="6413548" cy="6431836"/>
            </a:xfrm>
            <a:prstGeom prst="rect">
              <a:avLst/>
            </a:prstGeom>
          </p:spPr>
        </p:pic>
        <p:sp>
          <p:nvSpPr>
            <p:cNvPr id="6" name="TextBox 5"/>
            <p:cNvSpPr txBox="1"/>
            <p:nvPr/>
          </p:nvSpPr>
          <p:spPr>
            <a:xfrm rot="300000">
              <a:off x="7009153" y="3416933"/>
              <a:ext cx="201911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KIM NGÂN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 rot="900000">
              <a:off x="6953878" y="3739686"/>
              <a:ext cx="201911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TÙNG LÂM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 rot="1500000">
              <a:off x="6844403" y="4074454"/>
              <a:ext cx="201911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ĐĂNG KHÔI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 rot="2100000">
              <a:off x="6696828" y="4358422"/>
              <a:ext cx="201911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smtClean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TRỌNG PHÚC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TextBox 10"/>
            <p:cNvSpPr txBox="1"/>
            <p:nvPr/>
          </p:nvSpPr>
          <p:spPr>
            <a:xfrm rot="3300000">
              <a:off x="6206353" y="4832890"/>
              <a:ext cx="201911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CẨM TÚ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 rot="3900000">
              <a:off x="5922584" y="4993337"/>
              <a:ext cx="201911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ĐỨC DƯƠNG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 rot="4500000">
              <a:off x="5600715" y="5115684"/>
              <a:ext cx="201911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HỒNG NHUNG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 rot="5100000">
              <a:off x="5257815" y="5191884"/>
              <a:ext cx="201911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TUẤN ANH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 rot="5700000">
              <a:off x="4914915" y="5195514"/>
              <a:ext cx="201911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BẢO NGỌC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 rot="6300000">
              <a:off x="4601043" y="5155602"/>
              <a:ext cx="201911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THANH MAI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 rot="6900000">
              <a:off x="4272657" y="5014092"/>
              <a:ext cx="201911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HẢI ANH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 rot="7500000">
              <a:off x="3987813" y="4843554"/>
              <a:ext cx="201911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TIẾN THÀNH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 rot="8100000">
              <a:off x="3731997" y="4629474"/>
              <a:ext cx="201911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ANH ĐỨC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 rot="8700000">
              <a:off x="3505209" y="4342824"/>
              <a:ext cx="201911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smtClean="0">
                  <a:ln>
                    <a:noFill/>
                  </a:ln>
                  <a:solidFill>
                    <a:srgbClr val="FFFF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THẢO TRANG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FF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 rot="9300000">
              <a:off x="3321963" y="4085202"/>
              <a:ext cx="201911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DIỆU MY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 rot="9900000">
              <a:off x="3211287" y="3755010"/>
              <a:ext cx="201911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smtClean="0">
                  <a:ln>
                    <a:noFill/>
                  </a:ln>
                  <a:solidFill>
                    <a:srgbClr val="5B9BD5">
                      <a:lumMod val="50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HẢI ĐĂNG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5B9BD5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 rot="10500000">
              <a:off x="3144153" y="3424818"/>
              <a:ext cx="201911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smtClean="0">
                  <a:ln>
                    <a:noFill/>
                  </a:ln>
                  <a:solidFill>
                    <a:srgbClr val="FF00FF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NGỌC MAI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F00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 rot="11100000">
              <a:off x="3164103" y="3080112"/>
              <a:ext cx="201911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CHÍ CÔNG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 rot="11700000">
              <a:off x="3213081" y="2764434"/>
              <a:ext cx="201911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PHÚ KHÁNH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 rot="12300000">
              <a:off x="3312255" y="2484202"/>
              <a:ext cx="218686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smtClean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VŨ KHÁNH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 rot="12900000">
              <a:off x="3499719" y="2147592"/>
              <a:ext cx="201911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smtClean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KHÁNH AN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 rot="13500000">
              <a:off x="3722865" y="1889970"/>
              <a:ext cx="201911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ANH THÁI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 rot="14100000">
              <a:off x="3975039" y="1675890"/>
              <a:ext cx="201911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THÙY AN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TextBox 39"/>
            <p:cNvSpPr txBox="1"/>
            <p:nvPr/>
          </p:nvSpPr>
          <p:spPr>
            <a:xfrm rot="14700000">
              <a:off x="4270755" y="1505352"/>
              <a:ext cx="201911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LINH NHI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 rot="15300000">
              <a:off x="4580985" y="1392870"/>
              <a:ext cx="201911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THU HÀ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 rot="15900000">
              <a:off x="4905729" y="1323930"/>
              <a:ext cx="201911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smtClean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THIỆN NAM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TextBox 42"/>
            <p:cNvSpPr txBox="1"/>
            <p:nvPr/>
          </p:nvSpPr>
          <p:spPr>
            <a:xfrm rot="16500000">
              <a:off x="5259501" y="1327560"/>
              <a:ext cx="201911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ĐỨC PHÚC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 rot="17100000">
              <a:off x="5584245" y="1389246"/>
              <a:ext cx="201911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smtClean="0">
                  <a:ln>
                    <a:noFill/>
                  </a:ln>
                  <a:solidFill>
                    <a:srgbClr val="FFC000">
                      <a:lumMod val="20000"/>
                      <a:lumOff val="80000"/>
                    </a:srgbClr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HAI YẾN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C000">
                    <a:lumMod val="20000"/>
                    <a:lumOff val="8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 rot="17700000">
              <a:off x="5894475" y="1508988"/>
              <a:ext cx="201911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smtClean="0">
                  <a:ln>
                    <a:noFill/>
                  </a:ln>
                  <a:solidFill>
                    <a:srgbClr val="0070C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TIẾN THÀNH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TextBox 45"/>
            <p:cNvSpPr txBox="1"/>
            <p:nvPr/>
          </p:nvSpPr>
          <p:spPr>
            <a:xfrm rot="18300000">
              <a:off x="6190191" y="1672272"/>
              <a:ext cx="201911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THANH TRÚC</a:t>
              </a: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 rot="18900000">
              <a:off x="6442365" y="1893612"/>
              <a:ext cx="201911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TRỌNG HIỀN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TextBox 47"/>
            <p:cNvSpPr txBox="1"/>
            <p:nvPr/>
          </p:nvSpPr>
          <p:spPr>
            <a:xfrm rot="19500000">
              <a:off x="6652821" y="2147610"/>
              <a:ext cx="201911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smtClean="0">
                  <a:ln>
                    <a:noFill/>
                  </a:ln>
                  <a:solidFill>
                    <a:srgbClr val="7030A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TRẦN NGỌC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7030A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" name="TextBox 48"/>
            <p:cNvSpPr txBox="1"/>
            <p:nvPr/>
          </p:nvSpPr>
          <p:spPr>
            <a:xfrm rot="20100000">
              <a:off x="6834249" y="2416122"/>
              <a:ext cx="201911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HUYỀN ANH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TextBox 49"/>
            <p:cNvSpPr txBox="1"/>
            <p:nvPr/>
          </p:nvSpPr>
          <p:spPr>
            <a:xfrm rot="20700000">
              <a:off x="6972135" y="2757204"/>
              <a:ext cx="201911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HOÀNG SƠN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" name="TextBox 50"/>
            <p:cNvSpPr txBox="1"/>
            <p:nvPr/>
          </p:nvSpPr>
          <p:spPr>
            <a:xfrm rot="21300000">
              <a:off x="7022937" y="3083772"/>
              <a:ext cx="2019117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ĐỨC VINH</a:t>
              </a: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55" name="Picture 5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262318">
            <a:off x="9580273" y="2697441"/>
            <a:ext cx="1295450" cy="713697"/>
          </a:xfrm>
          <a:prstGeom prst="rect">
            <a:avLst/>
          </a:prstGeom>
        </p:spPr>
      </p:pic>
      <p:pic>
        <p:nvPicPr>
          <p:cNvPr id="59" name="Picture 58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208017" y="5658585"/>
            <a:ext cx="2798307" cy="1115665"/>
          </a:xfrm>
          <a:prstGeom prst="rect">
            <a:avLst/>
          </a:prstGeom>
        </p:spPr>
      </p:pic>
      <p:pic>
        <p:nvPicPr>
          <p:cNvPr id="60" name="Picture 5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262318">
            <a:off x="9580273" y="2697441"/>
            <a:ext cx="1295450" cy="713697"/>
          </a:xfrm>
          <a:prstGeom prst="rect">
            <a:avLst/>
          </a:prstGeom>
        </p:spPr>
      </p:pic>
      <p:pic>
        <p:nvPicPr>
          <p:cNvPr id="61" name="Picture 60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262318">
            <a:off x="9580273" y="2697441"/>
            <a:ext cx="1295450" cy="713697"/>
          </a:xfrm>
          <a:prstGeom prst="rect">
            <a:avLst/>
          </a:prstGeom>
        </p:spPr>
      </p:pic>
      <p:pic>
        <p:nvPicPr>
          <p:cNvPr id="62" name="Picture 61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262318">
            <a:off x="9580273" y="2697441"/>
            <a:ext cx="1295450" cy="713697"/>
          </a:xfrm>
          <a:prstGeom prst="rect">
            <a:avLst/>
          </a:prstGeom>
        </p:spPr>
      </p:pic>
      <p:pic>
        <p:nvPicPr>
          <p:cNvPr id="63" name="Picture 6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262318">
            <a:off x="9580273" y="2697441"/>
            <a:ext cx="1295450" cy="713697"/>
          </a:xfrm>
          <a:prstGeom prst="rect">
            <a:avLst/>
          </a:prstGeom>
        </p:spPr>
      </p:pic>
      <p:pic>
        <p:nvPicPr>
          <p:cNvPr id="64" name="Picture 63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262318">
            <a:off x="9580273" y="2697441"/>
            <a:ext cx="1295450" cy="713697"/>
          </a:xfrm>
          <a:prstGeom prst="rect">
            <a:avLst/>
          </a:prstGeom>
        </p:spPr>
      </p:pic>
      <p:pic>
        <p:nvPicPr>
          <p:cNvPr id="65" name="Picture 6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262318">
            <a:off x="9580273" y="2697441"/>
            <a:ext cx="1295450" cy="713697"/>
          </a:xfrm>
          <a:prstGeom prst="rect">
            <a:avLst/>
          </a:prstGeom>
        </p:spPr>
      </p:pic>
      <p:pic>
        <p:nvPicPr>
          <p:cNvPr id="66" name="Picture 6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262318">
            <a:off x="9580273" y="2697441"/>
            <a:ext cx="1295450" cy="713697"/>
          </a:xfrm>
          <a:prstGeom prst="rect">
            <a:avLst/>
          </a:prstGeom>
        </p:spPr>
      </p:pic>
      <p:pic>
        <p:nvPicPr>
          <p:cNvPr id="67" name="Picture 6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262318">
            <a:off x="9580273" y="2697441"/>
            <a:ext cx="1295450" cy="713697"/>
          </a:xfrm>
          <a:prstGeom prst="rect">
            <a:avLst/>
          </a:prstGeom>
        </p:spPr>
      </p:pic>
      <p:pic>
        <p:nvPicPr>
          <p:cNvPr id="68" name="Picture 67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262318">
            <a:off x="9580273" y="2697441"/>
            <a:ext cx="1295450" cy="713697"/>
          </a:xfrm>
          <a:prstGeom prst="rect">
            <a:avLst/>
          </a:prstGeom>
        </p:spPr>
      </p:pic>
      <p:pic>
        <p:nvPicPr>
          <p:cNvPr id="69" name="Picture 68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262318">
            <a:off x="9580273" y="2697441"/>
            <a:ext cx="1295450" cy="713697"/>
          </a:xfrm>
          <a:prstGeom prst="rect">
            <a:avLst/>
          </a:prstGeom>
        </p:spPr>
      </p:pic>
      <p:pic>
        <p:nvPicPr>
          <p:cNvPr id="70" name="Picture 6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262318">
            <a:off x="9580273" y="2697441"/>
            <a:ext cx="1295450" cy="713697"/>
          </a:xfrm>
          <a:prstGeom prst="rect">
            <a:avLst/>
          </a:prstGeom>
        </p:spPr>
      </p:pic>
      <p:pic>
        <p:nvPicPr>
          <p:cNvPr id="71" name="Picture 70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262318">
            <a:off x="9580273" y="2697441"/>
            <a:ext cx="1295450" cy="713697"/>
          </a:xfrm>
          <a:prstGeom prst="rect">
            <a:avLst/>
          </a:prstGeom>
        </p:spPr>
      </p:pic>
      <p:pic>
        <p:nvPicPr>
          <p:cNvPr id="72" name="Picture 71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262318">
            <a:off x="9580273" y="2697441"/>
            <a:ext cx="1295450" cy="713697"/>
          </a:xfrm>
          <a:prstGeom prst="rect">
            <a:avLst/>
          </a:prstGeom>
        </p:spPr>
      </p:pic>
      <p:pic>
        <p:nvPicPr>
          <p:cNvPr id="73" name="Picture 7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262318">
            <a:off x="9580273" y="2697441"/>
            <a:ext cx="1295450" cy="713697"/>
          </a:xfrm>
          <a:prstGeom prst="rect">
            <a:avLst/>
          </a:prstGeom>
        </p:spPr>
      </p:pic>
      <p:pic>
        <p:nvPicPr>
          <p:cNvPr id="74" name="Picture 73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262318">
            <a:off x="9580273" y="2697441"/>
            <a:ext cx="1295450" cy="713697"/>
          </a:xfrm>
          <a:prstGeom prst="rect">
            <a:avLst/>
          </a:prstGeom>
        </p:spPr>
      </p:pic>
      <p:pic>
        <p:nvPicPr>
          <p:cNvPr id="75" name="Picture 7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262318">
            <a:off x="9580273" y="2697441"/>
            <a:ext cx="1295450" cy="713697"/>
          </a:xfrm>
          <a:prstGeom prst="rect">
            <a:avLst/>
          </a:prstGeom>
        </p:spPr>
      </p:pic>
      <p:pic>
        <p:nvPicPr>
          <p:cNvPr id="76" name="Picture 7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262318">
            <a:off x="9580273" y="2697441"/>
            <a:ext cx="1295450" cy="713697"/>
          </a:xfrm>
          <a:prstGeom prst="rect">
            <a:avLst/>
          </a:prstGeom>
        </p:spPr>
      </p:pic>
      <p:pic>
        <p:nvPicPr>
          <p:cNvPr id="77" name="Picture 7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262318">
            <a:off x="9580273" y="2697441"/>
            <a:ext cx="1295450" cy="713697"/>
          </a:xfrm>
          <a:prstGeom prst="rect">
            <a:avLst/>
          </a:prstGeom>
        </p:spPr>
      </p:pic>
      <p:pic>
        <p:nvPicPr>
          <p:cNvPr id="78" name="Picture 77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262318">
            <a:off x="9580273" y="2697441"/>
            <a:ext cx="1295450" cy="713697"/>
          </a:xfrm>
          <a:prstGeom prst="rect">
            <a:avLst/>
          </a:prstGeom>
        </p:spPr>
      </p:pic>
      <p:pic>
        <p:nvPicPr>
          <p:cNvPr id="79" name="Picture 78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262318">
            <a:off x="9580273" y="2697441"/>
            <a:ext cx="1295450" cy="713697"/>
          </a:xfrm>
          <a:prstGeom prst="rect">
            <a:avLst/>
          </a:prstGeom>
        </p:spPr>
      </p:pic>
      <p:pic>
        <p:nvPicPr>
          <p:cNvPr id="80" name="Picture 7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262318">
            <a:off x="9580273" y="2697441"/>
            <a:ext cx="1295450" cy="713697"/>
          </a:xfrm>
          <a:prstGeom prst="rect">
            <a:avLst/>
          </a:prstGeom>
        </p:spPr>
      </p:pic>
      <p:pic>
        <p:nvPicPr>
          <p:cNvPr id="81" name="Picture 80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262318">
            <a:off x="9580273" y="2697441"/>
            <a:ext cx="1295450" cy="713697"/>
          </a:xfrm>
          <a:prstGeom prst="rect">
            <a:avLst/>
          </a:prstGeom>
        </p:spPr>
      </p:pic>
      <p:pic>
        <p:nvPicPr>
          <p:cNvPr id="82" name="Picture 81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262318">
            <a:off x="9580273" y="2697441"/>
            <a:ext cx="1295450" cy="713697"/>
          </a:xfrm>
          <a:prstGeom prst="rect">
            <a:avLst/>
          </a:prstGeom>
        </p:spPr>
      </p:pic>
      <p:pic>
        <p:nvPicPr>
          <p:cNvPr id="83" name="Picture 8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262318">
            <a:off x="9580273" y="2697441"/>
            <a:ext cx="1295450" cy="713697"/>
          </a:xfrm>
          <a:prstGeom prst="rect">
            <a:avLst/>
          </a:prstGeom>
        </p:spPr>
      </p:pic>
      <p:pic>
        <p:nvPicPr>
          <p:cNvPr id="84" name="Picture 83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262318">
            <a:off x="9580273" y="2697441"/>
            <a:ext cx="1295450" cy="713697"/>
          </a:xfrm>
          <a:prstGeom prst="rect">
            <a:avLst/>
          </a:prstGeom>
        </p:spPr>
      </p:pic>
      <p:pic>
        <p:nvPicPr>
          <p:cNvPr id="85" name="Picture 8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262318">
            <a:off x="9580273" y="2697441"/>
            <a:ext cx="1295450" cy="713697"/>
          </a:xfrm>
          <a:prstGeom prst="rect">
            <a:avLst/>
          </a:prstGeom>
        </p:spPr>
      </p:pic>
      <p:pic>
        <p:nvPicPr>
          <p:cNvPr id="86" name="Picture 8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262318">
            <a:off x="9580273" y="2697441"/>
            <a:ext cx="1295450" cy="713697"/>
          </a:xfrm>
          <a:prstGeom prst="rect">
            <a:avLst/>
          </a:prstGeom>
        </p:spPr>
      </p:pic>
      <p:pic>
        <p:nvPicPr>
          <p:cNvPr id="87" name="Picture 8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262318">
            <a:off x="9580273" y="2697441"/>
            <a:ext cx="1295450" cy="713697"/>
          </a:xfrm>
          <a:prstGeom prst="rect">
            <a:avLst/>
          </a:prstGeom>
        </p:spPr>
      </p:pic>
      <p:pic>
        <p:nvPicPr>
          <p:cNvPr id="88" name="Picture 87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262318">
            <a:off x="9580273" y="2697441"/>
            <a:ext cx="1295450" cy="713697"/>
          </a:xfrm>
          <a:prstGeom prst="rect">
            <a:avLst/>
          </a:prstGeom>
        </p:spPr>
      </p:pic>
      <p:pic>
        <p:nvPicPr>
          <p:cNvPr id="89" name="Picture 88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262318">
            <a:off x="9580273" y="2697441"/>
            <a:ext cx="1295450" cy="713697"/>
          </a:xfrm>
          <a:prstGeom prst="rect">
            <a:avLst/>
          </a:prstGeom>
        </p:spPr>
      </p:pic>
      <p:pic>
        <p:nvPicPr>
          <p:cNvPr id="90" name="Picture 8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262318">
            <a:off x="9580273" y="2697441"/>
            <a:ext cx="1295450" cy="713697"/>
          </a:xfrm>
          <a:prstGeom prst="rect">
            <a:avLst/>
          </a:prstGeom>
        </p:spPr>
      </p:pic>
      <p:pic>
        <p:nvPicPr>
          <p:cNvPr id="91" name="Picture 90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262318">
            <a:off x="9580273" y="2697441"/>
            <a:ext cx="1295450" cy="713697"/>
          </a:xfrm>
          <a:prstGeom prst="rect">
            <a:avLst/>
          </a:prstGeom>
        </p:spPr>
      </p:pic>
      <p:pic>
        <p:nvPicPr>
          <p:cNvPr id="92" name="Picture 91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262318">
            <a:off x="9580273" y="2697441"/>
            <a:ext cx="1295450" cy="713697"/>
          </a:xfrm>
          <a:prstGeom prst="rect">
            <a:avLst/>
          </a:prstGeom>
        </p:spPr>
      </p:pic>
      <p:pic>
        <p:nvPicPr>
          <p:cNvPr id="93" name="Picture 9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262318">
            <a:off x="9580273" y="2697441"/>
            <a:ext cx="1295450" cy="713697"/>
          </a:xfrm>
          <a:prstGeom prst="rect">
            <a:avLst/>
          </a:prstGeom>
        </p:spPr>
      </p:pic>
      <p:pic>
        <p:nvPicPr>
          <p:cNvPr id="94" name="Picture 93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262318">
            <a:off x="9580273" y="2697441"/>
            <a:ext cx="1295450" cy="713697"/>
          </a:xfrm>
          <a:prstGeom prst="rect">
            <a:avLst/>
          </a:prstGeom>
        </p:spPr>
      </p:pic>
      <p:pic>
        <p:nvPicPr>
          <p:cNvPr id="95" name="Picture 9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262318">
            <a:off x="9580273" y="2697441"/>
            <a:ext cx="1295450" cy="713697"/>
          </a:xfrm>
          <a:prstGeom prst="rect">
            <a:avLst/>
          </a:prstGeom>
        </p:spPr>
      </p:pic>
      <p:pic>
        <p:nvPicPr>
          <p:cNvPr id="96" name="Picture 9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262318">
            <a:off x="9580273" y="2697441"/>
            <a:ext cx="1295450" cy="713697"/>
          </a:xfrm>
          <a:prstGeom prst="rect">
            <a:avLst/>
          </a:prstGeom>
        </p:spPr>
      </p:pic>
      <p:pic>
        <p:nvPicPr>
          <p:cNvPr id="97" name="Picture 9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262318">
            <a:off x="9580273" y="2697441"/>
            <a:ext cx="1295450" cy="713697"/>
          </a:xfrm>
          <a:prstGeom prst="rect">
            <a:avLst/>
          </a:prstGeom>
        </p:spPr>
      </p:pic>
      <p:pic>
        <p:nvPicPr>
          <p:cNvPr id="98" name="Picture 97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262318">
            <a:off x="9580273" y="2697441"/>
            <a:ext cx="1295450" cy="713697"/>
          </a:xfrm>
          <a:prstGeom prst="rect">
            <a:avLst/>
          </a:prstGeom>
        </p:spPr>
      </p:pic>
      <p:pic>
        <p:nvPicPr>
          <p:cNvPr id="99" name="Picture 98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262318">
            <a:off x="9580273" y="2697441"/>
            <a:ext cx="1295450" cy="713697"/>
          </a:xfrm>
          <a:prstGeom prst="rect">
            <a:avLst/>
          </a:prstGeom>
        </p:spPr>
      </p:pic>
      <p:pic>
        <p:nvPicPr>
          <p:cNvPr id="100" name="Picture 9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262318">
            <a:off x="9580273" y="2697441"/>
            <a:ext cx="1295450" cy="713697"/>
          </a:xfrm>
          <a:prstGeom prst="rect">
            <a:avLst/>
          </a:prstGeom>
        </p:spPr>
      </p:pic>
      <p:pic>
        <p:nvPicPr>
          <p:cNvPr id="101" name="Picture 100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262318">
            <a:off x="9580273" y="2697441"/>
            <a:ext cx="1295450" cy="713697"/>
          </a:xfrm>
          <a:prstGeom prst="rect">
            <a:avLst/>
          </a:prstGeom>
        </p:spPr>
      </p:pic>
      <p:pic>
        <p:nvPicPr>
          <p:cNvPr id="102" name="Picture 101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262318">
            <a:off x="9580273" y="2697441"/>
            <a:ext cx="1295450" cy="713697"/>
          </a:xfrm>
          <a:prstGeom prst="rect">
            <a:avLst/>
          </a:prstGeom>
        </p:spPr>
      </p:pic>
      <p:pic>
        <p:nvPicPr>
          <p:cNvPr id="103" name="Picture 102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262318">
            <a:off x="9580273" y="2697441"/>
            <a:ext cx="1295450" cy="713697"/>
          </a:xfrm>
          <a:prstGeom prst="rect">
            <a:avLst/>
          </a:prstGeom>
        </p:spPr>
      </p:pic>
      <p:pic>
        <p:nvPicPr>
          <p:cNvPr id="104" name="Picture 103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262318">
            <a:off x="9580273" y="2697441"/>
            <a:ext cx="1295450" cy="713697"/>
          </a:xfrm>
          <a:prstGeom prst="rect">
            <a:avLst/>
          </a:prstGeom>
        </p:spPr>
      </p:pic>
      <p:pic>
        <p:nvPicPr>
          <p:cNvPr id="105" name="Picture 10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262318">
            <a:off x="9580273" y="2697441"/>
            <a:ext cx="1295450" cy="713697"/>
          </a:xfrm>
          <a:prstGeom prst="rect">
            <a:avLst/>
          </a:prstGeom>
        </p:spPr>
      </p:pic>
      <p:pic>
        <p:nvPicPr>
          <p:cNvPr id="106" name="Picture 10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262318">
            <a:off x="9580273" y="2697441"/>
            <a:ext cx="1295450" cy="713697"/>
          </a:xfrm>
          <a:prstGeom prst="rect">
            <a:avLst/>
          </a:prstGeom>
        </p:spPr>
      </p:pic>
      <p:pic>
        <p:nvPicPr>
          <p:cNvPr id="107" name="Picture 106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262318">
            <a:off x="9580273" y="2697441"/>
            <a:ext cx="1295450" cy="713697"/>
          </a:xfrm>
          <a:prstGeom prst="rect">
            <a:avLst/>
          </a:prstGeom>
        </p:spPr>
      </p:pic>
      <p:pic>
        <p:nvPicPr>
          <p:cNvPr id="108" name="Picture 107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262318">
            <a:off x="9580273" y="2697441"/>
            <a:ext cx="1295450" cy="713697"/>
          </a:xfrm>
          <a:prstGeom prst="rect">
            <a:avLst/>
          </a:prstGeom>
        </p:spPr>
      </p:pic>
      <p:pic>
        <p:nvPicPr>
          <p:cNvPr id="109" name="Picture 108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262318">
            <a:off x="9580273" y="2697441"/>
            <a:ext cx="1295450" cy="713697"/>
          </a:xfrm>
          <a:prstGeom prst="rect">
            <a:avLst/>
          </a:prstGeom>
        </p:spPr>
      </p:pic>
      <p:pic>
        <p:nvPicPr>
          <p:cNvPr id="110" name="vongquay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1396724" y="-609892"/>
            <a:ext cx="609600" cy="609600"/>
          </a:xfrm>
          <a:prstGeom prst="rect">
            <a:avLst/>
          </a:prstGeom>
        </p:spPr>
      </p:pic>
      <p:sp>
        <p:nvSpPr>
          <p:cNvPr id="112" name="TextBox 111"/>
          <p:cNvSpPr txBox="1"/>
          <p:nvPr/>
        </p:nvSpPr>
        <p:spPr>
          <a:xfrm>
            <a:off x="194517" y="841620"/>
            <a:ext cx="3733265" cy="175432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VÒNG QUAY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FF66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MAY MẮN</a:t>
            </a:r>
          </a:p>
        </p:txBody>
      </p:sp>
      <p:pic>
        <p:nvPicPr>
          <p:cNvPr id="116" name="Far_Away_Sting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9489736" y="-797130"/>
            <a:ext cx="609600" cy="609600"/>
          </a:xfrm>
          <a:prstGeom prst="rect">
            <a:avLst/>
          </a:prstGeom>
        </p:spPr>
      </p:pic>
      <p:sp>
        <p:nvSpPr>
          <p:cNvPr id="14" name="Rectangle: Rounded Corners 13">
            <a:hlinkClick r:id="rId10" action="ppaction://hlinksldjump"/>
            <a:extLst>
              <a:ext uri="{FF2B5EF4-FFF2-40B4-BE49-F238E27FC236}">
                <a16:creationId xmlns:a16="http://schemas.microsoft.com/office/drawing/2014/main" id="{5B3310D3-F036-4975-8DE9-BC5E24013D1A}"/>
              </a:ext>
            </a:extLst>
          </p:cNvPr>
          <p:cNvSpPr/>
          <p:nvPr/>
        </p:nvSpPr>
        <p:spPr>
          <a:xfrm>
            <a:off x="10570547" y="280863"/>
            <a:ext cx="1283948" cy="48392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  <a:hlinkClick r:id="rId11" action="ppaction://hlinksldjump"/>
              </a:rPr>
              <a:t>Tiếp</a:t>
            </a: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  <a:hlinkClick r:id="rId11" action="ppaction://hlinksldjump"/>
              </a:rPr>
              <a:t> </a:t>
            </a:r>
            <a:r>
              <a:rPr kumimoji="0" lang="en-US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  <a:hlinkClick r:id="rId11" action="ppaction://hlinksldjump"/>
              </a:rPr>
              <a:t>theo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9366176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1049" fill="hold"/>
                                        <p:tgtEl>
                                          <p:spTgt spid="1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23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8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9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10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10842353" s="0" l="0"/>
                                      </p:by>
                                    </p:animClr>
                                    <p:set>
                                      <p:cBhvr>
                                        <p:cTn id="11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1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8" dur="1" fill="hold"/>
                                        <p:tgtEl>
                                          <p:spTgt spid="1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1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25" dur="1" fill="hold"/>
                                        <p:tgtEl>
                                          <p:spTgt spid="1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1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32" dur="1" fill="hold"/>
                                        <p:tgtEl>
                                          <p:spTgt spid="1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1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39" dur="1" fill="hold"/>
                                        <p:tgtEl>
                                          <p:spTgt spid="1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1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46" dur="1" fill="hold"/>
                                        <p:tgtEl>
                                          <p:spTgt spid="1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1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53" dur="1" fill="hold"/>
                                        <p:tgtEl>
                                          <p:spTgt spid="1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7" dur="1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60" dur="1" fill="hold"/>
                                        <p:tgtEl>
                                          <p:spTgt spid="1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4" dur="1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67" dur="1" fill="hold"/>
                                        <p:tgtEl>
                                          <p:spTgt spid="1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" dur="1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74" dur="1" fill="hold"/>
                                        <p:tgtEl>
                                          <p:spTgt spid="1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8" dur="1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0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81" dur="1" fill="hold"/>
                                        <p:tgtEl>
                                          <p:spTgt spid="1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5" dur="1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7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88" dur="1" fill="hold"/>
                                        <p:tgtEl>
                                          <p:spTgt spid="1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>
                      <p:stCondLst>
                        <p:cond delay="indefinite"/>
                      </p:stCondLst>
                      <p:childTnLst>
                        <p:par>
                          <p:cTn id="90" fill="hold">
                            <p:stCondLst>
                              <p:cond delay="0"/>
                            </p:stCondLst>
                            <p:childTnLst>
                              <p:par>
                                <p:cTn id="9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" dur="1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4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95" dur="1" fill="hold"/>
                                        <p:tgtEl>
                                          <p:spTgt spid="1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" dur="1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1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02" dur="1" fill="hold"/>
                                        <p:tgtEl>
                                          <p:spTgt spid="1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6" dur="1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8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09" dur="1" fill="hold"/>
                                        <p:tgtEl>
                                          <p:spTgt spid="1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3" dur="1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16" dur="1" fill="hold"/>
                                        <p:tgtEl>
                                          <p:spTgt spid="1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0" dur="1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2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23" dur="1" fill="hold"/>
                                        <p:tgtEl>
                                          <p:spTgt spid="1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7" dur="1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9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30" dur="1" fill="hold"/>
                                        <p:tgtEl>
                                          <p:spTgt spid="1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1" fill="hold">
                      <p:stCondLst>
                        <p:cond delay="indefinite"/>
                      </p:stCondLst>
                      <p:childTnLst>
                        <p:par>
                          <p:cTn id="132" fill="hold">
                            <p:stCondLst>
                              <p:cond delay="0"/>
                            </p:stCondLst>
                            <p:childTnLst>
                              <p:par>
                                <p:cTn id="13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4" dur="1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6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37" dur="1" fill="hold"/>
                                        <p:tgtEl>
                                          <p:spTgt spid="1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8" fill="hold">
                      <p:stCondLst>
                        <p:cond delay="indefinite"/>
                      </p:stCondLst>
                      <p:childTnLst>
                        <p:par>
                          <p:cTn id="139" fill="hold">
                            <p:stCondLst>
                              <p:cond delay="0"/>
                            </p:stCondLst>
                            <p:childTnLst>
                              <p:par>
                                <p:cTn id="14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1" dur="1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3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44" dur="1" fill="hold"/>
                                        <p:tgtEl>
                                          <p:spTgt spid="1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" fill="hold">
                      <p:stCondLst>
                        <p:cond delay="indefinite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8" dur="1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0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51" dur="1" fill="hold"/>
                                        <p:tgtEl>
                                          <p:spTgt spid="1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" fill="hold">
                      <p:stCondLst>
                        <p:cond delay="indefinite"/>
                      </p:stCondLst>
                      <p:childTnLst>
                        <p:par>
                          <p:cTn id="153" fill="hold">
                            <p:stCondLst>
                              <p:cond delay="0"/>
                            </p:stCondLst>
                            <p:childTnLst>
                              <p:par>
                                <p:cTn id="15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5" dur="1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7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58" dur="1" fill="hold"/>
                                        <p:tgtEl>
                                          <p:spTgt spid="1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" fill="hold">
                      <p:stCondLst>
                        <p:cond delay="indefinite"/>
                      </p:stCondLst>
                      <p:childTnLst>
                        <p:par>
                          <p:cTn id="160" fill="hold">
                            <p:stCondLst>
                              <p:cond delay="0"/>
                            </p:stCondLst>
                            <p:childTnLst>
                              <p:par>
                                <p:cTn id="16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2" dur="1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65" dur="1" fill="hold"/>
                                        <p:tgtEl>
                                          <p:spTgt spid="1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6" fill="hold">
                      <p:stCondLst>
                        <p:cond delay="indefinite"/>
                      </p:stCondLst>
                      <p:childTnLst>
                        <p:par>
                          <p:cTn id="167" fill="hold">
                            <p:stCondLst>
                              <p:cond delay="0"/>
                            </p:stCondLst>
                            <p:childTnLst>
                              <p:par>
                                <p:cTn id="168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9" dur="1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1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72" dur="1" fill="hold"/>
                                        <p:tgtEl>
                                          <p:spTgt spid="1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3" fill="hold">
                      <p:stCondLst>
                        <p:cond delay="indefinite"/>
                      </p:stCondLst>
                      <p:childTnLst>
                        <p:par>
                          <p:cTn id="174" fill="hold">
                            <p:stCondLst>
                              <p:cond delay="0"/>
                            </p:stCondLst>
                            <p:childTnLst>
                              <p:par>
                                <p:cTn id="17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6" dur="1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8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79" dur="1" fill="hold"/>
                                        <p:tgtEl>
                                          <p:spTgt spid="1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0" fill="hold">
                      <p:stCondLst>
                        <p:cond delay="indefinite"/>
                      </p:stCondLst>
                      <p:childTnLst>
                        <p:par>
                          <p:cTn id="181" fill="hold">
                            <p:stCondLst>
                              <p:cond delay="0"/>
                            </p:stCondLst>
                            <p:childTnLst>
                              <p:par>
                                <p:cTn id="182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3" dur="1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5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86" dur="1" fill="hold"/>
                                        <p:tgtEl>
                                          <p:spTgt spid="1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7" fill="hold">
                      <p:stCondLst>
                        <p:cond delay="indefinite"/>
                      </p:stCondLst>
                      <p:childTnLst>
                        <p:par>
                          <p:cTn id="188" fill="hold">
                            <p:stCondLst>
                              <p:cond delay="0"/>
                            </p:stCondLst>
                            <p:childTnLst>
                              <p:par>
                                <p:cTn id="18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0" dur="1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2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193" dur="1" fill="hold"/>
                                        <p:tgtEl>
                                          <p:spTgt spid="1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4" fill="hold">
                      <p:stCondLst>
                        <p:cond delay="indefinite"/>
                      </p:stCondLst>
                      <p:childTnLst>
                        <p:par>
                          <p:cTn id="195" fill="hold">
                            <p:stCondLst>
                              <p:cond delay="0"/>
                            </p:stCondLst>
                            <p:childTnLst>
                              <p:par>
                                <p:cTn id="196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97" dur="1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9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200" dur="1" fill="hold"/>
                                        <p:tgtEl>
                                          <p:spTgt spid="1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1" fill="hold">
                      <p:stCondLst>
                        <p:cond delay="indefinite"/>
                      </p:stCondLst>
                      <p:childTnLst>
                        <p:par>
                          <p:cTn id="202" fill="hold">
                            <p:stCondLst>
                              <p:cond delay="0"/>
                            </p:stCondLst>
                            <p:childTnLst>
                              <p:par>
                                <p:cTn id="20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4" dur="1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6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207" dur="1" fill="hold"/>
                                        <p:tgtEl>
                                          <p:spTgt spid="1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8" fill="hold">
                      <p:stCondLst>
                        <p:cond delay="indefinite"/>
                      </p:stCondLst>
                      <p:childTnLst>
                        <p:par>
                          <p:cTn id="209" fill="hold">
                            <p:stCondLst>
                              <p:cond delay="0"/>
                            </p:stCondLst>
                            <p:childTnLst>
                              <p:par>
                                <p:cTn id="2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1" dur="1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3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214" dur="1" fill="hold"/>
                                        <p:tgtEl>
                                          <p:spTgt spid="1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5" fill="hold">
                      <p:stCondLst>
                        <p:cond delay="indefinite"/>
                      </p:stCondLst>
                      <p:childTnLst>
                        <p:par>
                          <p:cTn id="216" fill="hold">
                            <p:stCondLst>
                              <p:cond delay="0"/>
                            </p:stCondLst>
                            <p:childTnLst>
                              <p:par>
                                <p:cTn id="21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8" dur="1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0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221" dur="1" fill="hold"/>
                                        <p:tgtEl>
                                          <p:spTgt spid="1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2" fill="hold">
                      <p:stCondLst>
                        <p:cond delay="indefinite"/>
                      </p:stCondLst>
                      <p:childTnLst>
                        <p:par>
                          <p:cTn id="223" fill="hold">
                            <p:stCondLst>
                              <p:cond delay="0"/>
                            </p:stCondLst>
                            <p:childTnLst>
                              <p:par>
                                <p:cTn id="22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5" dur="1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7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228" dur="1" fill="hold"/>
                                        <p:tgtEl>
                                          <p:spTgt spid="1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9" fill="hold">
                      <p:stCondLst>
                        <p:cond delay="indefinite"/>
                      </p:stCondLst>
                      <p:childTnLst>
                        <p:par>
                          <p:cTn id="230" fill="hold">
                            <p:stCondLst>
                              <p:cond delay="0"/>
                            </p:stCondLst>
                            <p:childTnLst>
                              <p:par>
                                <p:cTn id="23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2" dur="1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4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235" dur="1" fill="hold"/>
                                        <p:tgtEl>
                                          <p:spTgt spid="1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6" fill="hold">
                      <p:stCondLst>
                        <p:cond delay="indefinite"/>
                      </p:stCondLst>
                      <p:childTnLst>
                        <p:par>
                          <p:cTn id="237" fill="hold">
                            <p:stCondLst>
                              <p:cond delay="0"/>
                            </p:stCondLst>
                            <p:childTnLst>
                              <p:par>
                                <p:cTn id="238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9" dur="1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1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242" dur="1" fill="hold"/>
                                        <p:tgtEl>
                                          <p:spTgt spid="1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3" fill="hold">
                      <p:stCondLst>
                        <p:cond delay="indefinite"/>
                      </p:stCondLst>
                      <p:childTnLst>
                        <p:par>
                          <p:cTn id="244" fill="hold">
                            <p:stCondLst>
                              <p:cond delay="0"/>
                            </p:stCondLst>
                            <p:childTnLst>
                              <p:par>
                                <p:cTn id="24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46" dur="1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8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249" dur="1" fill="hold"/>
                                        <p:tgtEl>
                                          <p:spTgt spid="1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0" fill="hold">
                      <p:stCondLst>
                        <p:cond delay="indefinite"/>
                      </p:stCondLst>
                      <p:childTnLst>
                        <p:par>
                          <p:cTn id="251" fill="hold">
                            <p:stCondLst>
                              <p:cond delay="0"/>
                            </p:stCondLst>
                            <p:childTnLst>
                              <p:par>
                                <p:cTn id="252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3" dur="1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5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256" dur="1" fill="hold"/>
                                        <p:tgtEl>
                                          <p:spTgt spid="1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7" fill="hold">
                      <p:stCondLst>
                        <p:cond delay="indefinite"/>
                      </p:stCondLst>
                      <p:childTnLst>
                        <p:par>
                          <p:cTn id="258" fill="hold">
                            <p:stCondLst>
                              <p:cond delay="0"/>
                            </p:stCondLst>
                            <p:childTnLst>
                              <p:par>
                                <p:cTn id="25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0" dur="1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2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263" dur="1" fill="hold"/>
                                        <p:tgtEl>
                                          <p:spTgt spid="1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4" fill="hold">
                      <p:stCondLst>
                        <p:cond delay="indefinite"/>
                      </p:stCondLst>
                      <p:childTnLst>
                        <p:par>
                          <p:cTn id="265" fill="hold">
                            <p:stCondLst>
                              <p:cond delay="0"/>
                            </p:stCondLst>
                            <p:childTnLst>
                              <p:par>
                                <p:cTn id="266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7" dur="1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9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270" dur="1" fill="hold"/>
                                        <p:tgtEl>
                                          <p:spTgt spid="1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1" fill="hold">
                      <p:stCondLst>
                        <p:cond delay="indefinite"/>
                      </p:stCondLst>
                      <p:childTnLst>
                        <p:par>
                          <p:cTn id="272" fill="hold">
                            <p:stCondLst>
                              <p:cond delay="0"/>
                            </p:stCondLst>
                            <p:childTnLst>
                              <p:par>
                                <p:cTn id="27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4" dur="1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6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277" dur="1" fill="hold"/>
                                        <p:tgtEl>
                                          <p:spTgt spid="1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8" fill="hold">
                      <p:stCondLst>
                        <p:cond delay="indefinite"/>
                      </p:stCondLst>
                      <p:childTnLst>
                        <p:par>
                          <p:cTn id="279" fill="hold">
                            <p:stCondLst>
                              <p:cond delay="0"/>
                            </p:stCondLst>
                            <p:childTnLst>
                              <p:par>
                                <p:cTn id="28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1" dur="1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3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284" dur="1" fill="hold"/>
                                        <p:tgtEl>
                                          <p:spTgt spid="1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5" fill="hold">
                      <p:stCondLst>
                        <p:cond delay="indefinite"/>
                      </p:stCondLst>
                      <p:childTnLst>
                        <p:par>
                          <p:cTn id="286" fill="hold">
                            <p:stCondLst>
                              <p:cond delay="0"/>
                            </p:stCondLst>
                            <p:childTnLst>
                              <p:par>
                                <p:cTn id="28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8" dur="1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0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291" dur="1" fill="hold"/>
                                        <p:tgtEl>
                                          <p:spTgt spid="1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2" fill="hold">
                      <p:stCondLst>
                        <p:cond delay="indefinite"/>
                      </p:stCondLst>
                      <p:childTnLst>
                        <p:par>
                          <p:cTn id="293" fill="hold">
                            <p:stCondLst>
                              <p:cond delay="0"/>
                            </p:stCondLst>
                            <p:childTnLst>
                              <p:par>
                                <p:cTn id="29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5" dur="1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7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298" dur="1" fill="hold"/>
                                        <p:tgtEl>
                                          <p:spTgt spid="1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9" fill="hold">
                      <p:stCondLst>
                        <p:cond delay="indefinite"/>
                      </p:stCondLst>
                      <p:childTnLst>
                        <p:par>
                          <p:cTn id="300" fill="hold">
                            <p:stCondLst>
                              <p:cond delay="0"/>
                            </p:stCondLst>
                            <p:childTnLst>
                              <p:par>
                                <p:cTn id="301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2" dur="1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4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305" dur="1" fill="hold"/>
                                        <p:tgtEl>
                                          <p:spTgt spid="1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6" fill="hold">
                      <p:stCondLst>
                        <p:cond delay="indefinite"/>
                      </p:stCondLst>
                      <p:childTnLst>
                        <p:par>
                          <p:cTn id="307" fill="hold">
                            <p:stCondLst>
                              <p:cond delay="0"/>
                            </p:stCondLst>
                            <p:childTnLst>
                              <p:par>
                                <p:cTn id="308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9" dur="1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1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312" dur="1" fill="hold"/>
                                        <p:tgtEl>
                                          <p:spTgt spid="1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3" fill="hold">
                      <p:stCondLst>
                        <p:cond delay="indefinite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6" dur="1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7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8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319" dur="1" fill="hold"/>
                                        <p:tgtEl>
                                          <p:spTgt spid="1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0" fill="hold">
                      <p:stCondLst>
                        <p:cond delay="indefinite"/>
                      </p:stCondLst>
                      <p:childTnLst>
                        <p:par>
                          <p:cTn id="321" fill="hold">
                            <p:stCondLst>
                              <p:cond delay="0"/>
                            </p:stCondLst>
                            <p:childTnLst>
                              <p:par>
                                <p:cTn id="322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23" dur="1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5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326" dur="1" fill="hold"/>
                                        <p:tgtEl>
                                          <p:spTgt spid="1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7" fill="hold">
                      <p:stCondLst>
                        <p:cond delay="indefinite"/>
                      </p:stCondLst>
                      <p:childTnLst>
                        <p:par>
                          <p:cTn id="328" fill="hold">
                            <p:stCondLst>
                              <p:cond delay="0"/>
                            </p:stCondLst>
                            <p:childTnLst>
                              <p:par>
                                <p:cTn id="329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0" dur="1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1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2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333" dur="1" fill="hold"/>
                                        <p:tgtEl>
                                          <p:spTgt spid="1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4" fill="hold">
                      <p:stCondLst>
                        <p:cond delay="indefinite"/>
                      </p:stCondLst>
                      <p:childTnLst>
                        <p:par>
                          <p:cTn id="335" fill="hold">
                            <p:stCondLst>
                              <p:cond delay="0"/>
                            </p:stCondLst>
                            <p:childTnLst>
                              <p:par>
                                <p:cTn id="336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7" dur="1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8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9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340" dur="1" fill="hold"/>
                                        <p:tgtEl>
                                          <p:spTgt spid="1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1" fill="hold">
                      <p:stCondLst>
                        <p:cond delay="indefinite"/>
                      </p:stCondLst>
                      <p:childTnLst>
                        <p:par>
                          <p:cTn id="342" fill="hold">
                            <p:stCondLst>
                              <p:cond delay="0"/>
                            </p:stCondLst>
                            <p:childTnLst>
                              <p:par>
                                <p:cTn id="34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4" dur="1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6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347" dur="1" fill="hold"/>
                                        <p:tgtEl>
                                          <p:spTgt spid="1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8" fill="hold">
                      <p:stCondLst>
                        <p:cond delay="indefinite"/>
                      </p:stCondLst>
                      <p:childTnLst>
                        <p:par>
                          <p:cTn id="349" fill="hold">
                            <p:stCondLst>
                              <p:cond delay="0"/>
                            </p:stCondLst>
                            <p:childTnLst>
                              <p:par>
                                <p:cTn id="35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1" dur="1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2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3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354" dur="1" fill="hold"/>
                                        <p:tgtEl>
                                          <p:spTgt spid="1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5" fill="hold">
                      <p:stCondLst>
                        <p:cond delay="indefinite"/>
                      </p:stCondLst>
                      <p:childTnLst>
                        <p:par>
                          <p:cTn id="356" fill="hold">
                            <p:stCondLst>
                              <p:cond delay="0"/>
                            </p:stCondLst>
                            <p:childTnLst>
                              <p:par>
                                <p:cTn id="357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58" dur="1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9" dur="1" fill="hold">
                                          <p:stCondLst>
                                            <p:cond delay="9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0" presetID="3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stop">
                                      <p:cBhvr>
                                        <p:cTn id="361" dur="1" fill="hold"/>
                                        <p:tgtEl>
                                          <p:spTgt spid="1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62" restart="whenNotActive" fill="hold" evtFilter="cancelBubble" nodeType="interactiveSeq">
                <p:stCondLst>
                  <p:cond evt="onClick" delay="0">
                    <p:tgtEl>
                      <p:spTgt spid="5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3" fill="hold">
                      <p:stCondLst>
                        <p:cond delay="0"/>
                      </p:stCondLst>
                      <p:childTnLst>
                        <p:par>
                          <p:cTn id="364" fill="hold">
                            <p:stCondLst>
                              <p:cond delay="0"/>
                            </p:stCondLst>
                            <p:childTnLst>
                              <p:par>
                                <p:cTn id="365" presetID="30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66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67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68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369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0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Rot by="21600000">
                                      <p:cBhvr>
                                        <p:cTn id="37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73" dur="30406" fill="hold"/>
                                        <p:tgtEl>
                                          <p:spTgt spid="110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9"/>
                  </p:tgtEl>
                </p:cond>
              </p:nextCondLst>
            </p:seq>
            <p:audio>
              <p:cMediaNode vol="80000">
                <p:cTn id="374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110"/>
                </p:tgtEl>
              </p:cMediaNode>
            </p:audio>
            <p:audio>
              <p:cMediaNode vol="80000">
                <p:cTn id="37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6"/>
                </p:tgtEl>
              </p:cMediaNode>
            </p:audio>
          </p:childTnLst>
        </p:cTn>
      </p:par>
    </p:tnLst>
    <p:bldLst>
      <p:bldP spid="112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Oval 15">
            <a:extLst>
              <a:ext uri="{FF2B5EF4-FFF2-40B4-BE49-F238E27FC236}">
                <a16:creationId xmlns:a16="http://schemas.microsoft.com/office/drawing/2014/main" id="{763D36D8-9B87-4523-8F0C-D7362E3F9013}"/>
              </a:ext>
            </a:extLst>
          </p:cNvPr>
          <p:cNvSpPr/>
          <p:nvPr/>
        </p:nvSpPr>
        <p:spPr>
          <a:xfrm>
            <a:off x="990158" y="1084097"/>
            <a:ext cx="437322" cy="437322"/>
          </a:xfrm>
          <a:prstGeom prst="ellipse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  <a:endParaRPr kumimoji="0" lang="vi-VN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A88241F6-79CB-4CE8-BFBB-93370766738A}"/>
              </a:ext>
            </a:extLst>
          </p:cNvPr>
          <p:cNvSpPr txBox="1"/>
          <p:nvPr/>
        </p:nvSpPr>
        <p:spPr>
          <a:xfrm>
            <a:off x="1550658" y="1070546"/>
            <a:ext cx="200407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Tính nhẩm.</a:t>
            </a:r>
          </a:p>
        </p:txBody>
      </p:sp>
      <p:pic>
        <p:nvPicPr>
          <p:cNvPr id="60" name="Picture 59" descr="C:\Users\TUAN\Downloads\Luyện tập 1.png">
            <a:extLst>
              <a:ext uri="{FF2B5EF4-FFF2-40B4-BE49-F238E27FC236}">
                <a16:creationId xmlns:a16="http://schemas.microsoft.com/office/drawing/2014/main" id="{96141D6E-5F5C-4AF5-BB68-EE5E70A1DD5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42529" y="-111760"/>
            <a:ext cx="2831847" cy="1229360"/>
          </a:xfrm>
          <a:prstGeom prst="rect">
            <a:avLst/>
          </a:prstGeom>
          <a:noFill/>
        </p:spPr>
      </p:pic>
      <p:sp>
        <p:nvSpPr>
          <p:cNvPr id="4" name="TextBox 3"/>
          <p:cNvSpPr txBox="1"/>
          <p:nvPr/>
        </p:nvSpPr>
        <p:spPr>
          <a:xfrm>
            <a:off x="1253489" y="1737360"/>
            <a:ext cx="224472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2 x 4 = 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6595588" y="1729361"/>
            <a:ext cx="213868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5 x 3 =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9077960" y="1683673"/>
            <a:ext cx="213868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5 x 6 =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3845097" y="1730761"/>
            <a:ext cx="213868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2 x 7 =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1253490" y="2467542"/>
            <a:ext cx="213868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2 x 8 = 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65" name="TextBox 64"/>
          <p:cNvSpPr txBox="1"/>
          <p:nvPr/>
        </p:nvSpPr>
        <p:spPr>
          <a:xfrm>
            <a:off x="6567696" y="2444388"/>
            <a:ext cx="213868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5 x 5 =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66" name="TextBox 65"/>
          <p:cNvSpPr txBox="1"/>
          <p:nvPr/>
        </p:nvSpPr>
        <p:spPr>
          <a:xfrm>
            <a:off x="9102291" y="2426002"/>
            <a:ext cx="213868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5 x 8 =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3838583" y="2460943"/>
            <a:ext cx="213868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2 x 9 =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68" name="TextBox 67"/>
          <p:cNvSpPr txBox="1"/>
          <p:nvPr/>
        </p:nvSpPr>
        <p:spPr>
          <a:xfrm>
            <a:off x="1080770" y="3705043"/>
            <a:ext cx="213868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12 : 2 = 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69" name="TextBox 68"/>
          <p:cNvSpPr txBox="1"/>
          <p:nvPr/>
        </p:nvSpPr>
        <p:spPr>
          <a:xfrm>
            <a:off x="6469380" y="3682747"/>
            <a:ext cx="213868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15 : 5 =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70" name="TextBox 69"/>
          <p:cNvSpPr txBox="1"/>
          <p:nvPr/>
        </p:nvSpPr>
        <p:spPr>
          <a:xfrm>
            <a:off x="9077960" y="3643488"/>
            <a:ext cx="213868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30 : 5 =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71" name="TextBox 70"/>
          <p:cNvSpPr txBox="1"/>
          <p:nvPr/>
        </p:nvSpPr>
        <p:spPr>
          <a:xfrm>
            <a:off x="3795395" y="3705043"/>
            <a:ext cx="213868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18 : 2 =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72" name="TextBox 71"/>
          <p:cNvSpPr txBox="1"/>
          <p:nvPr/>
        </p:nvSpPr>
        <p:spPr>
          <a:xfrm>
            <a:off x="1080770" y="4435225"/>
            <a:ext cx="213868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16 : 2 = 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73" name="TextBox 72"/>
          <p:cNvSpPr txBox="1"/>
          <p:nvPr/>
        </p:nvSpPr>
        <p:spPr>
          <a:xfrm>
            <a:off x="6469380" y="4412929"/>
            <a:ext cx="213868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20 : 5 =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9077960" y="4395966"/>
            <a:ext cx="213868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45 : 5 =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3795395" y="4435225"/>
            <a:ext cx="213868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14 : 2 =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3054285" y="1715064"/>
            <a:ext cx="500448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8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2892987" y="2485928"/>
            <a:ext cx="81894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16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5450603" y="1698101"/>
            <a:ext cx="878647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14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5454734" y="2442965"/>
            <a:ext cx="82288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18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10748703" y="2402036"/>
            <a:ext cx="786744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40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10700973" y="1626778"/>
            <a:ext cx="808588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30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8242000" y="2449968"/>
            <a:ext cx="86029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25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8173302" y="1704982"/>
            <a:ext cx="75388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</a:rPr>
              <a:t>15</a:t>
            </a:r>
            <a:endParaRPr kumimoji="0" lang="en-US" sz="4400" b="0" i="0" u="none" strike="noStrike" kern="1200" cap="none" spc="0" normalizeH="0" baseline="0" noProof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sp>
        <p:nvSpPr>
          <p:cNvPr id="33" name="Rectangle: Rounded Corners 13">
            <a:hlinkClick r:id="rId3" action="ppaction://hlinksldjump"/>
            <a:extLst>
              <a:ext uri="{FF2B5EF4-FFF2-40B4-BE49-F238E27FC236}">
                <a16:creationId xmlns:a16="http://schemas.microsoft.com/office/drawing/2014/main" id="{5B3310D3-F036-4975-8DE9-BC5E24013D1A}"/>
              </a:ext>
            </a:extLst>
          </p:cNvPr>
          <p:cNvSpPr/>
          <p:nvPr/>
        </p:nvSpPr>
        <p:spPr>
          <a:xfrm>
            <a:off x="9957023" y="917378"/>
            <a:ext cx="1283948" cy="483923"/>
          </a:xfrm>
          <a:prstGeom prst="roundRect">
            <a:avLst/>
          </a:prstGeom>
          <a:solidFill>
            <a:srgbClr val="4F81BD"/>
          </a:solidFill>
          <a:ln w="25400" cap="flat" cmpd="sng" algn="ctr">
            <a:solidFill>
              <a:srgbClr val="4F81BD">
                <a:shade val="50000"/>
              </a:srgbClr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/>
                <a:ea typeface="+mn-ea"/>
                <a:cs typeface="+mn-cs"/>
                <a:hlinkClick r:id="rId3" action="ppaction://hlinksldjump"/>
              </a:rPr>
              <a:t>Quay lại</a:t>
            </a:r>
            <a:endParaRPr kumimoji="0" lang="en-US" sz="1800" b="0" i="0" u="none" strike="noStrike" kern="0" cap="none" spc="0" normalizeH="0" baseline="0" noProof="0" dirty="0" smtClean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3000302" y="3691654"/>
            <a:ext cx="796363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en-US" sz="440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3017764" y="4433581"/>
            <a:ext cx="796363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5607612" y="4395965"/>
            <a:ext cx="796363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  <a:endParaRPr lang="en-US" sz="440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5607612" y="3691654"/>
            <a:ext cx="796363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  <a:endParaRPr lang="en-US" sz="440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8273963" y="4412929"/>
            <a:ext cx="796363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endParaRPr lang="en-US" sz="440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8290225" y="3651438"/>
            <a:ext cx="796363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en-US" sz="440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10931306" y="4388016"/>
            <a:ext cx="796363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  <a:endParaRPr lang="en-US" sz="440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10921408" y="3610625"/>
            <a:ext cx="796363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en-US" sz="440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580169" y="1585660"/>
            <a:ext cx="5892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a)</a:t>
            </a:r>
            <a:endParaRPr lang="en-US" sz="32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566304" y="3301224"/>
            <a:ext cx="5892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b)</a:t>
            </a:r>
            <a:endParaRPr lang="en-US" sz="320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989123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8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1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1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4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0" fill="hold">
                      <p:stCondLst>
                        <p:cond delay="indefinite"/>
                      </p:stCondLst>
                      <p:childTnLst>
                        <p:par>
                          <p:cTn id="121" fill="hold">
                            <p:stCondLst>
                              <p:cond delay="0"/>
                            </p:stCondLst>
                            <p:childTnLst>
                              <p:par>
                                <p:cTn id="12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9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2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3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6" fill="hold">
                      <p:stCondLst>
                        <p:cond delay="indefinite"/>
                      </p:stCondLst>
                      <p:childTnLst>
                        <p:par>
                          <p:cTn id="147" fill="hold">
                            <p:stCondLst>
                              <p:cond delay="0"/>
                            </p:stCondLst>
                            <p:childTnLst>
                              <p:par>
                                <p:cTn id="14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0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3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4" fill="hold">
                      <p:stCondLst>
                        <p:cond delay="indefinite"/>
                      </p:stCondLst>
                      <p:childTnLst>
                        <p:par>
                          <p:cTn id="155" fill="hold">
                            <p:stCondLst>
                              <p:cond delay="0"/>
                            </p:stCondLst>
                            <p:childTnLst>
                              <p:par>
                                <p:cTn id="156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58" dur="20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9" fill="hold">
                      <p:stCondLst>
                        <p:cond delay="indefinite"/>
                      </p:stCondLst>
                      <p:childTnLst>
                        <p:par>
                          <p:cTn id="160" fill="hold">
                            <p:stCondLst>
                              <p:cond delay="0"/>
                            </p:stCondLst>
                            <p:childTnLst>
                              <p:par>
                                <p:cTn id="16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4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61" grpId="0"/>
      <p:bldP spid="62" grpId="0"/>
      <p:bldP spid="63" grpId="0"/>
      <p:bldP spid="64" grpId="0"/>
      <p:bldP spid="65" grpId="0"/>
      <p:bldP spid="66" grpId="0"/>
      <p:bldP spid="67" grpId="0"/>
      <p:bldP spid="68" grpId="0"/>
      <p:bldP spid="69" grpId="0"/>
      <p:bldP spid="70" grpId="0"/>
      <p:bldP spid="71" grpId="0"/>
      <p:bldP spid="72" grpId="0"/>
      <p:bldP spid="73" grpId="0"/>
      <p:bldP spid="74" grpId="0"/>
      <p:bldP spid="75" grpId="0"/>
      <p:bldP spid="6" grpId="0"/>
      <p:bldP spid="26" grpId="0"/>
      <p:bldP spid="27" grpId="0"/>
      <p:bldP spid="28" grpId="0"/>
      <p:bldP spid="29" grpId="0"/>
      <p:bldP spid="30" grpId="0"/>
      <p:bldP spid="31" grpId="0"/>
      <p:bldP spid="32" grpId="0"/>
      <p:bldP spid="3" grpId="0"/>
      <p:bldP spid="34" grpId="0"/>
      <p:bldP spid="35" grpId="0"/>
      <p:bldP spid="36" grpId="0"/>
      <p:bldP spid="37" grpId="0"/>
      <p:bldP spid="38" grpId="0"/>
      <p:bldP spid="39" grpId="0"/>
      <p:bldP spid="40" grpId="0"/>
      <p:bldP spid="41" grpId="0"/>
      <p:bldP spid="42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081" y="8483"/>
            <a:ext cx="12161838" cy="6841034"/>
          </a:xfrm>
          <a:prstGeom prst="rect">
            <a:avLst/>
          </a:prstGeom>
        </p:spPr>
      </p:pic>
      <p:grpSp>
        <p:nvGrpSpPr>
          <p:cNvPr id="5" name="Google Shape;5031;p63"/>
          <p:cNvGrpSpPr/>
          <p:nvPr/>
        </p:nvGrpSpPr>
        <p:grpSpPr>
          <a:xfrm>
            <a:off x="10316308" y="3013869"/>
            <a:ext cx="1710566" cy="1938294"/>
            <a:chOff x="6685957" y="2450061"/>
            <a:chExt cx="1738047" cy="2127646"/>
          </a:xfrm>
        </p:grpSpPr>
        <p:sp>
          <p:nvSpPr>
            <p:cNvPr id="6" name="Google Shape;5032;p63"/>
            <p:cNvSpPr/>
            <p:nvPr/>
          </p:nvSpPr>
          <p:spPr>
            <a:xfrm>
              <a:off x="6996830" y="4402390"/>
              <a:ext cx="1427169" cy="175316"/>
            </a:xfrm>
            <a:custGeom>
              <a:avLst/>
              <a:gdLst/>
              <a:ahLst/>
              <a:cxnLst/>
              <a:rect l="l" t="t" r="r" b="b"/>
              <a:pathLst>
                <a:path w="11991" h="1473" extrusionOk="0">
                  <a:moveTo>
                    <a:pt x="5996" y="1"/>
                  </a:moveTo>
                  <a:cubicBezTo>
                    <a:pt x="2686" y="1"/>
                    <a:pt x="1" y="331"/>
                    <a:pt x="1" y="741"/>
                  </a:cubicBezTo>
                  <a:cubicBezTo>
                    <a:pt x="1" y="1143"/>
                    <a:pt x="2686" y="1473"/>
                    <a:pt x="5996" y="1473"/>
                  </a:cubicBezTo>
                  <a:cubicBezTo>
                    <a:pt x="9305" y="1473"/>
                    <a:pt x="11991" y="1143"/>
                    <a:pt x="11991" y="741"/>
                  </a:cubicBezTo>
                  <a:cubicBezTo>
                    <a:pt x="11991" y="331"/>
                    <a:pt x="9305" y="1"/>
                    <a:pt x="5996" y="1"/>
                  </a:cubicBezTo>
                  <a:close/>
                </a:path>
              </a:pathLst>
            </a:custGeom>
            <a:solidFill>
              <a:srgbClr val="7F3DEC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7" name="Google Shape;5033;p63"/>
            <p:cNvGrpSpPr/>
            <p:nvPr/>
          </p:nvGrpSpPr>
          <p:grpSpPr>
            <a:xfrm>
              <a:off x="6685957" y="2450061"/>
              <a:ext cx="1738047" cy="2092632"/>
              <a:chOff x="1610033" y="1062587"/>
              <a:chExt cx="391302" cy="471133"/>
            </a:xfrm>
          </p:grpSpPr>
          <p:sp>
            <p:nvSpPr>
              <p:cNvPr id="8" name="Google Shape;5034;p63"/>
              <p:cNvSpPr/>
              <p:nvPr/>
            </p:nvSpPr>
            <p:spPr>
              <a:xfrm>
                <a:off x="1633817" y="1256527"/>
                <a:ext cx="112599" cy="215227"/>
              </a:xfrm>
              <a:custGeom>
                <a:avLst/>
                <a:gdLst/>
                <a:ahLst/>
                <a:cxnLst/>
                <a:rect l="l" t="t" r="r" b="b"/>
                <a:pathLst>
                  <a:path w="19174" h="36650" extrusionOk="0">
                    <a:moveTo>
                      <a:pt x="886" y="1"/>
                    </a:moveTo>
                    <a:cubicBezTo>
                      <a:pt x="623" y="1"/>
                      <a:pt x="397" y="190"/>
                      <a:pt x="352" y="460"/>
                    </a:cubicBezTo>
                    <a:cubicBezTo>
                      <a:pt x="352" y="460"/>
                      <a:pt x="352" y="510"/>
                      <a:pt x="327" y="585"/>
                    </a:cubicBezTo>
                    <a:cubicBezTo>
                      <a:pt x="327" y="660"/>
                      <a:pt x="302" y="786"/>
                      <a:pt x="277" y="936"/>
                    </a:cubicBezTo>
                    <a:cubicBezTo>
                      <a:pt x="227" y="1237"/>
                      <a:pt x="176" y="1688"/>
                      <a:pt x="126" y="2239"/>
                    </a:cubicBezTo>
                    <a:cubicBezTo>
                      <a:pt x="76" y="2816"/>
                      <a:pt x="51" y="3492"/>
                      <a:pt x="26" y="4294"/>
                    </a:cubicBezTo>
                    <a:cubicBezTo>
                      <a:pt x="26" y="5071"/>
                      <a:pt x="1" y="5974"/>
                      <a:pt x="51" y="6951"/>
                    </a:cubicBezTo>
                    <a:cubicBezTo>
                      <a:pt x="51" y="7427"/>
                      <a:pt x="101" y="7928"/>
                      <a:pt x="126" y="8455"/>
                    </a:cubicBezTo>
                    <a:cubicBezTo>
                      <a:pt x="176" y="8981"/>
                      <a:pt x="227" y="9507"/>
                      <a:pt x="302" y="10059"/>
                    </a:cubicBezTo>
                    <a:cubicBezTo>
                      <a:pt x="402" y="11187"/>
                      <a:pt x="602" y="12339"/>
                      <a:pt x="853" y="13542"/>
                    </a:cubicBezTo>
                    <a:cubicBezTo>
                      <a:pt x="1104" y="14720"/>
                      <a:pt x="1404" y="15948"/>
                      <a:pt x="1805" y="17177"/>
                    </a:cubicBezTo>
                    <a:cubicBezTo>
                      <a:pt x="2156" y="18405"/>
                      <a:pt x="2658" y="19608"/>
                      <a:pt x="3159" y="20836"/>
                    </a:cubicBezTo>
                    <a:cubicBezTo>
                      <a:pt x="3435" y="21412"/>
                      <a:pt x="3685" y="22014"/>
                      <a:pt x="3986" y="22590"/>
                    </a:cubicBezTo>
                    <a:cubicBezTo>
                      <a:pt x="4312" y="23167"/>
                      <a:pt x="4587" y="23768"/>
                      <a:pt x="4938" y="24319"/>
                    </a:cubicBezTo>
                    <a:cubicBezTo>
                      <a:pt x="5264" y="24871"/>
                      <a:pt x="5590" y="25422"/>
                      <a:pt x="5941" y="25949"/>
                    </a:cubicBezTo>
                    <a:cubicBezTo>
                      <a:pt x="6116" y="26199"/>
                      <a:pt x="6292" y="26475"/>
                      <a:pt x="6467" y="26725"/>
                    </a:cubicBezTo>
                    <a:cubicBezTo>
                      <a:pt x="6643" y="27001"/>
                      <a:pt x="6843" y="27227"/>
                      <a:pt x="7019" y="27477"/>
                    </a:cubicBezTo>
                    <a:cubicBezTo>
                      <a:pt x="7219" y="27728"/>
                      <a:pt x="7394" y="27979"/>
                      <a:pt x="7570" y="28204"/>
                    </a:cubicBezTo>
                    <a:cubicBezTo>
                      <a:pt x="7770" y="28455"/>
                      <a:pt x="7971" y="28680"/>
                      <a:pt x="8146" y="28906"/>
                    </a:cubicBezTo>
                    <a:cubicBezTo>
                      <a:pt x="8522" y="29357"/>
                      <a:pt x="8898" y="29808"/>
                      <a:pt x="9299" y="30209"/>
                    </a:cubicBezTo>
                    <a:cubicBezTo>
                      <a:pt x="9500" y="30435"/>
                      <a:pt x="9675" y="30635"/>
                      <a:pt x="9876" y="30836"/>
                    </a:cubicBezTo>
                    <a:cubicBezTo>
                      <a:pt x="10051" y="31036"/>
                      <a:pt x="10252" y="31237"/>
                      <a:pt x="10452" y="31412"/>
                    </a:cubicBezTo>
                    <a:cubicBezTo>
                      <a:pt x="10828" y="31763"/>
                      <a:pt x="11204" y="32139"/>
                      <a:pt x="11580" y="32465"/>
                    </a:cubicBezTo>
                    <a:cubicBezTo>
                      <a:pt x="11931" y="32791"/>
                      <a:pt x="12307" y="33091"/>
                      <a:pt x="12658" y="33392"/>
                    </a:cubicBezTo>
                    <a:cubicBezTo>
                      <a:pt x="12983" y="33668"/>
                      <a:pt x="13334" y="33969"/>
                      <a:pt x="13660" y="34194"/>
                    </a:cubicBezTo>
                    <a:cubicBezTo>
                      <a:pt x="13961" y="34420"/>
                      <a:pt x="14262" y="34645"/>
                      <a:pt x="14562" y="34871"/>
                    </a:cubicBezTo>
                    <a:cubicBezTo>
                      <a:pt x="14688" y="34971"/>
                      <a:pt x="14813" y="35071"/>
                      <a:pt x="14963" y="35172"/>
                    </a:cubicBezTo>
                    <a:cubicBezTo>
                      <a:pt x="15089" y="35247"/>
                      <a:pt x="15214" y="35347"/>
                      <a:pt x="15339" y="35422"/>
                    </a:cubicBezTo>
                    <a:cubicBezTo>
                      <a:pt x="16292" y="36049"/>
                      <a:pt x="16843" y="36425"/>
                      <a:pt x="16843" y="36425"/>
                    </a:cubicBezTo>
                    <a:cubicBezTo>
                      <a:pt x="16868" y="36425"/>
                      <a:pt x="16868" y="36425"/>
                      <a:pt x="16893" y="36450"/>
                    </a:cubicBezTo>
                    <a:cubicBezTo>
                      <a:pt x="17114" y="36586"/>
                      <a:pt x="17357" y="36649"/>
                      <a:pt x="17598" y="36649"/>
                    </a:cubicBezTo>
                    <a:cubicBezTo>
                      <a:pt x="18070" y="36649"/>
                      <a:pt x="18533" y="36405"/>
                      <a:pt x="18798" y="35974"/>
                    </a:cubicBezTo>
                    <a:cubicBezTo>
                      <a:pt x="19174" y="35322"/>
                      <a:pt x="18974" y="34470"/>
                      <a:pt x="18322" y="34069"/>
                    </a:cubicBezTo>
                    <a:lnTo>
                      <a:pt x="18247" y="34044"/>
                    </a:lnTo>
                    <a:cubicBezTo>
                      <a:pt x="18247" y="34044"/>
                      <a:pt x="17745" y="33718"/>
                      <a:pt x="16818" y="33167"/>
                    </a:cubicBezTo>
                    <a:cubicBezTo>
                      <a:pt x="16693" y="33091"/>
                      <a:pt x="16567" y="33016"/>
                      <a:pt x="16442" y="32941"/>
                    </a:cubicBezTo>
                    <a:cubicBezTo>
                      <a:pt x="16342" y="32866"/>
                      <a:pt x="16192" y="32766"/>
                      <a:pt x="16066" y="32690"/>
                    </a:cubicBezTo>
                    <a:cubicBezTo>
                      <a:pt x="15791" y="32490"/>
                      <a:pt x="15515" y="32289"/>
                      <a:pt x="15214" y="32089"/>
                    </a:cubicBezTo>
                    <a:cubicBezTo>
                      <a:pt x="14888" y="31888"/>
                      <a:pt x="14588" y="31638"/>
                      <a:pt x="14262" y="31387"/>
                    </a:cubicBezTo>
                    <a:cubicBezTo>
                      <a:pt x="13911" y="31111"/>
                      <a:pt x="13560" y="30861"/>
                      <a:pt x="13209" y="30560"/>
                    </a:cubicBezTo>
                    <a:cubicBezTo>
                      <a:pt x="12858" y="30259"/>
                      <a:pt x="12507" y="29959"/>
                      <a:pt x="12131" y="29633"/>
                    </a:cubicBezTo>
                    <a:cubicBezTo>
                      <a:pt x="11931" y="29457"/>
                      <a:pt x="11755" y="29282"/>
                      <a:pt x="11580" y="29106"/>
                    </a:cubicBezTo>
                    <a:cubicBezTo>
                      <a:pt x="11405" y="28931"/>
                      <a:pt x="11204" y="28756"/>
                      <a:pt x="11029" y="28555"/>
                    </a:cubicBezTo>
                    <a:cubicBezTo>
                      <a:pt x="10628" y="28204"/>
                      <a:pt x="10277" y="27803"/>
                      <a:pt x="9901" y="27402"/>
                    </a:cubicBezTo>
                    <a:cubicBezTo>
                      <a:pt x="9725" y="27177"/>
                      <a:pt x="9525" y="26976"/>
                      <a:pt x="9349" y="26776"/>
                    </a:cubicBezTo>
                    <a:cubicBezTo>
                      <a:pt x="9149" y="26550"/>
                      <a:pt x="8973" y="26324"/>
                      <a:pt x="8798" y="26099"/>
                    </a:cubicBezTo>
                    <a:cubicBezTo>
                      <a:pt x="8623" y="25873"/>
                      <a:pt x="8422" y="25648"/>
                      <a:pt x="8247" y="25422"/>
                    </a:cubicBezTo>
                    <a:cubicBezTo>
                      <a:pt x="8071" y="25197"/>
                      <a:pt x="7896" y="24946"/>
                      <a:pt x="7745" y="24720"/>
                    </a:cubicBezTo>
                    <a:cubicBezTo>
                      <a:pt x="7369" y="24244"/>
                      <a:pt x="7044" y="23743"/>
                      <a:pt x="6718" y="23217"/>
                    </a:cubicBezTo>
                    <a:cubicBezTo>
                      <a:pt x="6367" y="22715"/>
                      <a:pt x="6091" y="22189"/>
                      <a:pt x="5790" y="21663"/>
                    </a:cubicBezTo>
                    <a:cubicBezTo>
                      <a:pt x="5465" y="21111"/>
                      <a:pt x="5214" y="20560"/>
                      <a:pt x="4913" y="20009"/>
                    </a:cubicBezTo>
                    <a:cubicBezTo>
                      <a:pt x="4387" y="18881"/>
                      <a:pt x="3886" y="17753"/>
                      <a:pt x="3485" y="16600"/>
                    </a:cubicBezTo>
                    <a:cubicBezTo>
                      <a:pt x="3084" y="15447"/>
                      <a:pt x="2758" y="14294"/>
                      <a:pt x="2457" y="13167"/>
                    </a:cubicBezTo>
                    <a:cubicBezTo>
                      <a:pt x="2181" y="12039"/>
                      <a:pt x="1931" y="10936"/>
                      <a:pt x="1780" y="9858"/>
                    </a:cubicBezTo>
                    <a:cubicBezTo>
                      <a:pt x="1680" y="9332"/>
                      <a:pt x="1630" y="8806"/>
                      <a:pt x="1580" y="8304"/>
                    </a:cubicBezTo>
                    <a:cubicBezTo>
                      <a:pt x="1530" y="7803"/>
                      <a:pt x="1455" y="7327"/>
                      <a:pt x="1430" y="6851"/>
                    </a:cubicBezTo>
                    <a:cubicBezTo>
                      <a:pt x="1354" y="5923"/>
                      <a:pt x="1329" y="5071"/>
                      <a:pt x="1304" y="4294"/>
                    </a:cubicBezTo>
                    <a:cubicBezTo>
                      <a:pt x="1304" y="3542"/>
                      <a:pt x="1304" y="2866"/>
                      <a:pt x="1329" y="2314"/>
                    </a:cubicBezTo>
                    <a:cubicBezTo>
                      <a:pt x="1354" y="1788"/>
                      <a:pt x="1379" y="1362"/>
                      <a:pt x="1404" y="1061"/>
                    </a:cubicBezTo>
                    <a:cubicBezTo>
                      <a:pt x="1430" y="936"/>
                      <a:pt x="1430" y="811"/>
                      <a:pt x="1455" y="735"/>
                    </a:cubicBezTo>
                    <a:cubicBezTo>
                      <a:pt x="1455" y="660"/>
                      <a:pt x="1455" y="635"/>
                      <a:pt x="1455" y="635"/>
                    </a:cubicBezTo>
                    <a:lnTo>
                      <a:pt x="1455" y="610"/>
                    </a:lnTo>
                    <a:cubicBezTo>
                      <a:pt x="1505" y="309"/>
                      <a:pt x="1279" y="59"/>
                      <a:pt x="978" y="9"/>
                    </a:cubicBezTo>
                    <a:cubicBezTo>
                      <a:pt x="947" y="3"/>
                      <a:pt x="917" y="1"/>
                      <a:pt x="8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" name="Google Shape;5035;p63"/>
              <p:cNvSpPr/>
              <p:nvPr/>
            </p:nvSpPr>
            <p:spPr>
              <a:xfrm>
                <a:off x="1695490" y="1421268"/>
                <a:ext cx="50926" cy="50486"/>
              </a:xfrm>
              <a:custGeom>
                <a:avLst/>
                <a:gdLst/>
                <a:ahLst/>
                <a:cxnLst/>
                <a:rect l="l" t="t" r="r" b="b"/>
                <a:pathLst>
                  <a:path w="8672" h="859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26" y="1580"/>
                      <a:pt x="928" y="3184"/>
                      <a:pt x="1429" y="4738"/>
                    </a:cubicBezTo>
                    <a:cubicBezTo>
                      <a:pt x="1679" y="4938"/>
                      <a:pt x="1930" y="5139"/>
                      <a:pt x="2156" y="5339"/>
                    </a:cubicBezTo>
                    <a:cubicBezTo>
                      <a:pt x="2481" y="5615"/>
                      <a:pt x="2832" y="5916"/>
                      <a:pt x="3158" y="6141"/>
                    </a:cubicBezTo>
                    <a:cubicBezTo>
                      <a:pt x="3459" y="6367"/>
                      <a:pt x="3760" y="6592"/>
                      <a:pt x="4060" y="6818"/>
                    </a:cubicBezTo>
                    <a:cubicBezTo>
                      <a:pt x="4186" y="6918"/>
                      <a:pt x="4311" y="7018"/>
                      <a:pt x="4461" y="7119"/>
                    </a:cubicBezTo>
                    <a:cubicBezTo>
                      <a:pt x="4587" y="7194"/>
                      <a:pt x="4712" y="7294"/>
                      <a:pt x="4837" y="7369"/>
                    </a:cubicBezTo>
                    <a:cubicBezTo>
                      <a:pt x="5790" y="7996"/>
                      <a:pt x="6341" y="8372"/>
                      <a:pt x="6341" y="8372"/>
                    </a:cubicBezTo>
                    <a:cubicBezTo>
                      <a:pt x="6366" y="8372"/>
                      <a:pt x="6366" y="8372"/>
                      <a:pt x="6391" y="8397"/>
                    </a:cubicBezTo>
                    <a:cubicBezTo>
                      <a:pt x="6612" y="8533"/>
                      <a:pt x="6855" y="8596"/>
                      <a:pt x="7096" y="8596"/>
                    </a:cubicBezTo>
                    <a:cubicBezTo>
                      <a:pt x="7568" y="8596"/>
                      <a:pt x="8031" y="8352"/>
                      <a:pt x="8296" y="7921"/>
                    </a:cubicBezTo>
                    <a:cubicBezTo>
                      <a:pt x="8672" y="7269"/>
                      <a:pt x="8472" y="6417"/>
                      <a:pt x="7820" y="6016"/>
                    </a:cubicBezTo>
                    <a:lnTo>
                      <a:pt x="7745" y="5991"/>
                    </a:lnTo>
                    <a:cubicBezTo>
                      <a:pt x="7745" y="5991"/>
                      <a:pt x="7243" y="5665"/>
                      <a:pt x="6316" y="5114"/>
                    </a:cubicBezTo>
                    <a:cubicBezTo>
                      <a:pt x="6191" y="5038"/>
                      <a:pt x="6065" y="4963"/>
                      <a:pt x="5940" y="4888"/>
                    </a:cubicBezTo>
                    <a:cubicBezTo>
                      <a:pt x="5840" y="4813"/>
                      <a:pt x="5690" y="4713"/>
                      <a:pt x="5564" y="4637"/>
                    </a:cubicBezTo>
                    <a:cubicBezTo>
                      <a:pt x="5289" y="4437"/>
                      <a:pt x="5013" y="4236"/>
                      <a:pt x="4712" y="4036"/>
                    </a:cubicBezTo>
                    <a:cubicBezTo>
                      <a:pt x="4386" y="3835"/>
                      <a:pt x="4086" y="3585"/>
                      <a:pt x="3760" y="3334"/>
                    </a:cubicBezTo>
                    <a:cubicBezTo>
                      <a:pt x="3409" y="3058"/>
                      <a:pt x="3058" y="2808"/>
                      <a:pt x="2707" y="2507"/>
                    </a:cubicBezTo>
                    <a:cubicBezTo>
                      <a:pt x="2356" y="2206"/>
                      <a:pt x="2005" y="1906"/>
                      <a:pt x="1629" y="1580"/>
                    </a:cubicBezTo>
                    <a:cubicBezTo>
                      <a:pt x="1429" y="1404"/>
                      <a:pt x="1253" y="1229"/>
                      <a:pt x="1078" y="1053"/>
                    </a:cubicBezTo>
                    <a:cubicBezTo>
                      <a:pt x="903" y="878"/>
                      <a:pt x="702" y="703"/>
                      <a:pt x="527" y="502"/>
                    </a:cubicBezTo>
                    <a:cubicBezTo>
                      <a:pt x="351" y="352"/>
                      <a:pt x="176" y="176"/>
                      <a:pt x="0" y="1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" name="Google Shape;5036;p63"/>
              <p:cNvSpPr/>
              <p:nvPr/>
            </p:nvSpPr>
            <p:spPr>
              <a:xfrm>
                <a:off x="1610033" y="1203739"/>
                <a:ext cx="54256" cy="69953"/>
              </a:xfrm>
              <a:custGeom>
                <a:avLst/>
                <a:gdLst/>
                <a:ahLst/>
                <a:cxnLst/>
                <a:rect l="l" t="t" r="r" b="b"/>
                <a:pathLst>
                  <a:path w="9239" h="11912" extrusionOk="0">
                    <a:moveTo>
                      <a:pt x="4101" y="0"/>
                    </a:moveTo>
                    <a:cubicBezTo>
                      <a:pt x="4101" y="0"/>
                      <a:pt x="4703" y="2356"/>
                      <a:pt x="2698" y="4587"/>
                    </a:cubicBezTo>
                    <a:cubicBezTo>
                      <a:pt x="1" y="7577"/>
                      <a:pt x="254" y="11911"/>
                      <a:pt x="4653" y="11911"/>
                    </a:cubicBezTo>
                    <a:cubicBezTo>
                      <a:pt x="4751" y="11911"/>
                      <a:pt x="4851" y="11909"/>
                      <a:pt x="4953" y="11905"/>
                    </a:cubicBezTo>
                    <a:cubicBezTo>
                      <a:pt x="7008" y="11805"/>
                      <a:pt x="9239" y="8822"/>
                      <a:pt x="8287" y="5764"/>
                    </a:cubicBezTo>
                    <a:cubicBezTo>
                      <a:pt x="7059" y="1930"/>
                      <a:pt x="4101" y="0"/>
                      <a:pt x="410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" name="Google Shape;5037;p63"/>
              <p:cNvSpPr/>
              <p:nvPr/>
            </p:nvSpPr>
            <p:spPr>
              <a:xfrm>
                <a:off x="1611595" y="1203739"/>
                <a:ext cx="24823" cy="67264"/>
              </a:xfrm>
              <a:custGeom>
                <a:avLst/>
                <a:gdLst/>
                <a:ahLst/>
                <a:cxnLst/>
                <a:rect l="l" t="t" r="r" b="b"/>
                <a:pathLst>
                  <a:path w="4227" h="11454" extrusionOk="0">
                    <a:moveTo>
                      <a:pt x="3835" y="0"/>
                    </a:moveTo>
                    <a:lnTo>
                      <a:pt x="3835" y="0"/>
                    </a:lnTo>
                    <a:cubicBezTo>
                      <a:pt x="3841" y="25"/>
                      <a:pt x="3846" y="50"/>
                      <a:pt x="3851" y="75"/>
                    </a:cubicBezTo>
                    <a:lnTo>
                      <a:pt x="3851" y="75"/>
                    </a:lnTo>
                    <a:cubicBezTo>
                      <a:pt x="3842" y="26"/>
                      <a:pt x="3835" y="0"/>
                      <a:pt x="3835" y="0"/>
                    </a:cubicBezTo>
                    <a:close/>
                    <a:moveTo>
                      <a:pt x="3851" y="75"/>
                    </a:moveTo>
                    <a:cubicBezTo>
                      <a:pt x="3933" y="492"/>
                      <a:pt x="4227" y="2590"/>
                      <a:pt x="2432" y="4587"/>
                    </a:cubicBezTo>
                    <a:cubicBezTo>
                      <a:pt x="251" y="6993"/>
                      <a:pt x="0" y="10276"/>
                      <a:pt x="2281" y="11454"/>
                    </a:cubicBezTo>
                    <a:cubicBezTo>
                      <a:pt x="1805" y="9574"/>
                      <a:pt x="2432" y="7544"/>
                      <a:pt x="3058" y="6466"/>
                    </a:cubicBezTo>
                    <a:cubicBezTo>
                      <a:pt x="4219" y="4466"/>
                      <a:pt x="4212" y="1783"/>
                      <a:pt x="3851" y="75"/>
                    </a:cubicBezTo>
                    <a:close/>
                  </a:path>
                </a:pathLst>
              </a:custGeom>
              <a:solidFill>
                <a:srgbClr val="4D1311">
                  <a:alpha val="20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" name="Google Shape;5038;p63"/>
              <p:cNvSpPr/>
              <p:nvPr/>
            </p:nvSpPr>
            <p:spPr>
              <a:xfrm>
                <a:off x="1617039" y="1203739"/>
                <a:ext cx="41366" cy="69618"/>
              </a:xfrm>
              <a:custGeom>
                <a:avLst/>
                <a:gdLst/>
                <a:ahLst/>
                <a:cxnLst/>
                <a:rect l="l" t="t" r="r" b="b"/>
                <a:pathLst>
                  <a:path w="7044" h="11855" extrusionOk="0">
                    <a:moveTo>
                      <a:pt x="2908" y="0"/>
                    </a:moveTo>
                    <a:cubicBezTo>
                      <a:pt x="2908" y="0"/>
                      <a:pt x="3259" y="1379"/>
                      <a:pt x="2532" y="3033"/>
                    </a:cubicBezTo>
                    <a:cubicBezTo>
                      <a:pt x="1755" y="5389"/>
                      <a:pt x="76" y="7469"/>
                      <a:pt x="1" y="10025"/>
                    </a:cubicBezTo>
                    <a:cubicBezTo>
                      <a:pt x="101" y="10201"/>
                      <a:pt x="201" y="10401"/>
                      <a:pt x="327" y="10577"/>
                    </a:cubicBezTo>
                    <a:cubicBezTo>
                      <a:pt x="753" y="7769"/>
                      <a:pt x="2607" y="5313"/>
                      <a:pt x="3033" y="2632"/>
                    </a:cubicBezTo>
                    <a:lnTo>
                      <a:pt x="3033" y="2632"/>
                    </a:lnTo>
                    <a:cubicBezTo>
                      <a:pt x="3033" y="4236"/>
                      <a:pt x="2733" y="5865"/>
                      <a:pt x="2382" y="7619"/>
                    </a:cubicBezTo>
                    <a:cubicBezTo>
                      <a:pt x="2081" y="9023"/>
                      <a:pt x="1755" y="10351"/>
                      <a:pt x="1830" y="11654"/>
                    </a:cubicBezTo>
                    <a:cubicBezTo>
                      <a:pt x="2081" y="11754"/>
                      <a:pt x="2332" y="11805"/>
                      <a:pt x="2632" y="11855"/>
                    </a:cubicBezTo>
                    <a:cubicBezTo>
                      <a:pt x="2457" y="9574"/>
                      <a:pt x="3109" y="7394"/>
                      <a:pt x="3485" y="5013"/>
                    </a:cubicBezTo>
                    <a:cubicBezTo>
                      <a:pt x="3660" y="3759"/>
                      <a:pt x="3710" y="2531"/>
                      <a:pt x="3459" y="1353"/>
                    </a:cubicBezTo>
                    <a:lnTo>
                      <a:pt x="3459" y="1353"/>
                    </a:lnTo>
                    <a:cubicBezTo>
                      <a:pt x="3710" y="1880"/>
                      <a:pt x="3961" y="2431"/>
                      <a:pt x="4161" y="3008"/>
                    </a:cubicBezTo>
                    <a:cubicBezTo>
                      <a:pt x="4662" y="4386"/>
                      <a:pt x="4612" y="5940"/>
                      <a:pt x="4662" y="7394"/>
                    </a:cubicBezTo>
                    <a:cubicBezTo>
                      <a:pt x="4713" y="8897"/>
                      <a:pt x="4487" y="10326"/>
                      <a:pt x="4612" y="11704"/>
                    </a:cubicBezTo>
                    <a:cubicBezTo>
                      <a:pt x="4788" y="11629"/>
                      <a:pt x="4938" y="11554"/>
                      <a:pt x="5089" y="11454"/>
                    </a:cubicBezTo>
                    <a:cubicBezTo>
                      <a:pt x="4863" y="9474"/>
                      <a:pt x="5114" y="7394"/>
                      <a:pt x="4988" y="5363"/>
                    </a:cubicBezTo>
                    <a:cubicBezTo>
                      <a:pt x="4863" y="3709"/>
                      <a:pt x="4287" y="2331"/>
                      <a:pt x="3560" y="952"/>
                    </a:cubicBezTo>
                    <a:lnTo>
                      <a:pt x="3560" y="952"/>
                    </a:lnTo>
                    <a:cubicBezTo>
                      <a:pt x="4261" y="1930"/>
                      <a:pt x="4913" y="2932"/>
                      <a:pt x="5339" y="4060"/>
                    </a:cubicBezTo>
                    <a:cubicBezTo>
                      <a:pt x="5715" y="5113"/>
                      <a:pt x="6116" y="6165"/>
                      <a:pt x="6442" y="7243"/>
                    </a:cubicBezTo>
                    <a:cubicBezTo>
                      <a:pt x="6668" y="8070"/>
                      <a:pt x="6693" y="8922"/>
                      <a:pt x="6642" y="9800"/>
                    </a:cubicBezTo>
                    <a:cubicBezTo>
                      <a:pt x="6818" y="9499"/>
                      <a:pt x="6943" y="9198"/>
                      <a:pt x="7043" y="8872"/>
                    </a:cubicBezTo>
                    <a:cubicBezTo>
                      <a:pt x="6943" y="7444"/>
                      <a:pt x="6517" y="6065"/>
                      <a:pt x="5966" y="4587"/>
                    </a:cubicBezTo>
                    <a:cubicBezTo>
                      <a:pt x="5314" y="2957"/>
                      <a:pt x="4412" y="1679"/>
                      <a:pt x="3434" y="401"/>
                    </a:cubicBezTo>
                    <a:cubicBezTo>
                      <a:pt x="3109" y="125"/>
                      <a:pt x="2908" y="0"/>
                      <a:pt x="290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" name="Google Shape;5039;p63"/>
              <p:cNvSpPr/>
              <p:nvPr/>
            </p:nvSpPr>
            <p:spPr>
              <a:xfrm>
                <a:off x="1919203" y="1374799"/>
                <a:ext cx="76249" cy="140823"/>
              </a:xfrm>
              <a:custGeom>
                <a:avLst/>
                <a:gdLst/>
                <a:ahLst/>
                <a:cxnLst/>
                <a:rect l="l" t="t" r="r" b="b"/>
                <a:pathLst>
                  <a:path w="12984" h="23980" extrusionOk="0">
                    <a:moveTo>
                      <a:pt x="8322" y="1"/>
                    </a:moveTo>
                    <a:cubicBezTo>
                      <a:pt x="3917" y="1"/>
                      <a:pt x="1" y="4781"/>
                      <a:pt x="1" y="4781"/>
                    </a:cubicBezTo>
                    <a:lnTo>
                      <a:pt x="2482" y="23979"/>
                    </a:lnTo>
                    <a:cubicBezTo>
                      <a:pt x="12983" y="12701"/>
                      <a:pt x="11078" y="621"/>
                      <a:pt x="10226" y="320"/>
                    </a:cubicBezTo>
                    <a:cubicBezTo>
                      <a:pt x="9588" y="98"/>
                      <a:pt x="8950" y="1"/>
                      <a:pt x="83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" name="Google Shape;5040;p63"/>
              <p:cNvSpPr/>
              <p:nvPr/>
            </p:nvSpPr>
            <p:spPr>
              <a:xfrm>
                <a:off x="1929063" y="1480733"/>
                <a:ext cx="52993" cy="41648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7092" extrusionOk="0">
                    <a:moveTo>
                      <a:pt x="1710" y="1"/>
                    </a:moveTo>
                    <a:cubicBezTo>
                      <a:pt x="1147" y="1"/>
                      <a:pt x="574" y="64"/>
                      <a:pt x="1" y="201"/>
                    </a:cubicBezTo>
                    <a:lnTo>
                      <a:pt x="803" y="7043"/>
                    </a:lnTo>
                    <a:cubicBezTo>
                      <a:pt x="803" y="7043"/>
                      <a:pt x="1683" y="7091"/>
                      <a:pt x="2868" y="7091"/>
                    </a:cubicBezTo>
                    <a:cubicBezTo>
                      <a:pt x="5303" y="7091"/>
                      <a:pt x="9024" y="6887"/>
                      <a:pt x="9024" y="5639"/>
                    </a:cubicBezTo>
                    <a:cubicBezTo>
                      <a:pt x="9024" y="2992"/>
                      <a:pt x="5585" y="1"/>
                      <a:pt x="171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" name="Google Shape;5041;p63"/>
              <p:cNvSpPr/>
              <p:nvPr/>
            </p:nvSpPr>
            <p:spPr>
              <a:xfrm>
                <a:off x="1929063" y="1480709"/>
                <a:ext cx="52993" cy="41636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7090" extrusionOk="0">
                    <a:moveTo>
                      <a:pt x="1713" y="0"/>
                    </a:moveTo>
                    <a:cubicBezTo>
                      <a:pt x="1149" y="0"/>
                      <a:pt x="575" y="64"/>
                      <a:pt x="1" y="205"/>
                    </a:cubicBezTo>
                    <a:lnTo>
                      <a:pt x="803" y="7047"/>
                    </a:lnTo>
                    <a:cubicBezTo>
                      <a:pt x="803" y="7047"/>
                      <a:pt x="1633" y="7090"/>
                      <a:pt x="2766" y="7090"/>
                    </a:cubicBezTo>
                    <a:cubicBezTo>
                      <a:pt x="5197" y="7090"/>
                      <a:pt x="9024" y="6892"/>
                      <a:pt x="9024" y="5643"/>
                    </a:cubicBezTo>
                    <a:cubicBezTo>
                      <a:pt x="9024" y="5593"/>
                      <a:pt x="9024" y="5543"/>
                      <a:pt x="9024" y="5493"/>
                    </a:cubicBezTo>
                    <a:cubicBezTo>
                      <a:pt x="8472" y="5192"/>
                      <a:pt x="7921" y="4866"/>
                      <a:pt x="7369" y="4541"/>
                    </a:cubicBezTo>
                    <a:cubicBezTo>
                      <a:pt x="6643" y="4190"/>
                      <a:pt x="5715" y="3814"/>
                      <a:pt x="5114" y="3287"/>
                    </a:cubicBezTo>
                    <a:cubicBezTo>
                      <a:pt x="4312" y="2686"/>
                      <a:pt x="3911" y="1408"/>
                      <a:pt x="3585" y="230"/>
                    </a:cubicBezTo>
                    <a:cubicBezTo>
                      <a:pt x="2984" y="83"/>
                      <a:pt x="2356" y="0"/>
                      <a:pt x="1713" y="0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" name="Google Shape;5042;p63"/>
              <p:cNvSpPr/>
              <p:nvPr/>
            </p:nvSpPr>
            <p:spPr>
              <a:xfrm>
                <a:off x="1692695" y="1374799"/>
                <a:ext cx="76243" cy="140823"/>
              </a:xfrm>
              <a:custGeom>
                <a:avLst/>
                <a:gdLst/>
                <a:ahLst/>
                <a:cxnLst/>
                <a:rect l="l" t="t" r="r" b="b"/>
                <a:pathLst>
                  <a:path w="12983" h="23980" extrusionOk="0">
                    <a:moveTo>
                      <a:pt x="4661" y="1"/>
                    </a:moveTo>
                    <a:cubicBezTo>
                      <a:pt x="4033" y="1"/>
                      <a:pt x="3395" y="98"/>
                      <a:pt x="2757" y="320"/>
                    </a:cubicBezTo>
                    <a:cubicBezTo>
                      <a:pt x="1905" y="621"/>
                      <a:pt x="0" y="12701"/>
                      <a:pt x="10501" y="23979"/>
                    </a:cubicBezTo>
                    <a:lnTo>
                      <a:pt x="12983" y="4781"/>
                    </a:lnTo>
                    <a:cubicBezTo>
                      <a:pt x="12983" y="4781"/>
                      <a:pt x="9066" y="1"/>
                      <a:pt x="46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" name="Google Shape;5043;p63"/>
              <p:cNvSpPr/>
              <p:nvPr/>
            </p:nvSpPr>
            <p:spPr>
              <a:xfrm>
                <a:off x="1692695" y="1376525"/>
                <a:ext cx="62554" cy="139096"/>
              </a:xfrm>
              <a:custGeom>
                <a:avLst/>
                <a:gdLst/>
                <a:ahLst/>
                <a:cxnLst/>
                <a:rect l="l" t="t" r="r" b="b"/>
                <a:pathLst>
                  <a:path w="10652" h="23686" extrusionOk="0">
                    <a:moveTo>
                      <a:pt x="2857" y="1"/>
                    </a:moveTo>
                    <a:cubicBezTo>
                      <a:pt x="2832" y="1"/>
                      <a:pt x="2807" y="1"/>
                      <a:pt x="2757" y="26"/>
                    </a:cubicBezTo>
                    <a:cubicBezTo>
                      <a:pt x="1905" y="327"/>
                      <a:pt x="0" y="12407"/>
                      <a:pt x="10501" y="23685"/>
                    </a:cubicBezTo>
                    <a:lnTo>
                      <a:pt x="10652" y="22582"/>
                    </a:lnTo>
                    <a:cubicBezTo>
                      <a:pt x="8221" y="18272"/>
                      <a:pt x="3183" y="8347"/>
                      <a:pt x="2857" y="1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" name="Google Shape;5044;p63"/>
              <p:cNvSpPr/>
              <p:nvPr/>
            </p:nvSpPr>
            <p:spPr>
              <a:xfrm>
                <a:off x="1706084" y="1480733"/>
                <a:ext cx="52993" cy="41648"/>
              </a:xfrm>
              <a:custGeom>
                <a:avLst/>
                <a:gdLst/>
                <a:ahLst/>
                <a:cxnLst/>
                <a:rect l="l" t="t" r="r" b="b"/>
                <a:pathLst>
                  <a:path w="9024" h="7092" extrusionOk="0">
                    <a:moveTo>
                      <a:pt x="7314" y="1"/>
                    </a:moveTo>
                    <a:cubicBezTo>
                      <a:pt x="3439" y="1"/>
                      <a:pt x="1" y="2992"/>
                      <a:pt x="1" y="5639"/>
                    </a:cubicBezTo>
                    <a:cubicBezTo>
                      <a:pt x="1" y="6887"/>
                      <a:pt x="3721" y="7091"/>
                      <a:pt x="6156" y="7091"/>
                    </a:cubicBezTo>
                    <a:cubicBezTo>
                      <a:pt x="7341" y="7091"/>
                      <a:pt x="8221" y="7043"/>
                      <a:pt x="8221" y="7043"/>
                    </a:cubicBezTo>
                    <a:lnTo>
                      <a:pt x="9023" y="201"/>
                    </a:lnTo>
                    <a:cubicBezTo>
                      <a:pt x="8451" y="64"/>
                      <a:pt x="7878" y="1"/>
                      <a:pt x="73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" name="Google Shape;5045;p63"/>
              <p:cNvSpPr/>
              <p:nvPr/>
            </p:nvSpPr>
            <p:spPr>
              <a:xfrm>
                <a:off x="1728458" y="1480762"/>
                <a:ext cx="30619" cy="41624"/>
              </a:xfrm>
              <a:custGeom>
                <a:avLst/>
                <a:gdLst/>
                <a:ahLst/>
                <a:cxnLst/>
                <a:rect l="l" t="t" r="r" b="b"/>
                <a:pathLst>
                  <a:path w="5214" h="7088" extrusionOk="0">
                    <a:moveTo>
                      <a:pt x="3507" y="1"/>
                    </a:moveTo>
                    <a:cubicBezTo>
                      <a:pt x="2260" y="1"/>
                      <a:pt x="1053" y="305"/>
                      <a:pt x="0" y="822"/>
                    </a:cubicBezTo>
                    <a:cubicBezTo>
                      <a:pt x="176" y="822"/>
                      <a:pt x="326" y="797"/>
                      <a:pt x="502" y="797"/>
                    </a:cubicBezTo>
                    <a:cubicBezTo>
                      <a:pt x="616" y="797"/>
                      <a:pt x="738" y="797"/>
                      <a:pt x="864" y="797"/>
                    </a:cubicBezTo>
                    <a:cubicBezTo>
                      <a:pt x="1845" y="797"/>
                      <a:pt x="3136" y="836"/>
                      <a:pt x="3935" y="1524"/>
                    </a:cubicBezTo>
                    <a:cubicBezTo>
                      <a:pt x="3208" y="3078"/>
                      <a:pt x="2482" y="5133"/>
                      <a:pt x="2457" y="7088"/>
                    </a:cubicBezTo>
                    <a:cubicBezTo>
                      <a:pt x="3584" y="7088"/>
                      <a:pt x="4411" y="7038"/>
                      <a:pt x="4411" y="7038"/>
                    </a:cubicBezTo>
                    <a:lnTo>
                      <a:pt x="5213" y="196"/>
                    </a:lnTo>
                    <a:cubicBezTo>
                      <a:pt x="4643" y="63"/>
                      <a:pt x="4071" y="1"/>
                      <a:pt x="3507" y="1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" name="Google Shape;5046;p63"/>
              <p:cNvSpPr/>
              <p:nvPr/>
            </p:nvSpPr>
            <p:spPr>
              <a:xfrm>
                <a:off x="1730519" y="1491914"/>
                <a:ext cx="13248" cy="30326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5164" extrusionOk="0">
                    <a:moveTo>
                      <a:pt x="2206" y="1"/>
                    </a:moveTo>
                    <a:cubicBezTo>
                      <a:pt x="1128" y="653"/>
                      <a:pt x="627" y="1655"/>
                      <a:pt x="326" y="2858"/>
                    </a:cubicBezTo>
                    <a:cubicBezTo>
                      <a:pt x="151" y="3485"/>
                      <a:pt x="0" y="4337"/>
                      <a:pt x="0" y="5139"/>
                    </a:cubicBezTo>
                    <a:cubicBezTo>
                      <a:pt x="301" y="5139"/>
                      <a:pt x="577" y="5164"/>
                      <a:pt x="852" y="5164"/>
                    </a:cubicBezTo>
                    <a:cubicBezTo>
                      <a:pt x="802" y="4638"/>
                      <a:pt x="752" y="4111"/>
                      <a:pt x="802" y="3585"/>
                    </a:cubicBezTo>
                    <a:cubicBezTo>
                      <a:pt x="877" y="2332"/>
                      <a:pt x="1303" y="928"/>
                      <a:pt x="2231" y="51"/>
                    </a:cubicBezTo>
                    <a:cubicBezTo>
                      <a:pt x="2256" y="26"/>
                      <a:pt x="2231" y="1"/>
                      <a:pt x="220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" name="Google Shape;5047;p63"/>
              <p:cNvSpPr/>
              <p:nvPr/>
            </p:nvSpPr>
            <p:spPr>
              <a:xfrm>
                <a:off x="1709766" y="1492613"/>
                <a:ext cx="19109" cy="27571"/>
              </a:xfrm>
              <a:custGeom>
                <a:avLst/>
                <a:gdLst/>
                <a:ahLst/>
                <a:cxnLst/>
                <a:rect l="l" t="t" r="r" b="b"/>
                <a:pathLst>
                  <a:path w="3254" h="4695" extrusionOk="0">
                    <a:moveTo>
                      <a:pt x="3222" y="0"/>
                    </a:moveTo>
                    <a:cubicBezTo>
                      <a:pt x="3218" y="0"/>
                      <a:pt x="3213" y="2"/>
                      <a:pt x="3208" y="7"/>
                    </a:cubicBezTo>
                    <a:cubicBezTo>
                      <a:pt x="1479" y="408"/>
                      <a:pt x="0" y="2589"/>
                      <a:pt x="251" y="4468"/>
                    </a:cubicBezTo>
                    <a:cubicBezTo>
                      <a:pt x="477" y="4569"/>
                      <a:pt x="727" y="4644"/>
                      <a:pt x="1003" y="4694"/>
                    </a:cubicBezTo>
                    <a:cubicBezTo>
                      <a:pt x="903" y="2864"/>
                      <a:pt x="1329" y="884"/>
                      <a:pt x="3233" y="57"/>
                    </a:cubicBezTo>
                    <a:cubicBezTo>
                      <a:pt x="3254" y="37"/>
                      <a:pt x="3241" y="0"/>
                      <a:pt x="32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" name="Google Shape;5048;p63"/>
              <p:cNvSpPr/>
              <p:nvPr/>
            </p:nvSpPr>
            <p:spPr>
              <a:xfrm>
                <a:off x="1768932" y="1286735"/>
                <a:ext cx="164847" cy="235652"/>
              </a:xfrm>
              <a:custGeom>
                <a:avLst/>
                <a:gdLst/>
                <a:ahLst/>
                <a:cxnLst/>
                <a:rect l="l" t="t" r="r" b="b"/>
                <a:pathLst>
                  <a:path w="28071" h="40128" extrusionOk="0">
                    <a:moveTo>
                      <a:pt x="13936" y="1"/>
                    </a:moveTo>
                    <a:cubicBezTo>
                      <a:pt x="11582" y="1"/>
                      <a:pt x="9176" y="767"/>
                      <a:pt x="7369" y="2584"/>
                    </a:cubicBezTo>
                    <a:cubicBezTo>
                      <a:pt x="2732" y="7221"/>
                      <a:pt x="1" y="40128"/>
                      <a:pt x="1" y="40128"/>
                    </a:cubicBezTo>
                    <a:lnTo>
                      <a:pt x="28071" y="40078"/>
                    </a:lnTo>
                    <a:cubicBezTo>
                      <a:pt x="28071" y="40078"/>
                      <a:pt x="23685" y="8900"/>
                      <a:pt x="22131" y="4539"/>
                    </a:cubicBezTo>
                    <a:cubicBezTo>
                      <a:pt x="21183" y="1878"/>
                      <a:pt x="17622" y="1"/>
                      <a:pt x="139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" name="Google Shape;5049;p63"/>
              <p:cNvSpPr/>
              <p:nvPr/>
            </p:nvSpPr>
            <p:spPr>
              <a:xfrm>
                <a:off x="1798664" y="1371857"/>
                <a:ext cx="102293" cy="150530"/>
              </a:xfrm>
              <a:custGeom>
                <a:avLst/>
                <a:gdLst/>
                <a:ahLst/>
                <a:cxnLst/>
                <a:rect l="l" t="t" r="r" b="b"/>
                <a:pathLst>
                  <a:path w="17419" h="25633" extrusionOk="0">
                    <a:moveTo>
                      <a:pt x="11512" y="1"/>
                    </a:moveTo>
                    <a:cubicBezTo>
                      <a:pt x="10949" y="1"/>
                      <a:pt x="10393" y="175"/>
                      <a:pt x="9875" y="495"/>
                    </a:cubicBezTo>
                    <a:cubicBezTo>
                      <a:pt x="7644" y="1873"/>
                      <a:pt x="2256" y="6911"/>
                      <a:pt x="978" y="11498"/>
                    </a:cubicBezTo>
                    <a:cubicBezTo>
                      <a:pt x="101" y="14706"/>
                      <a:pt x="0" y="21698"/>
                      <a:pt x="50" y="25633"/>
                    </a:cubicBezTo>
                    <a:lnTo>
                      <a:pt x="16015" y="25608"/>
                    </a:lnTo>
                    <a:cubicBezTo>
                      <a:pt x="17419" y="19367"/>
                      <a:pt x="17269" y="11498"/>
                      <a:pt x="16291" y="6736"/>
                    </a:cubicBezTo>
                    <a:cubicBezTo>
                      <a:pt x="15329" y="1905"/>
                      <a:pt x="13377" y="1"/>
                      <a:pt x="1151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4" name="Google Shape;5050;p63"/>
              <p:cNvSpPr/>
              <p:nvPr/>
            </p:nvSpPr>
            <p:spPr>
              <a:xfrm>
                <a:off x="1866010" y="1293018"/>
                <a:ext cx="80136" cy="229368"/>
              </a:xfrm>
              <a:custGeom>
                <a:avLst/>
                <a:gdLst/>
                <a:ahLst/>
                <a:cxnLst/>
                <a:rect l="l" t="t" r="r" b="b"/>
                <a:pathLst>
                  <a:path w="13646" h="39058" extrusionOk="0">
                    <a:moveTo>
                      <a:pt x="1976" y="1"/>
                    </a:moveTo>
                    <a:cubicBezTo>
                      <a:pt x="0" y="1"/>
                      <a:pt x="2342" y="11664"/>
                      <a:pt x="2342" y="11664"/>
                    </a:cubicBezTo>
                    <a:cubicBezTo>
                      <a:pt x="2342" y="11664"/>
                      <a:pt x="5725" y="24522"/>
                      <a:pt x="3796" y="36050"/>
                    </a:cubicBezTo>
                    <a:lnTo>
                      <a:pt x="13044" y="39058"/>
                    </a:lnTo>
                    <a:cubicBezTo>
                      <a:pt x="13044" y="39058"/>
                      <a:pt x="13645" y="28933"/>
                      <a:pt x="11540" y="16928"/>
                    </a:cubicBezTo>
                    <a:cubicBezTo>
                      <a:pt x="9460" y="4948"/>
                      <a:pt x="4923" y="1514"/>
                      <a:pt x="2342" y="110"/>
                    </a:cubicBezTo>
                    <a:cubicBezTo>
                      <a:pt x="2206" y="36"/>
                      <a:pt x="2084" y="1"/>
                      <a:pt x="197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5" name="Google Shape;5051;p63"/>
              <p:cNvSpPr/>
              <p:nvPr/>
            </p:nvSpPr>
            <p:spPr>
              <a:xfrm>
                <a:off x="1881085" y="1367106"/>
                <a:ext cx="23555" cy="140711"/>
              </a:xfrm>
              <a:custGeom>
                <a:avLst/>
                <a:gdLst/>
                <a:ahLst/>
                <a:cxnLst/>
                <a:rect l="l" t="t" r="r" b="b"/>
                <a:pathLst>
                  <a:path w="4011" h="2396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702" y="3134"/>
                      <a:pt x="2858" y="13760"/>
                      <a:pt x="1229" y="23434"/>
                    </a:cubicBezTo>
                    <a:lnTo>
                      <a:pt x="2858" y="23961"/>
                    </a:lnTo>
                    <a:cubicBezTo>
                      <a:pt x="2858" y="23961"/>
                      <a:pt x="4011" y="7494"/>
                      <a:pt x="0" y="1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" name="Google Shape;5052;p63"/>
              <p:cNvSpPr/>
              <p:nvPr/>
            </p:nvSpPr>
            <p:spPr>
              <a:xfrm>
                <a:off x="1854312" y="1487756"/>
                <a:ext cx="97718" cy="45964"/>
              </a:xfrm>
              <a:custGeom>
                <a:avLst/>
                <a:gdLst/>
                <a:ahLst/>
                <a:cxnLst/>
                <a:rect l="l" t="t" r="r" b="b"/>
                <a:pathLst>
                  <a:path w="16640" h="7827" extrusionOk="0">
                    <a:moveTo>
                      <a:pt x="7102" y="1"/>
                    </a:moveTo>
                    <a:cubicBezTo>
                      <a:pt x="1507" y="1"/>
                      <a:pt x="0" y="4651"/>
                      <a:pt x="48" y="5872"/>
                    </a:cubicBezTo>
                    <a:cubicBezTo>
                      <a:pt x="123" y="7100"/>
                      <a:pt x="3582" y="7827"/>
                      <a:pt x="8118" y="7827"/>
                    </a:cubicBezTo>
                    <a:cubicBezTo>
                      <a:pt x="12655" y="7827"/>
                      <a:pt x="16389" y="7050"/>
                      <a:pt x="16514" y="5872"/>
                    </a:cubicBezTo>
                    <a:cubicBezTo>
                      <a:pt x="16640" y="4694"/>
                      <a:pt x="14184" y="483"/>
                      <a:pt x="7918" y="32"/>
                    </a:cubicBezTo>
                    <a:cubicBezTo>
                      <a:pt x="7637" y="11"/>
                      <a:pt x="7365" y="1"/>
                      <a:pt x="71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" name="Google Shape;5053;p63"/>
              <p:cNvSpPr/>
              <p:nvPr/>
            </p:nvSpPr>
            <p:spPr>
              <a:xfrm>
                <a:off x="1854312" y="1487756"/>
                <a:ext cx="69166" cy="40667"/>
              </a:xfrm>
              <a:custGeom>
                <a:avLst/>
                <a:gdLst/>
                <a:ahLst/>
                <a:cxnLst/>
                <a:rect l="l" t="t" r="r" b="b"/>
                <a:pathLst>
                  <a:path w="11778" h="6925" extrusionOk="0">
                    <a:moveTo>
                      <a:pt x="7102" y="1"/>
                    </a:moveTo>
                    <a:cubicBezTo>
                      <a:pt x="1507" y="1"/>
                      <a:pt x="0" y="4651"/>
                      <a:pt x="48" y="5872"/>
                    </a:cubicBezTo>
                    <a:cubicBezTo>
                      <a:pt x="73" y="6273"/>
                      <a:pt x="499" y="6624"/>
                      <a:pt x="1176" y="6925"/>
                    </a:cubicBezTo>
                    <a:cubicBezTo>
                      <a:pt x="2028" y="5646"/>
                      <a:pt x="3056" y="4519"/>
                      <a:pt x="4384" y="3691"/>
                    </a:cubicBezTo>
                    <a:cubicBezTo>
                      <a:pt x="6539" y="2338"/>
                      <a:pt x="9146" y="1361"/>
                      <a:pt x="11778" y="909"/>
                    </a:cubicBezTo>
                    <a:cubicBezTo>
                      <a:pt x="10700" y="458"/>
                      <a:pt x="9422" y="133"/>
                      <a:pt x="7918" y="32"/>
                    </a:cubicBezTo>
                    <a:cubicBezTo>
                      <a:pt x="7637" y="11"/>
                      <a:pt x="7365" y="1"/>
                      <a:pt x="7102" y="1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8" name="Google Shape;5054;p63"/>
              <p:cNvSpPr/>
              <p:nvPr/>
            </p:nvSpPr>
            <p:spPr>
              <a:xfrm>
                <a:off x="1877109" y="1493823"/>
                <a:ext cx="11780" cy="39164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6669" extrusionOk="0">
                    <a:moveTo>
                      <a:pt x="1921" y="1"/>
                    </a:moveTo>
                    <a:cubicBezTo>
                      <a:pt x="1897" y="1"/>
                      <a:pt x="1873" y="9"/>
                      <a:pt x="1855" y="27"/>
                    </a:cubicBezTo>
                    <a:cubicBezTo>
                      <a:pt x="753" y="1907"/>
                      <a:pt x="1" y="4288"/>
                      <a:pt x="201" y="6543"/>
                    </a:cubicBezTo>
                    <a:cubicBezTo>
                      <a:pt x="527" y="6593"/>
                      <a:pt x="853" y="6643"/>
                      <a:pt x="1204" y="6668"/>
                    </a:cubicBezTo>
                    <a:cubicBezTo>
                      <a:pt x="1179" y="5866"/>
                      <a:pt x="1154" y="5090"/>
                      <a:pt x="1204" y="4288"/>
                    </a:cubicBezTo>
                    <a:cubicBezTo>
                      <a:pt x="1279" y="2834"/>
                      <a:pt x="1906" y="1506"/>
                      <a:pt x="2006" y="77"/>
                    </a:cubicBezTo>
                    <a:cubicBezTo>
                      <a:pt x="2006" y="28"/>
                      <a:pt x="1964" y="1"/>
                      <a:pt x="192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9" name="Google Shape;5055;p63"/>
              <p:cNvSpPr/>
              <p:nvPr/>
            </p:nvSpPr>
            <p:spPr>
              <a:xfrm>
                <a:off x="1902237" y="1494251"/>
                <a:ext cx="13736" cy="39175"/>
              </a:xfrm>
              <a:custGeom>
                <a:avLst/>
                <a:gdLst/>
                <a:ahLst/>
                <a:cxnLst/>
                <a:rect l="l" t="t" r="r" b="b"/>
                <a:pathLst>
                  <a:path w="2339" h="6671" extrusionOk="0">
                    <a:moveTo>
                      <a:pt x="126" y="1"/>
                    </a:moveTo>
                    <a:cubicBezTo>
                      <a:pt x="59" y="1"/>
                      <a:pt x="1" y="50"/>
                      <a:pt x="33" y="129"/>
                    </a:cubicBezTo>
                    <a:cubicBezTo>
                      <a:pt x="434" y="1508"/>
                      <a:pt x="1010" y="2736"/>
                      <a:pt x="1286" y="4164"/>
                    </a:cubicBezTo>
                    <a:cubicBezTo>
                      <a:pt x="1436" y="5017"/>
                      <a:pt x="1486" y="5844"/>
                      <a:pt x="1486" y="6671"/>
                    </a:cubicBezTo>
                    <a:cubicBezTo>
                      <a:pt x="1762" y="6671"/>
                      <a:pt x="2013" y="6646"/>
                      <a:pt x="2288" y="6646"/>
                    </a:cubicBezTo>
                    <a:cubicBezTo>
                      <a:pt x="2338" y="4340"/>
                      <a:pt x="1386" y="1959"/>
                      <a:pt x="233" y="54"/>
                    </a:cubicBezTo>
                    <a:cubicBezTo>
                      <a:pt x="205" y="17"/>
                      <a:pt x="164" y="1"/>
                      <a:pt x="12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0" name="Google Shape;5056;p63"/>
              <p:cNvSpPr/>
              <p:nvPr/>
            </p:nvSpPr>
            <p:spPr>
              <a:xfrm>
                <a:off x="1753035" y="1293018"/>
                <a:ext cx="80136" cy="229368"/>
              </a:xfrm>
              <a:custGeom>
                <a:avLst/>
                <a:gdLst/>
                <a:ahLst/>
                <a:cxnLst/>
                <a:rect l="l" t="t" r="r" b="b"/>
                <a:pathLst>
                  <a:path w="13646" h="39058" extrusionOk="0">
                    <a:moveTo>
                      <a:pt x="11671" y="1"/>
                    </a:moveTo>
                    <a:cubicBezTo>
                      <a:pt x="11562" y="1"/>
                      <a:pt x="11440" y="36"/>
                      <a:pt x="11304" y="110"/>
                    </a:cubicBezTo>
                    <a:cubicBezTo>
                      <a:pt x="8698" y="1514"/>
                      <a:pt x="4186" y="4948"/>
                      <a:pt x="2081" y="16928"/>
                    </a:cubicBezTo>
                    <a:cubicBezTo>
                      <a:pt x="1" y="28933"/>
                      <a:pt x="577" y="39058"/>
                      <a:pt x="577" y="39058"/>
                    </a:cubicBezTo>
                    <a:lnTo>
                      <a:pt x="9851" y="36050"/>
                    </a:lnTo>
                    <a:cubicBezTo>
                      <a:pt x="7921" y="24522"/>
                      <a:pt x="11304" y="11664"/>
                      <a:pt x="11304" y="11664"/>
                    </a:cubicBezTo>
                    <a:cubicBezTo>
                      <a:pt x="11304" y="11664"/>
                      <a:pt x="13646" y="1"/>
                      <a:pt x="116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1" name="Google Shape;5057;p63"/>
              <p:cNvSpPr/>
              <p:nvPr/>
            </p:nvSpPr>
            <p:spPr>
              <a:xfrm>
                <a:off x="1801312" y="1341725"/>
                <a:ext cx="21640" cy="152209"/>
              </a:xfrm>
              <a:custGeom>
                <a:avLst/>
                <a:gdLst/>
                <a:ahLst/>
                <a:cxnLst/>
                <a:rect l="l" t="t" r="r" b="b"/>
                <a:pathLst>
                  <a:path w="3685" h="25919" extrusionOk="0">
                    <a:moveTo>
                      <a:pt x="3666" y="1"/>
                    </a:moveTo>
                    <a:cubicBezTo>
                      <a:pt x="3662" y="1"/>
                      <a:pt x="3660" y="4"/>
                      <a:pt x="3660" y="12"/>
                    </a:cubicBezTo>
                    <a:cubicBezTo>
                      <a:pt x="2707" y="3922"/>
                      <a:pt x="1805" y="7781"/>
                      <a:pt x="1279" y="11791"/>
                    </a:cubicBezTo>
                    <a:cubicBezTo>
                      <a:pt x="677" y="16328"/>
                      <a:pt x="0" y="21315"/>
                      <a:pt x="1178" y="25802"/>
                    </a:cubicBezTo>
                    <a:cubicBezTo>
                      <a:pt x="1201" y="25881"/>
                      <a:pt x="1274" y="25919"/>
                      <a:pt x="1346" y="25919"/>
                    </a:cubicBezTo>
                    <a:cubicBezTo>
                      <a:pt x="1433" y="25919"/>
                      <a:pt x="1518" y="25862"/>
                      <a:pt x="1504" y="25751"/>
                    </a:cubicBezTo>
                    <a:cubicBezTo>
                      <a:pt x="677" y="17180"/>
                      <a:pt x="2181" y="8458"/>
                      <a:pt x="3685" y="12"/>
                    </a:cubicBezTo>
                    <a:cubicBezTo>
                      <a:pt x="3685" y="12"/>
                      <a:pt x="3674" y="1"/>
                      <a:pt x="3666" y="1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2" name="Google Shape;5058;p63"/>
              <p:cNvSpPr/>
              <p:nvPr/>
            </p:nvSpPr>
            <p:spPr>
              <a:xfrm>
                <a:off x="1753035" y="1311470"/>
                <a:ext cx="44602" cy="210917"/>
              </a:xfrm>
              <a:custGeom>
                <a:avLst/>
                <a:gdLst/>
                <a:ahLst/>
                <a:cxnLst/>
                <a:rect l="l" t="t" r="r" b="b"/>
                <a:pathLst>
                  <a:path w="7595" h="35916" extrusionOk="0">
                    <a:moveTo>
                      <a:pt x="7595" y="1"/>
                    </a:moveTo>
                    <a:lnTo>
                      <a:pt x="7595" y="1"/>
                    </a:lnTo>
                    <a:cubicBezTo>
                      <a:pt x="5515" y="2432"/>
                      <a:pt x="3359" y="6542"/>
                      <a:pt x="2081" y="13786"/>
                    </a:cubicBezTo>
                    <a:cubicBezTo>
                      <a:pt x="1" y="25791"/>
                      <a:pt x="577" y="35916"/>
                      <a:pt x="577" y="35916"/>
                    </a:cubicBezTo>
                    <a:lnTo>
                      <a:pt x="2708" y="35214"/>
                    </a:lnTo>
                    <a:cubicBezTo>
                      <a:pt x="2131" y="29274"/>
                      <a:pt x="1981" y="23234"/>
                      <a:pt x="2858" y="17369"/>
                    </a:cubicBezTo>
                    <a:cubicBezTo>
                      <a:pt x="3685" y="11555"/>
                      <a:pt x="4637" y="5114"/>
                      <a:pt x="7595" y="1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3" name="Google Shape;5059;p63"/>
              <p:cNvSpPr/>
              <p:nvPr/>
            </p:nvSpPr>
            <p:spPr>
              <a:xfrm>
                <a:off x="1747004" y="1487756"/>
                <a:ext cx="97859" cy="45964"/>
              </a:xfrm>
              <a:custGeom>
                <a:avLst/>
                <a:gdLst/>
                <a:ahLst/>
                <a:cxnLst/>
                <a:rect l="l" t="t" r="r" b="b"/>
                <a:pathLst>
                  <a:path w="16664" h="7827" extrusionOk="0">
                    <a:moveTo>
                      <a:pt x="9560" y="1"/>
                    </a:moveTo>
                    <a:cubicBezTo>
                      <a:pt x="9298" y="1"/>
                      <a:pt x="9027" y="11"/>
                      <a:pt x="8747" y="32"/>
                    </a:cubicBezTo>
                    <a:cubicBezTo>
                      <a:pt x="2481" y="483"/>
                      <a:pt x="0" y="4694"/>
                      <a:pt x="151" y="5872"/>
                    </a:cubicBezTo>
                    <a:cubicBezTo>
                      <a:pt x="276" y="7050"/>
                      <a:pt x="4010" y="7827"/>
                      <a:pt x="8547" y="7827"/>
                    </a:cubicBezTo>
                    <a:cubicBezTo>
                      <a:pt x="13058" y="7827"/>
                      <a:pt x="16542" y="7100"/>
                      <a:pt x="16592" y="5872"/>
                    </a:cubicBezTo>
                    <a:cubicBezTo>
                      <a:pt x="16664" y="4651"/>
                      <a:pt x="15135" y="1"/>
                      <a:pt x="956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4" name="Google Shape;5060;p63"/>
              <p:cNvSpPr/>
              <p:nvPr/>
            </p:nvSpPr>
            <p:spPr>
              <a:xfrm>
                <a:off x="1747004" y="1487727"/>
                <a:ext cx="76389" cy="41577"/>
              </a:xfrm>
              <a:custGeom>
                <a:avLst/>
                <a:gdLst/>
                <a:ahLst/>
                <a:cxnLst/>
                <a:rect l="l" t="t" r="r" b="b"/>
                <a:pathLst>
                  <a:path w="13008" h="7080" extrusionOk="0">
                    <a:moveTo>
                      <a:pt x="9591" y="0"/>
                    </a:moveTo>
                    <a:cubicBezTo>
                      <a:pt x="9319" y="0"/>
                      <a:pt x="9038" y="12"/>
                      <a:pt x="8747" y="37"/>
                    </a:cubicBezTo>
                    <a:cubicBezTo>
                      <a:pt x="2481" y="488"/>
                      <a:pt x="0" y="4699"/>
                      <a:pt x="151" y="5877"/>
                    </a:cubicBezTo>
                    <a:cubicBezTo>
                      <a:pt x="201" y="6353"/>
                      <a:pt x="827" y="6754"/>
                      <a:pt x="1855" y="7080"/>
                    </a:cubicBezTo>
                    <a:cubicBezTo>
                      <a:pt x="3108" y="5551"/>
                      <a:pt x="4737" y="4273"/>
                      <a:pt x="6266" y="3346"/>
                    </a:cubicBezTo>
                    <a:cubicBezTo>
                      <a:pt x="8171" y="2193"/>
                      <a:pt x="10602" y="1140"/>
                      <a:pt x="13008" y="739"/>
                    </a:cubicBezTo>
                    <a:cubicBezTo>
                      <a:pt x="12088" y="300"/>
                      <a:pt x="10959" y="0"/>
                      <a:pt x="9591" y="0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5" name="Google Shape;5061;p63"/>
              <p:cNvSpPr/>
              <p:nvPr/>
            </p:nvSpPr>
            <p:spPr>
              <a:xfrm>
                <a:off x="1773641" y="1500359"/>
                <a:ext cx="12779" cy="32481"/>
              </a:xfrm>
              <a:custGeom>
                <a:avLst/>
                <a:gdLst/>
                <a:ahLst/>
                <a:cxnLst/>
                <a:rect l="l" t="t" r="r" b="b"/>
                <a:pathLst>
                  <a:path w="2176" h="5531" extrusionOk="0">
                    <a:moveTo>
                      <a:pt x="2093" y="0"/>
                    </a:moveTo>
                    <a:cubicBezTo>
                      <a:pt x="2080" y="0"/>
                      <a:pt x="2067" y="5"/>
                      <a:pt x="2056" y="17"/>
                    </a:cubicBezTo>
                    <a:cubicBezTo>
                      <a:pt x="702" y="1570"/>
                      <a:pt x="1" y="3475"/>
                      <a:pt x="76" y="5455"/>
                    </a:cubicBezTo>
                    <a:cubicBezTo>
                      <a:pt x="301" y="5480"/>
                      <a:pt x="552" y="5505"/>
                      <a:pt x="803" y="5530"/>
                    </a:cubicBezTo>
                    <a:cubicBezTo>
                      <a:pt x="828" y="3651"/>
                      <a:pt x="1179" y="1946"/>
                      <a:pt x="2156" y="92"/>
                    </a:cubicBezTo>
                    <a:cubicBezTo>
                      <a:pt x="2175" y="53"/>
                      <a:pt x="2135" y="0"/>
                      <a:pt x="20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6" name="Google Shape;5062;p63"/>
              <p:cNvSpPr/>
              <p:nvPr/>
            </p:nvSpPr>
            <p:spPr>
              <a:xfrm>
                <a:off x="1802974" y="1492296"/>
                <a:ext cx="14241" cy="40837"/>
              </a:xfrm>
              <a:custGeom>
                <a:avLst/>
                <a:gdLst/>
                <a:ahLst/>
                <a:cxnLst/>
                <a:rect l="l" t="t" r="r" b="b"/>
                <a:pathLst>
                  <a:path w="2425" h="6954" extrusionOk="0">
                    <a:moveTo>
                      <a:pt x="33" y="1"/>
                    </a:moveTo>
                    <a:cubicBezTo>
                      <a:pt x="20" y="1"/>
                      <a:pt x="0" y="18"/>
                      <a:pt x="18" y="36"/>
                    </a:cubicBezTo>
                    <a:cubicBezTo>
                      <a:pt x="1246" y="2342"/>
                      <a:pt x="1647" y="4522"/>
                      <a:pt x="1773" y="6954"/>
                    </a:cubicBezTo>
                    <a:cubicBezTo>
                      <a:pt x="1998" y="6928"/>
                      <a:pt x="2224" y="6903"/>
                      <a:pt x="2424" y="6878"/>
                    </a:cubicBezTo>
                    <a:cubicBezTo>
                      <a:pt x="2399" y="4397"/>
                      <a:pt x="1672" y="2116"/>
                      <a:pt x="43" y="11"/>
                    </a:cubicBezTo>
                    <a:cubicBezTo>
                      <a:pt x="43" y="4"/>
                      <a:pt x="39" y="1"/>
                      <a:pt x="3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7" name="Google Shape;5063;p63"/>
              <p:cNvSpPr/>
              <p:nvPr/>
            </p:nvSpPr>
            <p:spPr>
              <a:xfrm>
                <a:off x="1783354" y="1286735"/>
                <a:ext cx="136888" cy="62061"/>
              </a:xfrm>
              <a:custGeom>
                <a:avLst/>
                <a:gdLst/>
                <a:ahLst/>
                <a:cxnLst/>
                <a:rect l="l" t="t" r="r" b="b"/>
                <a:pathLst>
                  <a:path w="23310" h="10568" extrusionOk="0">
                    <a:moveTo>
                      <a:pt x="11503" y="1"/>
                    </a:moveTo>
                    <a:cubicBezTo>
                      <a:pt x="9889" y="1"/>
                      <a:pt x="8248" y="362"/>
                      <a:pt x="6793" y="1180"/>
                    </a:cubicBezTo>
                    <a:cubicBezTo>
                      <a:pt x="6705" y="1105"/>
                      <a:pt x="6611" y="1068"/>
                      <a:pt x="6505" y="1068"/>
                    </a:cubicBezTo>
                    <a:cubicBezTo>
                      <a:pt x="6398" y="1068"/>
                      <a:pt x="6279" y="1105"/>
                      <a:pt x="6141" y="1180"/>
                    </a:cubicBezTo>
                    <a:cubicBezTo>
                      <a:pt x="4512" y="2058"/>
                      <a:pt x="2081" y="3762"/>
                      <a:pt x="1" y="7922"/>
                    </a:cubicBezTo>
                    <a:cubicBezTo>
                      <a:pt x="3785" y="9802"/>
                      <a:pt x="8597" y="10278"/>
                      <a:pt x="12632" y="10529"/>
                    </a:cubicBezTo>
                    <a:cubicBezTo>
                      <a:pt x="13249" y="10555"/>
                      <a:pt x="13866" y="10568"/>
                      <a:pt x="14483" y="10568"/>
                    </a:cubicBezTo>
                    <a:cubicBezTo>
                      <a:pt x="17448" y="10568"/>
                      <a:pt x="20404" y="10261"/>
                      <a:pt x="23309" y="9576"/>
                    </a:cubicBezTo>
                    <a:cubicBezTo>
                      <a:pt x="21455" y="5140"/>
                      <a:pt x="19199" y="2960"/>
                      <a:pt x="17444" y="1782"/>
                    </a:cubicBezTo>
                    <a:cubicBezTo>
                      <a:pt x="17119" y="1581"/>
                      <a:pt x="16768" y="1356"/>
                      <a:pt x="16417" y="1180"/>
                    </a:cubicBezTo>
                    <a:cubicBezTo>
                      <a:pt x="16392" y="1180"/>
                      <a:pt x="16392" y="1180"/>
                      <a:pt x="16392" y="1155"/>
                    </a:cubicBezTo>
                    <a:cubicBezTo>
                      <a:pt x="14971" y="425"/>
                      <a:pt x="13252" y="1"/>
                      <a:pt x="11503" y="1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8" name="Google Shape;5064;p63"/>
              <p:cNvSpPr/>
              <p:nvPr/>
            </p:nvSpPr>
            <p:spPr>
              <a:xfrm>
                <a:off x="1681361" y="1073070"/>
                <a:ext cx="319241" cy="269107"/>
              </a:xfrm>
              <a:custGeom>
                <a:avLst/>
                <a:gdLst/>
                <a:ahLst/>
                <a:cxnLst/>
                <a:rect l="l" t="t" r="r" b="b"/>
                <a:pathLst>
                  <a:path w="54362" h="45825" extrusionOk="0">
                    <a:moveTo>
                      <a:pt x="28917" y="0"/>
                    </a:moveTo>
                    <a:cubicBezTo>
                      <a:pt x="14867" y="0"/>
                      <a:pt x="1132" y="17639"/>
                      <a:pt x="677" y="25083"/>
                    </a:cubicBezTo>
                    <a:cubicBezTo>
                      <a:pt x="0" y="35885"/>
                      <a:pt x="16316" y="44858"/>
                      <a:pt x="25188" y="45735"/>
                    </a:cubicBezTo>
                    <a:cubicBezTo>
                      <a:pt x="25813" y="45794"/>
                      <a:pt x="26497" y="45824"/>
                      <a:pt x="27229" y="45824"/>
                    </a:cubicBezTo>
                    <a:cubicBezTo>
                      <a:pt x="36081" y="45824"/>
                      <a:pt x="51926" y="41426"/>
                      <a:pt x="53083" y="31148"/>
                    </a:cubicBezTo>
                    <a:cubicBezTo>
                      <a:pt x="54361" y="20020"/>
                      <a:pt x="45640" y="1925"/>
                      <a:pt x="30903" y="121"/>
                    </a:cubicBezTo>
                    <a:cubicBezTo>
                      <a:pt x="30241" y="39"/>
                      <a:pt x="29578" y="0"/>
                      <a:pt x="2891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39" name="Google Shape;5065;p63"/>
              <p:cNvSpPr/>
              <p:nvPr/>
            </p:nvSpPr>
            <p:spPr>
              <a:xfrm>
                <a:off x="1683275" y="1073070"/>
                <a:ext cx="184126" cy="232375"/>
              </a:xfrm>
              <a:custGeom>
                <a:avLst/>
                <a:gdLst/>
                <a:ahLst/>
                <a:cxnLst/>
                <a:rect l="l" t="t" r="r" b="b"/>
                <a:pathLst>
                  <a:path w="31354" h="39570" extrusionOk="0">
                    <a:moveTo>
                      <a:pt x="28591" y="0"/>
                    </a:moveTo>
                    <a:cubicBezTo>
                      <a:pt x="14541" y="0"/>
                      <a:pt x="806" y="17639"/>
                      <a:pt x="351" y="25083"/>
                    </a:cubicBezTo>
                    <a:cubicBezTo>
                      <a:pt x="0" y="30697"/>
                      <a:pt x="4261" y="35835"/>
                      <a:pt x="9649" y="39569"/>
                    </a:cubicBezTo>
                    <a:cubicBezTo>
                      <a:pt x="7268" y="36712"/>
                      <a:pt x="4687" y="33579"/>
                      <a:pt x="3935" y="29895"/>
                    </a:cubicBezTo>
                    <a:cubicBezTo>
                      <a:pt x="3083" y="25660"/>
                      <a:pt x="4963" y="21424"/>
                      <a:pt x="7093" y="17890"/>
                    </a:cubicBezTo>
                    <a:cubicBezTo>
                      <a:pt x="9950" y="13103"/>
                      <a:pt x="13709" y="8642"/>
                      <a:pt x="18346" y="5384"/>
                    </a:cubicBezTo>
                    <a:cubicBezTo>
                      <a:pt x="22306" y="2652"/>
                      <a:pt x="26717" y="1248"/>
                      <a:pt x="31354" y="221"/>
                    </a:cubicBezTo>
                    <a:cubicBezTo>
                      <a:pt x="31103" y="196"/>
                      <a:pt x="30827" y="146"/>
                      <a:pt x="30577" y="121"/>
                    </a:cubicBezTo>
                    <a:cubicBezTo>
                      <a:pt x="29915" y="39"/>
                      <a:pt x="29252" y="0"/>
                      <a:pt x="28591" y="0"/>
                    </a:cubicBezTo>
                    <a:close/>
                  </a:path>
                </a:pathLst>
              </a:custGeom>
              <a:solidFill>
                <a:srgbClr val="4D1311">
                  <a:alpha val="20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" name="Google Shape;5066;p63"/>
              <p:cNvSpPr/>
              <p:nvPr/>
            </p:nvSpPr>
            <p:spPr>
              <a:xfrm>
                <a:off x="1811172" y="1076717"/>
                <a:ext cx="25352" cy="84382"/>
              </a:xfrm>
              <a:custGeom>
                <a:avLst/>
                <a:gdLst/>
                <a:ahLst/>
                <a:cxnLst/>
                <a:rect l="l" t="t" r="r" b="b"/>
                <a:pathLst>
                  <a:path w="4317" h="14369" extrusionOk="0">
                    <a:moveTo>
                      <a:pt x="2106" y="1"/>
                    </a:moveTo>
                    <a:cubicBezTo>
                      <a:pt x="1956" y="51"/>
                      <a:pt x="1830" y="76"/>
                      <a:pt x="1680" y="126"/>
                    </a:cubicBezTo>
                    <a:cubicBezTo>
                      <a:pt x="1605" y="1780"/>
                      <a:pt x="1805" y="3459"/>
                      <a:pt x="2006" y="5114"/>
                    </a:cubicBezTo>
                    <a:cubicBezTo>
                      <a:pt x="2281" y="7394"/>
                      <a:pt x="2632" y="9650"/>
                      <a:pt x="3184" y="11881"/>
                    </a:cubicBezTo>
                    <a:cubicBezTo>
                      <a:pt x="1555" y="8171"/>
                      <a:pt x="928" y="4437"/>
                      <a:pt x="602" y="452"/>
                    </a:cubicBezTo>
                    <a:cubicBezTo>
                      <a:pt x="427" y="527"/>
                      <a:pt x="276" y="577"/>
                      <a:pt x="101" y="652"/>
                    </a:cubicBezTo>
                    <a:cubicBezTo>
                      <a:pt x="1" y="5339"/>
                      <a:pt x="427" y="10427"/>
                      <a:pt x="3534" y="13961"/>
                    </a:cubicBezTo>
                    <a:cubicBezTo>
                      <a:pt x="3610" y="14036"/>
                      <a:pt x="3685" y="14061"/>
                      <a:pt x="3735" y="14061"/>
                    </a:cubicBezTo>
                    <a:cubicBezTo>
                      <a:pt x="3760" y="14111"/>
                      <a:pt x="3760" y="14136"/>
                      <a:pt x="3785" y="14186"/>
                    </a:cubicBezTo>
                    <a:cubicBezTo>
                      <a:pt x="3824" y="14313"/>
                      <a:pt x="3917" y="14368"/>
                      <a:pt x="4012" y="14368"/>
                    </a:cubicBezTo>
                    <a:cubicBezTo>
                      <a:pt x="4161" y="14368"/>
                      <a:pt x="4317" y="14235"/>
                      <a:pt x="4286" y="14036"/>
                    </a:cubicBezTo>
                    <a:cubicBezTo>
                      <a:pt x="3785" y="11028"/>
                      <a:pt x="3083" y="8046"/>
                      <a:pt x="2607" y="5038"/>
                    </a:cubicBezTo>
                    <a:cubicBezTo>
                      <a:pt x="2331" y="3359"/>
                      <a:pt x="2181" y="1705"/>
                      <a:pt x="2106" y="26"/>
                    </a:cubicBezTo>
                    <a:cubicBezTo>
                      <a:pt x="2106" y="26"/>
                      <a:pt x="2106" y="26"/>
                      <a:pt x="210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5067;p63"/>
              <p:cNvSpPr/>
              <p:nvPr/>
            </p:nvSpPr>
            <p:spPr>
              <a:xfrm>
                <a:off x="1854887" y="1073774"/>
                <a:ext cx="10159" cy="87858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4961" extrusionOk="0">
                    <a:moveTo>
                      <a:pt x="1329" y="1"/>
                    </a:moveTo>
                    <a:cubicBezTo>
                      <a:pt x="476" y="4888"/>
                      <a:pt x="0" y="9850"/>
                      <a:pt x="978" y="14788"/>
                    </a:cubicBezTo>
                    <a:cubicBezTo>
                      <a:pt x="999" y="14907"/>
                      <a:pt x="1092" y="14961"/>
                      <a:pt x="1189" y="14961"/>
                    </a:cubicBezTo>
                    <a:cubicBezTo>
                      <a:pt x="1317" y="14961"/>
                      <a:pt x="1454" y="14869"/>
                      <a:pt x="1454" y="14712"/>
                    </a:cubicBezTo>
                    <a:cubicBezTo>
                      <a:pt x="1128" y="9750"/>
                      <a:pt x="1278" y="4938"/>
                      <a:pt x="1730" y="51"/>
                    </a:cubicBezTo>
                    <a:cubicBezTo>
                      <a:pt x="1604" y="26"/>
                      <a:pt x="1479" y="1"/>
                      <a:pt x="135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5068;p63"/>
              <p:cNvSpPr/>
              <p:nvPr/>
            </p:nvSpPr>
            <p:spPr>
              <a:xfrm>
                <a:off x="1873227" y="1091292"/>
                <a:ext cx="41566" cy="82514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14051" extrusionOk="0">
                    <a:moveTo>
                      <a:pt x="6526" y="0"/>
                    </a:moveTo>
                    <a:cubicBezTo>
                      <a:pt x="6451" y="125"/>
                      <a:pt x="6351" y="226"/>
                      <a:pt x="6251" y="351"/>
                    </a:cubicBezTo>
                    <a:cubicBezTo>
                      <a:pt x="5273" y="1754"/>
                      <a:pt x="4446" y="3283"/>
                      <a:pt x="3644" y="4762"/>
                    </a:cubicBezTo>
                    <a:cubicBezTo>
                      <a:pt x="2115" y="7619"/>
                      <a:pt x="912" y="10627"/>
                      <a:pt x="60" y="13734"/>
                    </a:cubicBezTo>
                    <a:cubicBezTo>
                      <a:pt x="1" y="13928"/>
                      <a:pt x="153" y="14050"/>
                      <a:pt x="313" y="14050"/>
                    </a:cubicBezTo>
                    <a:cubicBezTo>
                      <a:pt x="422" y="14050"/>
                      <a:pt x="536" y="13992"/>
                      <a:pt x="587" y="13860"/>
                    </a:cubicBezTo>
                    <a:cubicBezTo>
                      <a:pt x="1689" y="10902"/>
                      <a:pt x="2892" y="7995"/>
                      <a:pt x="4271" y="5138"/>
                    </a:cubicBezTo>
                    <a:cubicBezTo>
                      <a:pt x="5073" y="3459"/>
                      <a:pt x="6075" y="1905"/>
                      <a:pt x="7078" y="351"/>
                    </a:cubicBezTo>
                    <a:cubicBezTo>
                      <a:pt x="6902" y="226"/>
                      <a:pt x="6727" y="100"/>
                      <a:pt x="65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" name="Google Shape;5069;p63"/>
              <p:cNvSpPr/>
              <p:nvPr/>
            </p:nvSpPr>
            <p:spPr>
              <a:xfrm>
                <a:off x="1893675" y="1121312"/>
                <a:ext cx="54826" cy="52988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9023" extrusionOk="0">
                    <a:moveTo>
                      <a:pt x="8959" y="1"/>
                    </a:moveTo>
                    <a:cubicBezTo>
                      <a:pt x="5526" y="2106"/>
                      <a:pt x="2794" y="5364"/>
                      <a:pt x="212" y="8447"/>
                    </a:cubicBezTo>
                    <a:cubicBezTo>
                      <a:pt x="0" y="8698"/>
                      <a:pt x="203" y="9022"/>
                      <a:pt x="445" y="9022"/>
                    </a:cubicBezTo>
                    <a:cubicBezTo>
                      <a:pt x="518" y="9022"/>
                      <a:pt x="594" y="8993"/>
                      <a:pt x="663" y="8923"/>
                    </a:cubicBezTo>
                    <a:cubicBezTo>
                      <a:pt x="3345" y="5991"/>
                      <a:pt x="6002" y="2683"/>
                      <a:pt x="9335" y="452"/>
                    </a:cubicBezTo>
                    <a:cubicBezTo>
                      <a:pt x="9210" y="302"/>
                      <a:pt x="9085" y="151"/>
                      <a:pt x="895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4" name="Google Shape;5070;p63"/>
              <p:cNvSpPr/>
              <p:nvPr/>
            </p:nvSpPr>
            <p:spPr>
              <a:xfrm>
                <a:off x="1897257" y="1150311"/>
                <a:ext cx="71110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12109" h="7623" extrusionOk="0">
                    <a:moveTo>
                      <a:pt x="11833" y="0"/>
                    </a:moveTo>
                    <a:cubicBezTo>
                      <a:pt x="7522" y="1479"/>
                      <a:pt x="3738" y="3985"/>
                      <a:pt x="179" y="7243"/>
                    </a:cubicBezTo>
                    <a:cubicBezTo>
                      <a:pt x="1" y="7402"/>
                      <a:pt x="166" y="7622"/>
                      <a:pt x="354" y="7622"/>
                    </a:cubicBezTo>
                    <a:cubicBezTo>
                      <a:pt x="405" y="7622"/>
                      <a:pt x="457" y="7606"/>
                      <a:pt x="505" y="7569"/>
                    </a:cubicBezTo>
                    <a:cubicBezTo>
                      <a:pt x="4239" y="4637"/>
                      <a:pt x="7898" y="2080"/>
                      <a:pt x="12109" y="476"/>
                    </a:cubicBezTo>
                    <a:cubicBezTo>
                      <a:pt x="12008" y="301"/>
                      <a:pt x="11933" y="151"/>
                      <a:pt x="11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" name="Google Shape;5071;p63"/>
              <p:cNvSpPr/>
              <p:nvPr/>
            </p:nvSpPr>
            <p:spPr>
              <a:xfrm>
                <a:off x="1901527" y="1168410"/>
                <a:ext cx="76113" cy="28270"/>
              </a:xfrm>
              <a:custGeom>
                <a:avLst/>
                <a:gdLst/>
                <a:ahLst/>
                <a:cxnLst/>
                <a:rect l="l" t="t" r="r" b="b"/>
                <a:pathLst>
                  <a:path w="12961" h="4814" extrusionOk="0">
                    <a:moveTo>
                      <a:pt x="12710" y="1"/>
                    </a:moveTo>
                    <a:cubicBezTo>
                      <a:pt x="8399" y="527"/>
                      <a:pt x="4314" y="2332"/>
                      <a:pt x="354" y="4211"/>
                    </a:cubicBezTo>
                    <a:cubicBezTo>
                      <a:pt x="0" y="4366"/>
                      <a:pt x="232" y="4814"/>
                      <a:pt x="549" y="4814"/>
                    </a:cubicBezTo>
                    <a:cubicBezTo>
                      <a:pt x="592" y="4814"/>
                      <a:pt x="636" y="4806"/>
                      <a:pt x="680" y="4788"/>
                    </a:cubicBezTo>
                    <a:cubicBezTo>
                      <a:pt x="4640" y="3109"/>
                      <a:pt x="8700" y="1229"/>
                      <a:pt x="12961" y="527"/>
                    </a:cubicBezTo>
                    <a:cubicBezTo>
                      <a:pt x="12860" y="352"/>
                      <a:pt x="12785" y="176"/>
                      <a:pt x="127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6" name="Google Shape;5072;p63"/>
              <p:cNvSpPr/>
              <p:nvPr/>
            </p:nvSpPr>
            <p:spPr>
              <a:xfrm>
                <a:off x="1874413" y="1194020"/>
                <a:ext cx="112793" cy="27207"/>
              </a:xfrm>
              <a:custGeom>
                <a:avLst/>
                <a:gdLst/>
                <a:ahLst/>
                <a:cxnLst/>
                <a:rect l="l" t="t" r="r" b="b"/>
                <a:pathLst>
                  <a:path w="19207" h="4633" extrusionOk="0">
                    <a:moveTo>
                      <a:pt x="18843" y="1"/>
                    </a:moveTo>
                    <a:cubicBezTo>
                      <a:pt x="12572" y="1"/>
                      <a:pt x="6207" y="1696"/>
                      <a:pt x="410" y="3886"/>
                    </a:cubicBezTo>
                    <a:cubicBezTo>
                      <a:pt x="0" y="4022"/>
                      <a:pt x="107" y="4633"/>
                      <a:pt x="486" y="4633"/>
                    </a:cubicBezTo>
                    <a:cubicBezTo>
                      <a:pt x="524" y="4633"/>
                      <a:pt x="566" y="4626"/>
                      <a:pt x="610" y="4612"/>
                    </a:cubicBezTo>
                    <a:cubicBezTo>
                      <a:pt x="6725" y="2758"/>
                      <a:pt x="12891" y="953"/>
                      <a:pt x="19207" y="728"/>
                    </a:cubicBezTo>
                    <a:cubicBezTo>
                      <a:pt x="19132" y="502"/>
                      <a:pt x="19056" y="251"/>
                      <a:pt x="18981" y="1"/>
                    </a:cubicBezTo>
                    <a:cubicBezTo>
                      <a:pt x="18935" y="1"/>
                      <a:pt x="18889" y="1"/>
                      <a:pt x="18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5073;p63"/>
              <p:cNvSpPr/>
              <p:nvPr/>
            </p:nvSpPr>
            <p:spPr>
              <a:xfrm>
                <a:off x="1889958" y="1226918"/>
                <a:ext cx="103726" cy="10970"/>
              </a:xfrm>
              <a:custGeom>
                <a:avLst/>
                <a:gdLst/>
                <a:ahLst/>
                <a:cxnLst/>
                <a:rect l="l" t="t" r="r" b="b"/>
                <a:pathLst>
                  <a:path w="17663" h="1868" extrusionOk="0">
                    <a:moveTo>
                      <a:pt x="7581" y="1"/>
                    </a:moveTo>
                    <a:cubicBezTo>
                      <a:pt x="5203" y="1"/>
                      <a:pt x="2793" y="194"/>
                      <a:pt x="344" y="564"/>
                    </a:cubicBezTo>
                    <a:cubicBezTo>
                      <a:pt x="0" y="613"/>
                      <a:pt x="90" y="1192"/>
                      <a:pt x="423" y="1192"/>
                    </a:cubicBezTo>
                    <a:cubicBezTo>
                      <a:pt x="430" y="1192"/>
                      <a:pt x="437" y="1191"/>
                      <a:pt x="444" y="1191"/>
                    </a:cubicBezTo>
                    <a:cubicBezTo>
                      <a:pt x="3084" y="990"/>
                      <a:pt x="5735" y="812"/>
                      <a:pt x="8390" y="812"/>
                    </a:cubicBezTo>
                    <a:cubicBezTo>
                      <a:pt x="9718" y="812"/>
                      <a:pt x="11046" y="857"/>
                      <a:pt x="12374" y="965"/>
                    </a:cubicBezTo>
                    <a:cubicBezTo>
                      <a:pt x="14179" y="1091"/>
                      <a:pt x="15933" y="1442"/>
                      <a:pt x="17662" y="1868"/>
                    </a:cubicBezTo>
                    <a:cubicBezTo>
                      <a:pt x="17662" y="1667"/>
                      <a:pt x="17637" y="1442"/>
                      <a:pt x="17637" y="1241"/>
                    </a:cubicBezTo>
                    <a:cubicBezTo>
                      <a:pt x="14343" y="399"/>
                      <a:pt x="10996" y="1"/>
                      <a:pt x="75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5074;p63"/>
              <p:cNvSpPr/>
              <p:nvPr/>
            </p:nvSpPr>
            <p:spPr>
              <a:xfrm>
                <a:off x="1865452" y="1244371"/>
                <a:ext cx="116751" cy="90067"/>
              </a:xfrm>
              <a:custGeom>
                <a:avLst/>
                <a:gdLst/>
                <a:ahLst/>
                <a:cxnLst/>
                <a:rect l="l" t="t" r="r" b="b"/>
                <a:pathLst>
                  <a:path w="19881" h="15337" extrusionOk="0">
                    <a:moveTo>
                      <a:pt x="324" y="0"/>
                    </a:moveTo>
                    <a:cubicBezTo>
                      <a:pt x="161" y="0"/>
                      <a:pt x="1" y="182"/>
                      <a:pt x="131" y="349"/>
                    </a:cubicBezTo>
                    <a:cubicBezTo>
                      <a:pt x="307" y="650"/>
                      <a:pt x="507" y="926"/>
                      <a:pt x="683" y="1226"/>
                    </a:cubicBezTo>
                    <a:cubicBezTo>
                      <a:pt x="607" y="1352"/>
                      <a:pt x="632" y="1602"/>
                      <a:pt x="833" y="1627"/>
                    </a:cubicBezTo>
                    <a:cubicBezTo>
                      <a:pt x="883" y="1652"/>
                      <a:pt x="908" y="1652"/>
                      <a:pt x="958" y="1652"/>
                    </a:cubicBezTo>
                    <a:cubicBezTo>
                      <a:pt x="2261" y="3733"/>
                      <a:pt x="3289" y="5838"/>
                      <a:pt x="3941" y="8319"/>
                    </a:cubicBezTo>
                    <a:cubicBezTo>
                      <a:pt x="4542" y="10600"/>
                      <a:pt x="5119" y="12956"/>
                      <a:pt x="5545" y="15337"/>
                    </a:cubicBezTo>
                    <a:cubicBezTo>
                      <a:pt x="5695" y="15287"/>
                      <a:pt x="5820" y="15262"/>
                      <a:pt x="5971" y="15211"/>
                    </a:cubicBezTo>
                    <a:cubicBezTo>
                      <a:pt x="5419" y="10575"/>
                      <a:pt x="4367" y="5713"/>
                      <a:pt x="1810" y="1828"/>
                    </a:cubicBezTo>
                    <a:lnTo>
                      <a:pt x="1810" y="1828"/>
                    </a:lnTo>
                    <a:cubicBezTo>
                      <a:pt x="1936" y="1853"/>
                      <a:pt x="2036" y="1878"/>
                      <a:pt x="2136" y="1903"/>
                    </a:cubicBezTo>
                    <a:cubicBezTo>
                      <a:pt x="2111" y="2003"/>
                      <a:pt x="2136" y="2104"/>
                      <a:pt x="2261" y="2179"/>
                    </a:cubicBezTo>
                    <a:cubicBezTo>
                      <a:pt x="4693" y="3282"/>
                      <a:pt x="6973" y="4560"/>
                      <a:pt x="9053" y="6289"/>
                    </a:cubicBezTo>
                    <a:cubicBezTo>
                      <a:pt x="10883" y="7793"/>
                      <a:pt x="12913" y="9748"/>
                      <a:pt x="14116" y="11928"/>
                    </a:cubicBezTo>
                    <a:cubicBezTo>
                      <a:pt x="14241" y="11853"/>
                      <a:pt x="14392" y="11753"/>
                      <a:pt x="14542" y="11678"/>
                    </a:cubicBezTo>
                    <a:cubicBezTo>
                      <a:pt x="13490" y="9572"/>
                      <a:pt x="11710" y="7743"/>
                      <a:pt x="10031" y="6189"/>
                    </a:cubicBezTo>
                    <a:cubicBezTo>
                      <a:pt x="8176" y="4510"/>
                      <a:pt x="6046" y="3156"/>
                      <a:pt x="3740" y="2204"/>
                    </a:cubicBezTo>
                    <a:lnTo>
                      <a:pt x="3740" y="2204"/>
                    </a:lnTo>
                    <a:cubicBezTo>
                      <a:pt x="9254" y="3231"/>
                      <a:pt x="14943" y="4209"/>
                      <a:pt x="19630" y="7216"/>
                    </a:cubicBezTo>
                    <a:cubicBezTo>
                      <a:pt x="19705" y="7091"/>
                      <a:pt x="19780" y="6991"/>
                      <a:pt x="19881" y="6866"/>
                    </a:cubicBezTo>
                    <a:cubicBezTo>
                      <a:pt x="14542" y="3231"/>
                      <a:pt x="7650" y="1978"/>
                      <a:pt x="1359" y="1176"/>
                    </a:cubicBezTo>
                    <a:cubicBezTo>
                      <a:pt x="1084" y="800"/>
                      <a:pt x="808" y="424"/>
                      <a:pt x="482" y="74"/>
                    </a:cubicBezTo>
                    <a:cubicBezTo>
                      <a:pt x="437" y="22"/>
                      <a:pt x="380" y="0"/>
                      <a:pt x="32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9" name="Google Shape;5075;p63"/>
              <p:cNvSpPr/>
              <p:nvPr/>
            </p:nvSpPr>
            <p:spPr>
              <a:xfrm>
                <a:off x="1854887" y="1263409"/>
                <a:ext cx="12955" cy="78093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13298" extrusionOk="0">
                    <a:moveTo>
                      <a:pt x="2117" y="1"/>
                    </a:moveTo>
                    <a:cubicBezTo>
                      <a:pt x="2084" y="1"/>
                      <a:pt x="2055" y="21"/>
                      <a:pt x="2055" y="65"/>
                    </a:cubicBezTo>
                    <a:cubicBezTo>
                      <a:pt x="1429" y="4300"/>
                      <a:pt x="0" y="8912"/>
                      <a:pt x="376" y="13298"/>
                    </a:cubicBezTo>
                    <a:cubicBezTo>
                      <a:pt x="577" y="13273"/>
                      <a:pt x="777" y="13248"/>
                      <a:pt x="978" y="13223"/>
                    </a:cubicBezTo>
                    <a:cubicBezTo>
                      <a:pt x="727" y="8837"/>
                      <a:pt x="1705" y="4476"/>
                      <a:pt x="2206" y="90"/>
                    </a:cubicBezTo>
                    <a:cubicBezTo>
                      <a:pt x="2206" y="33"/>
                      <a:pt x="2158" y="1"/>
                      <a:pt x="21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" name="Google Shape;5076;p63"/>
              <p:cNvSpPr/>
              <p:nvPr/>
            </p:nvSpPr>
            <p:spPr>
              <a:xfrm>
                <a:off x="1830158" y="1264372"/>
                <a:ext cx="11369" cy="77570"/>
              </a:xfrm>
              <a:custGeom>
                <a:avLst/>
                <a:gdLst/>
                <a:ahLst/>
                <a:cxnLst/>
                <a:rect l="l" t="t" r="r" b="b"/>
                <a:pathLst>
                  <a:path w="1936" h="13209" extrusionOk="0">
                    <a:moveTo>
                      <a:pt x="1630" y="0"/>
                    </a:moveTo>
                    <a:cubicBezTo>
                      <a:pt x="1530" y="0"/>
                      <a:pt x="1435" y="60"/>
                      <a:pt x="1404" y="201"/>
                    </a:cubicBezTo>
                    <a:cubicBezTo>
                      <a:pt x="753" y="2883"/>
                      <a:pt x="327" y="5565"/>
                      <a:pt x="151" y="8322"/>
                    </a:cubicBezTo>
                    <a:cubicBezTo>
                      <a:pt x="76" y="9826"/>
                      <a:pt x="1" y="11555"/>
                      <a:pt x="201" y="13184"/>
                    </a:cubicBezTo>
                    <a:cubicBezTo>
                      <a:pt x="377" y="13209"/>
                      <a:pt x="552" y="13209"/>
                      <a:pt x="702" y="13209"/>
                    </a:cubicBezTo>
                    <a:cubicBezTo>
                      <a:pt x="552" y="11580"/>
                      <a:pt x="702" y="9826"/>
                      <a:pt x="778" y="8322"/>
                    </a:cubicBezTo>
                    <a:cubicBezTo>
                      <a:pt x="878" y="5640"/>
                      <a:pt x="1404" y="2958"/>
                      <a:pt x="1906" y="327"/>
                    </a:cubicBezTo>
                    <a:cubicBezTo>
                      <a:pt x="1935" y="132"/>
                      <a:pt x="1778" y="0"/>
                      <a:pt x="163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" name="Google Shape;5077;p63"/>
              <p:cNvSpPr/>
              <p:nvPr/>
            </p:nvSpPr>
            <p:spPr>
              <a:xfrm>
                <a:off x="1810145" y="1266005"/>
                <a:ext cx="19538" cy="72995"/>
              </a:xfrm>
              <a:custGeom>
                <a:avLst/>
                <a:gdLst/>
                <a:ahLst/>
                <a:cxnLst/>
                <a:rect l="l" t="t" r="r" b="b"/>
                <a:pathLst>
                  <a:path w="3327" h="12430" extrusionOk="0">
                    <a:moveTo>
                      <a:pt x="3045" y="0"/>
                    </a:moveTo>
                    <a:cubicBezTo>
                      <a:pt x="2996" y="0"/>
                      <a:pt x="2947" y="22"/>
                      <a:pt x="2907" y="74"/>
                    </a:cubicBezTo>
                    <a:cubicBezTo>
                      <a:pt x="100" y="3583"/>
                      <a:pt x="0" y="7994"/>
                      <a:pt x="75" y="12304"/>
                    </a:cubicBezTo>
                    <a:cubicBezTo>
                      <a:pt x="276" y="12355"/>
                      <a:pt x="451" y="12405"/>
                      <a:pt x="652" y="12430"/>
                    </a:cubicBezTo>
                    <a:cubicBezTo>
                      <a:pt x="652" y="8194"/>
                      <a:pt x="752" y="3984"/>
                      <a:pt x="3233" y="324"/>
                    </a:cubicBezTo>
                    <a:cubicBezTo>
                      <a:pt x="3326" y="176"/>
                      <a:pt x="3185" y="0"/>
                      <a:pt x="304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" name="Google Shape;5078;p63"/>
              <p:cNvSpPr/>
              <p:nvPr/>
            </p:nvSpPr>
            <p:spPr>
              <a:xfrm>
                <a:off x="1769965" y="1265506"/>
                <a:ext cx="41930" cy="58631"/>
              </a:xfrm>
              <a:custGeom>
                <a:avLst/>
                <a:gdLst/>
                <a:ahLst/>
                <a:cxnLst/>
                <a:rect l="l" t="t" r="r" b="b"/>
                <a:pathLst>
                  <a:path w="7140" h="9984" extrusionOk="0">
                    <a:moveTo>
                      <a:pt x="6817" y="0"/>
                    </a:moveTo>
                    <a:cubicBezTo>
                      <a:pt x="6744" y="0"/>
                      <a:pt x="6670" y="32"/>
                      <a:pt x="6617" y="109"/>
                    </a:cubicBezTo>
                    <a:cubicBezTo>
                      <a:pt x="4461" y="3367"/>
                      <a:pt x="2556" y="6851"/>
                      <a:pt x="0" y="9808"/>
                    </a:cubicBezTo>
                    <a:cubicBezTo>
                      <a:pt x="125" y="9858"/>
                      <a:pt x="276" y="9933"/>
                      <a:pt x="401" y="9983"/>
                    </a:cubicBezTo>
                    <a:cubicBezTo>
                      <a:pt x="3058" y="7126"/>
                      <a:pt x="5038" y="3718"/>
                      <a:pt x="7018" y="359"/>
                    </a:cubicBezTo>
                    <a:cubicBezTo>
                      <a:pt x="7140" y="168"/>
                      <a:pt x="6983" y="0"/>
                      <a:pt x="681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" name="Google Shape;5079;p63"/>
              <p:cNvSpPr/>
              <p:nvPr/>
            </p:nvSpPr>
            <p:spPr>
              <a:xfrm>
                <a:off x="1743322" y="1260044"/>
                <a:ext cx="50498" cy="48930"/>
              </a:xfrm>
              <a:custGeom>
                <a:avLst/>
                <a:gdLst/>
                <a:ahLst/>
                <a:cxnLst/>
                <a:rect l="l" t="t" r="r" b="b"/>
                <a:pathLst>
                  <a:path w="8599" h="8332" extrusionOk="0">
                    <a:moveTo>
                      <a:pt x="8269" y="0"/>
                    </a:moveTo>
                    <a:cubicBezTo>
                      <a:pt x="8211" y="0"/>
                      <a:pt x="8151" y="25"/>
                      <a:pt x="8096" y="86"/>
                    </a:cubicBezTo>
                    <a:cubicBezTo>
                      <a:pt x="5540" y="2893"/>
                      <a:pt x="2908" y="5675"/>
                      <a:pt x="1" y="8106"/>
                    </a:cubicBezTo>
                    <a:cubicBezTo>
                      <a:pt x="101" y="8182"/>
                      <a:pt x="226" y="8282"/>
                      <a:pt x="327" y="8332"/>
                    </a:cubicBezTo>
                    <a:cubicBezTo>
                      <a:pt x="3309" y="6001"/>
                      <a:pt x="5966" y="3319"/>
                      <a:pt x="8447" y="437"/>
                    </a:cubicBezTo>
                    <a:cubicBezTo>
                      <a:pt x="8599" y="247"/>
                      <a:pt x="8449" y="0"/>
                      <a:pt x="826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" name="Google Shape;5080;p63"/>
              <p:cNvSpPr/>
              <p:nvPr/>
            </p:nvSpPr>
            <p:spPr>
              <a:xfrm>
                <a:off x="1716243" y="1256574"/>
                <a:ext cx="61591" cy="30472"/>
              </a:xfrm>
              <a:custGeom>
                <a:avLst/>
                <a:gdLst/>
                <a:ahLst/>
                <a:cxnLst/>
                <a:rect l="l" t="t" r="r" b="b"/>
                <a:pathLst>
                  <a:path w="10488" h="5189" extrusionOk="0">
                    <a:moveTo>
                      <a:pt x="10137" y="0"/>
                    </a:moveTo>
                    <a:cubicBezTo>
                      <a:pt x="10101" y="0"/>
                      <a:pt x="10064" y="8"/>
                      <a:pt x="10025" y="26"/>
                    </a:cubicBezTo>
                    <a:cubicBezTo>
                      <a:pt x="6667" y="1504"/>
                      <a:pt x="3384" y="3509"/>
                      <a:pt x="0" y="5013"/>
                    </a:cubicBezTo>
                    <a:cubicBezTo>
                      <a:pt x="50" y="5063"/>
                      <a:pt x="125" y="5138"/>
                      <a:pt x="176" y="5189"/>
                    </a:cubicBezTo>
                    <a:cubicBezTo>
                      <a:pt x="1203" y="4737"/>
                      <a:pt x="2231" y="4211"/>
                      <a:pt x="3258" y="3760"/>
                    </a:cubicBezTo>
                    <a:cubicBezTo>
                      <a:pt x="5614" y="2707"/>
                      <a:pt x="7945" y="1580"/>
                      <a:pt x="10251" y="402"/>
                    </a:cubicBezTo>
                    <a:cubicBezTo>
                      <a:pt x="10488" y="294"/>
                      <a:pt x="10354" y="0"/>
                      <a:pt x="101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" name="Google Shape;5081;p63"/>
              <p:cNvSpPr/>
              <p:nvPr/>
            </p:nvSpPr>
            <p:spPr>
              <a:xfrm>
                <a:off x="1701374" y="1243578"/>
                <a:ext cx="73612" cy="27571"/>
              </a:xfrm>
              <a:custGeom>
                <a:avLst/>
                <a:gdLst/>
                <a:ahLst/>
                <a:cxnLst/>
                <a:rect l="l" t="t" r="r" b="b"/>
                <a:pathLst>
                  <a:path w="12535" h="4695" extrusionOk="0">
                    <a:moveTo>
                      <a:pt x="12146" y="0"/>
                    </a:moveTo>
                    <a:cubicBezTo>
                      <a:pt x="12125" y="0"/>
                      <a:pt x="12104" y="3"/>
                      <a:pt x="12081" y="8"/>
                    </a:cubicBezTo>
                    <a:cubicBezTo>
                      <a:pt x="7820" y="860"/>
                      <a:pt x="3735" y="2214"/>
                      <a:pt x="1" y="4344"/>
                    </a:cubicBezTo>
                    <a:cubicBezTo>
                      <a:pt x="101" y="4469"/>
                      <a:pt x="176" y="4569"/>
                      <a:pt x="276" y="4695"/>
                    </a:cubicBezTo>
                    <a:cubicBezTo>
                      <a:pt x="4036" y="2765"/>
                      <a:pt x="8096" y="1512"/>
                      <a:pt x="12231" y="509"/>
                    </a:cubicBezTo>
                    <a:cubicBezTo>
                      <a:pt x="12535" y="439"/>
                      <a:pt x="12425" y="0"/>
                      <a:pt x="1214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" name="Google Shape;5082;p63"/>
              <p:cNvSpPr/>
              <p:nvPr/>
            </p:nvSpPr>
            <p:spPr>
              <a:xfrm>
                <a:off x="1695196" y="1236408"/>
                <a:ext cx="69724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11873" h="4287" extrusionOk="0">
                    <a:moveTo>
                      <a:pt x="11525" y="0"/>
                    </a:moveTo>
                    <a:cubicBezTo>
                      <a:pt x="11518" y="0"/>
                      <a:pt x="11511" y="0"/>
                      <a:pt x="11504" y="1"/>
                    </a:cubicBezTo>
                    <a:cubicBezTo>
                      <a:pt x="7318" y="352"/>
                      <a:pt x="3559" y="1881"/>
                      <a:pt x="0" y="3911"/>
                    </a:cubicBezTo>
                    <a:cubicBezTo>
                      <a:pt x="75" y="4036"/>
                      <a:pt x="151" y="4161"/>
                      <a:pt x="226" y="4287"/>
                    </a:cubicBezTo>
                    <a:cubicBezTo>
                      <a:pt x="3810" y="2482"/>
                      <a:pt x="7519" y="1104"/>
                      <a:pt x="11579" y="552"/>
                    </a:cubicBezTo>
                    <a:cubicBezTo>
                      <a:pt x="11873" y="503"/>
                      <a:pt x="11808" y="0"/>
                      <a:pt x="1152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" name="Google Shape;5083;p63"/>
              <p:cNvSpPr/>
              <p:nvPr/>
            </p:nvSpPr>
            <p:spPr>
              <a:xfrm>
                <a:off x="1686658" y="1230717"/>
                <a:ext cx="67416" cy="8498"/>
              </a:xfrm>
              <a:custGeom>
                <a:avLst/>
                <a:gdLst/>
                <a:ahLst/>
                <a:cxnLst/>
                <a:rect l="l" t="t" r="r" b="b"/>
                <a:pathLst>
                  <a:path w="11480" h="1447" extrusionOk="0">
                    <a:moveTo>
                      <a:pt x="9926" y="0"/>
                    </a:moveTo>
                    <a:cubicBezTo>
                      <a:pt x="6562" y="0"/>
                      <a:pt x="3242" y="355"/>
                      <a:pt x="1" y="1221"/>
                    </a:cubicBezTo>
                    <a:cubicBezTo>
                      <a:pt x="26" y="1296"/>
                      <a:pt x="51" y="1371"/>
                      <a:pt x="76" y="1446"/>
                    </a:cubicBezTo>
                    <a:cubicBezTo>
                      <a:pt x="3518" y="639"/>
                      <a:pt x="7072" y="417"/>
                      <a:pt x="10632" y="417"/>
                    </a:cubicBezTo>
                    <a:cubicBezTo>
                      <a:pt x="10831" y="417"/>
                      <a:pt x="11030" y="417"/>
                      <a:pt x="11229" y="419"/>
                    </a:cubicBezTo>
                    <a:cubicBezTo>
                      <a:pt x="11479" y="419"/>
                      <a:pt x="11479" y="43"/>
                      <a:pt x="11229" y="18"/>
                    </a:cubicBezTo>
                    <a:cubicBezTo>
                      <a:pt x="10794" y="6"/>
                      <a:pt x="10359" y="0"/>
                      <a:pt x="99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" name="Google Shape;5084;p63"/>
              <p:cNvSpPr/>
              <p:nvPr/>
            </p:nvSpPr>
            <p:spPr>
              <a:xfrm>
                <a:off x="1687685" y="1206240"/>
                <a:ext cx="97895" cy="18170"/>
              </a:xfrm>
              <a:custGeom>
                <a:avLst/>
                <a:gdLst/>
                <a:ahLst/>
                <a:cxnLst/>
                <a:rect l="l" t="t" r="r" b="b"/>
                <a:pathLst>
                  <a:path w="16670" h="3094" extrusionOk="0">
                    <a:moveTo>
                      <a:pt x="76" y="0"/>
                    </a:moveTo>
                    <a:cubicBezTo>
                      <a:pt x="51" y="100"/>
                      <a:pt x="26" y="201"/>
                      <a:pt x="1" y="276"/>
                    </a:cubicBezTo>
                    <a:cubicBezTo>
                      <a:pt x="2282" y="326"/>
                      <a:pt x="4562" y="426"/>
                      <a:pt x="6818" y="727"/>
                    </a:cubicBezTo>
                    <a:cubicBezTo>
                      <a:pt x="10076" y="1178"/>
                      <a:pt x="13184" y="2206"/>
                      <a:pt x="16317" y="3083"/>
                    </a:cubicBezTo>
                    <a:cubicBezTo>
                      <a:pt x="16340" y="3090"/>
                      <a:pt x="16362" y="3094"/>
                      <a:pt x="16383" y="3094"/>
                    </a:cubicBezTo>
                    <a:cubicBezTo>
                      <a:pt x="16569" y="3094"/>
                      <a:pt x="16670" y="2822"/>
                      <a:pt x="16467" y="2732"/>
                    </a:cubicBezTo>
                    <a:cubicBezTo>
                      <a:pt x="11204" y="501"/>
                      <a:pt x="5690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" name="Google Shape;5085;p63"/>
              <p:cNvSpPr/>
              <p:nvPr/>
            </p:nvSpPr>
            <p:spPr>
              <a:xfrm>
                <a:off x="1708733" y="1162819"/>
                <a:ext cx="85879" cy="63341"/>
              </a:xfrm>
              <a:custGeom>
                <a:avLst/>
                <a:gdLst/>
                <a:ahLst/>
                <a:cxnLst/>
                <a:rect l="l" t="t" r="r" b="b"/>
                <a:pathLst>
                  <a:path w="14624" h="10786" extrusionOk="0">
                    <a:moveTo>
                      <a:pt x="402" y="1"/>
                    </a:moveTo>
                    <a:cubicBezTo>
                      <a:pt x="277" y="201"/>
                      <a:pt x="151" y="402"/>
                      <a:pt x="1" y="577"/>
                    </a:cubicBezTo>
                    <a:cubicBezTo>
                      <a:pt x="1956" y="1279"/>
                      <a:pt x="3886" y="2056"/>
                      <a:pt x="5690" y="3058"/>
                    </a:cubicBezTo>
                    <a:cubicBezTo>
                      <a:pt x="9049" y="4963"/>
                      <a:pt x="11405" y="8021"/>
                      <a:pt x="14086" y="10702"/>
                    </a:cubicBezTo>
                    <a:cubicBezTo>
                      <a:pt x="14138" y="10761"/>
                      <a:pt x="14203" y="10786"/>
                      <a:pt x="14266" y="10786"/>
                    </a:cubicBezTo>
                    <a:cubicBezTo>
                      <a:pt x="14447" y="10786"/>
                      <a:pt x="14623" y="10587"/>
                      <a:pt x="14512" y="10402"/>
                    </a:cubicBezTo>
                    <a:cubicBezTo>
                      <a:pt x="12482" y="7294"/>
                      <a:pt x="9750" y="4662"/>
                      <a:pt x="6643" y="2707"/>
                    </a:cubicBezTo>
                    <a:cubicBezTo>
                      <a:pt x="4713" y="1479"/>
                      <a:pt x="2582" y="677"/>
                      <a:pt x="40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" name="Google Shape;5086;p63"/>
              <p:cNvSpPr/>
              <p:nvPr/>
            </p:nvSpPr>
            <p:spPr>
              <a:xfrm>
                <a:off x="1737584" y="1129411"/>
                <a:ext cx="75432" cy="70769"/>
              </a:xfrm>
              <a:custGeom>
                <a:avLst/>
                <a:gdLst/>
                <a:ahLst/>
                <a:cxnLst/>
                <a:rect l="l" t="t" r="r" b="b"/>
                <a:pathLst>
                  <a:path w="12845" h="12051" extrusionOk="0">
                    <a:moveTo>
                      <a:pt x="276" y="0"/>
                    </a:moveTo>
                    <a:cubicBezTo>
                      <a:pt x="176" y="101"/>
                      <a:pt x="100" y="201"/>
                      <a:pt x="0" y="301"/>
                    </a:cubicBezTo>
                    <a:cubicBezTo>
                      <a:pt x="2005" y="1454"/>
                      <a:pt x="3985" y="2682"/>
                      <a:pt x="5765" y="4186"/>
                    </a:cubicBezTo>
                    <a:cubicBezTo>
                      <a:pt x="8346" y="6341"/>
                      <a:pt x="10351" y="9123"/>
                      <a:pt x="12181" y="11905"/>
                    </a:cubicBezTo>
                    <a:cubicBezTo>
                      <a:pt x="12252" y="12007"/>
                      <a:pt x="12350" y="12050"/>
                      <a:pt x="12444" y="12050"/>
                    </a:cubicBezTo>
                    <a:cubicBezTo>
                      <a:pt x="12652" y="12050"/>
                      <a:pt x="12845" y="11845"/>
                      <a:pt x="12707" y="11604"/>
                    </a:cubicBezTo>
                    <a:cubicBezTo>
                      <a:pt x="10978" y="8597"/>
                      <a:pt x="8898" y="5965"/>
                      <a:pt x="6216" y="3735"/>
                    </a:cubicBezTo>
                    <a:cubicBezTo>
                      <a:pt x="4411" y="2256"/>
                      <a:pt x="2381" y="1078"/>
                      <a:pt x="2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1" name="Google Shape;5087;p63"/>
              <p:cNvSpPr/>
              <p:nvPr/>
            </p:nvSpPr>
            <p:spPr>
              <a:xfrm>
                <a:off x="1784535" y="1092467"/>
                <a:ext cx="33238" cy="79414"/>
              </a:xfrm>
              <a:custGeom>
                <a:avLst/>
                <a:gdLst/>
                <a:ahLst/>
                <a:cxnLst/>
                <a:rect l="l" t="t" r="r" b="b"/>
                <a:pathLst>
                  <a:path w="5660" h="13523" extrusionOk="0">
                    <a:moveTo>
                      <a:pt x="326" y="1"/>
                    </a:moveTo>
                    <a:cubicBezTo>
                      <a:pt x="226" y="51"/>
                      <a:pt x="126" y="101"/>
                      <a:pt x="0" y="176"/>
                    </a:cubicBezTo>
                    <a:cubicBezTo>
                      <a:pt x="727" y="1229"/>
                      <a:pt x="1404" y="2331"/>
                      <a:pt x="1980" y="3484"/>
                    </a:cubicBezTo>
                    <a:cubicBezTo>
                      <a:pt x="3509" y="6567"/>
                      <a:pt x="4211" y="10026"/>
                      <a:pt x="5113" y="13334"/>
                    </a:cubicBezTo>
                    <a:cubicBezTo>
                      <a:pt x="5143" y="13465"/>
                      <a:pt x="5242" y="13523"/>
                      <a:pt x="5345" y="13523"/>
                    </a:cubicBezTo>
                    <a:cubicBezTo>
                      <a:pt x="5498" y="13523"/>
                      <a:pt x="5659" y="13394"/>
                      <a:pt x="5614" y="13184"/>
                    </a:cubicBezTo>
                    <a:cubicBezTo>
                      <a:pt x="4938" y="9750"/>
                      <a:pt x="4010" y="6366"/>
                      <a:pt x="2406" y="3234"/>
                    </a:cubicBezTo>
                    <a:cubicBezTo>
                      <a:pt x="1830" y="2081"/>
                      <a:pt x="1103" y="1028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2" name="Google Shape;5088;p63"/>
              <p:cNvSpPr/>
              <p:nvPr/>
            </p:nvSpPr>
            <p:spPr>
              <a:xfrm>
                <a:off x="1864518" y="1076129"/>
                <a:ext cx="14805" cy="61984"/>
              </a:xfrm>
              <a:custGeom>
                <a:avLst/>
                <a:gdLst/>
                <a:ahLst/>
                <a:cxnLst/>
                <a:rect l="l" t="t" r="r" b="b"/>
                <a:pathLst>
                  <a:path w="2521" h="10555" extrusionOk="0">
                    <a:moveTo>
                      <a:pt x="1994" y="1"/>
                    </a:moveTo>
                    <a:cubicBezTo>
                      <a:pt x="1092" y="3434"/>
                      <a:pt x="415" y="6943"/>
                      <a:pt x="14" y="10377"/>
                    </a:cubicBezTo>
                    <a:cubicBezTo>
                      <a:pt x="0" y="10489"/>
                      <a:pt x="105" y="10554"/>
                      <a:pt x="204" y="10554"/>
                    </a:cubicBezTo>
                    <a:cubicBezTo>
                      <a:pt x="281" y="10554"/>
                      <a:pt x="354" y="10515"/>
                      <a:pt x="365" y="10427"/>
                    </a:cubicBezTo>
                    <a:cubicBezTo>
                      <a:pt x="1117" y="7043"/>
                      <a:pt x="1894" y="3585"/>
                      <a:pt x="2521" y="151"/>
                    </a:cubicBezTo>
                    <a:cubicBezTo>
                      <a:pt x="2345" y="101"/>
                      <a:pt x="2170" y="51"/>
                      <a:pt x="19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" name="Google Shape;5089;p63"/>
              <p:cNvSpPr/>
              <p:nvPr/>
            </p:nvSpPr>
            <p:spPr>
              <a:xfrm>
                <a:off x="1743322" y="1110061"/>
                <a:ext cx="221370" cy="187726"/>
              </a:xfrm>
              <a:custGeom>
                <a:avLst/>
                <a:gdLst/>
                <a:ahLst/>
                <a:cxnLst/>
                <a:rect l="l" t="t" r="r" b="b"/>
                <a:pathLst>
                  <a:path w="37696" h="31967" extrusionOk="0">
                    <a:moveTo>
                      <a:pt x="18541" y="0"/>
                    </a:moveTo>
                    <a:cubicBezTo>
                      <a:pt x="13481" y="0"/>
                      <a:pt x="10073" y="2696"/>
                      <a:pt x="8522" y="4498"/>
                    </a:cubicBezTo>
                    <a:cubicBezTo>
                      <a:pt x="6642" y="6654"/>
                      <a:pt x="1" y="20488"/>
                      <a:pt x="1" y="20488"/>
                    </a:cubicBezTo>
                    <a:cubicBezTo>
                      <a:pt x="1" y="20488"/>
                      <a:pt x="9249" y="29737"/>
                      <a:pt x="12006" y="31466"/>
                    </a:cubicBezTo>
                    <a:cubicBezTo>
                      <a:pt x="12556" y="31814"/>
                      <a:pt x="13537" y="31966"/>
                      <a:pt x="14791" y="31966"/>
                    </a:cubicBezTo>
                    <a:cubicBezTo>
                      <a:pt x="19764" y="31966"/>
                      <a:pt x="29041" y="29577"/>
                      <a:pt x="32883" y="27556"/>
                    </a:cubicBezTo>
                    <a:cubicBezTo>
                      <a:pt x="37695" y="25000"/>
                      <a:pt x="32557" y="12268"/>
                      <a:pt x="30778" y="8082"/>
                    </a:cubicBezTo>
                    <a:cubicBezTo>
                      <a:pt x="28998" y="3922"/>
                      <a:pt x="28497" y="1741"/>
                      <a:pt x="21705" y="338"/>
                    </a:cubicBezTo>
                    <a:cubicBezTo>
                      <a:pt x="20588" y="104"/>
                      <a:pt x="19533" y="0"/>
                      <a:pt x="18541" y="0"/>
                    </a:cubicBezTo>
                    <a:close/>
                  </a:path>
                </a:pathLst>
              </a:custGeom>
              <a:solidFill>
                <a:srgbClr val="4D1311">
                  <a:alpha val="20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4" name="Google Shape;5090;p63"/>
              <p:cNvSpPr/>
              <p:nvPr/>
            </p:nvSpPr>
            <p:spPr>
              <a:xfrm>
                <a:off x="1738905" y="1115111"/>
                <a:ext cx="207681" cy="190621"/>
              </a:xfrm>
              <a:custGeom>
                <a:avLst/>
                <a:gdLst/>
                <a:ahLst/>
                <a:cxnLst/>
                <a:rect l="l" t="t" r="r" b="b"/>
                <a:pathLst>
                  <a:path w="35365" h="32460" extrusionOk="0">
                    <a:moveTo>
                      <a:pt x="18954" y="1"/>
                    </a:moveTo>
                    <a:cubicBezTo>
                      <a:pt x="16849" y="1"/>
                      <a:pt x="14589" y="492"/>
                      <a:pt x="12382" y="1809"/>
                    </a:cubicBezTo>
                    <a:cubicBezTo>
                      <a:pt x="9500" y="3538"/>
                      <a:pt x="1" y="17423"/>
                      <a:pt x="477" y="21032"/>
                    </a:cubicBezTo>
                    <a:cubicBezTo>
                      <a:pt x="928" y="24666"/>
                      <a:pt x="7520" y="30180"/>
                      <a:pt x="15715" y="32110"/>
                    </a:cubicBezTo>
                    <a:cubicBezTo>
                      <a:pt x="16736" y="32350"/>
                      <a:pt x="17789" y="32459"/>
                      <a:pt x="18852" y="32459"/>
                    </a:cubicBezTo>
                    <a:cubicBezTo>
                      <a:pt x="26320" y="32459"/>
                      <a:pt x="34258" y="27058"/>
                      <a:pt x="34763" y="23789"/>
                    </a:cubicBezTo>
                    <a:cubicBezTo>
                      <a:pt x="35364" y="20054"/>
                      <a:pt x="29500" y="5418"/>
                      <a:pt x="28497" y="3739"/>
                    </a:cubicBezTo>
                    <a:cubicBezTo>
                      <a:pt x="27799" y="2587"/>
                      <a:pt x="23783" y="1"/>
                      <a:pt x="189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" name="Google Shape;5091;p63"/>
              <p:cNvSpPr/>
              <p:nvPr/>
            </p:nvSpPr>
            <p:spPr>
              <a:xfrm>
                <a:off x="1738905" y="1115129"/>
                <a:ext cx="112893" cy="147635"/>
              </a:xfrm>
              <a:custGeom>
                <a:avLst/>
                <a:gdLst/>
                <a:ahLst/>
                <a:cxnLst/>
                <a:rect l="l" t="t" r="r" b="b"/>
                <a:pathLst>
                  <a:path w="19224" h="25140" extrusionOk="0">
                    <a:moveTo>
                      <a:pt x="19062" y="0"/>
                    </a:moveTo>
                    <a:cubicBezTo>
                      <a:pt x="16927" y="0"/>
                      <a:pt x="14630" y="486"/>
                      <a:pt x="12382" y="1806"/>
                    </a:cubicBezTo>
                    <a:cubicBezTo>
                      <a:pt x="9500" y="3535"/>
                      <a:pt x="1" y="17420"/>
                      <a:pt x="477" y="21029"/>
                    </a:cubicBezTo>
                    <a:cubicBezTo>
                      <a:pt x="627" y="22257"/>
                      <a:pt x="1480" y="23686"/>
                      <a:pt x="2858" y="25139"/>
                    </a:cubicBezTo>
                    <a:cubicBezTo>
                      <a:pt x="2858" y="24488"/>
                      <a:pt x="2908" y="23836"/>
                      <a:pt x="3033" y="23159"/>
                    </a:cubicBezTo>
                    <a:cubicBezTo>
                      <a:pt x="3835" y="19325"/>
                      <a:pt x="5991" y="15615"/>
                      <a:pt x="7820" y="12182"/>
                    </a:cubicBezTo>
                    <a:cubicBezTo>
                      <a:pt x="10527" y="7219"/>
                      <a:pt x="14061" y="2307"/>
                      <a:pt x="19224" y="1"/>
                    </a:cubicBezTo>
                    <a:cubicBezTo>
                      <a:pt x="19170" y="1"/>
                      <a:pt x="19116" y="0"/>
                      <a:pt x="19062" y="0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" name="Google Shape;5092;p63"/>
              <p:cNvSpPr/>
              <p:nvPr/>
            </p:nvSpPr>
            <p:spPr>
              <a:xfrm>
                <a:off x="1876668" y="1203886"/>
                <a:ext cx="16420" cy="15315"/>
              </a:xfrm>
              <a:custGeom>
                <a:avLst/>
                <a:gdLst/>
                <a:ahLst/>
                <a:cxnLst/>
                <a:rect l="l" t="t" r="r" b="b"/>
                <a:pathLst>
                  <a:path w="2796" h="2608" extrusionOk="0">
                    <a:moveTo>
                      <a:pt x="1554" y="0"/>
                    </a:moveTo>
                    <a:cubicBezTo>
                      <a:pt x="752" y="0"/>
                      <a:pt x="1" y="2556"/>
                      <a:pt x="1153" y="2607"/>
                    </a:cubicBezTo>
                    <a:cubicBezTo>
                      <a:pt x="1164" y="2607"/>
                      <a:pt x="1174" y="2607"/>
                      <a:pt x="1185" y="2607"/>
                    </a:cubicBezTo>
                    <a:cubicBezTo>
                      <a:pt x="2291" y="2607"/>
                      <a:pt x="2796" y="0"/>
                      <a:pt x="1554" y="0"/>
                    </a:cubicBezTo>
                    <a:close/>
                  </a:path>
                </a:pathLst>
              </a:custGeom>
              <a:solidFill>
                <a:srgbClr val="F2A5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" name="Google Shape;5093;p63"/>
              <p:cNvSpPr/>
              <p:nvPr/>
            </p:nvSpPr>
            <p:spPr>
              <a:xfrm>
                <a:off x="1802487" y="1193286"/>
                <a:ext cx="16455" cy="15462"/>
              </a:xfrm>
              <a:custGeom>
                <a:avLst/>
                <a:gdLst/>
                <a:ahLst/>
                <a:cxnLst/>
                <a:rect l="l" t="t" r="r" b="b"/>
                <a:pathLst>
                  <a:path w="2802" h="2633" extrusionOk="0">
                    <a:moveTo>
                      <a:pt x="1530" y="1"/>
                    </a:moveTo>
                    <a:cubicBezTo>
                      <a:pt x="728" y="1"/>
                      <a:pt x="1" y="2582"/>
                      <a:pt x="1129" y="2632"/>
                    </a:cubicBezTo>
                    <a:cubicBezTo>
                      <a:pt x="1134" y="2632"/>
                      <a:pt x="1140" y="2632"/>
                      <a:pt x="1145" y="2632"/>
                    </a:cubicBezTo>
                    <a:cubicBezTo>
                      <a:pt x="2287" y="2632"/>
                      <a:pt x="2802" y="1"/>
                      <a:pt x="1530" y="1"/>
                    </a:cubicBezTo>
                    <a:close/>
                  </a:path>
                </a:pathLst>
              </a:custGeom>
              <a:solidFill>
                <a:srgbClr val="F2A5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" name="Google Shape;5094;p63"/>
              <p:cNvSpPr/>
              <p:nvPr/>
            </p:nvSpPr>
            <p:spPr>
              <a:xfrm>
                <a:off x="1829571" y="1222578"/>
                <a:ext cx="109064" cy="83113"/>
              </a:xfrm>
              <a:custGeom>
                <a:avLst/>
                <a:gdLst/>
                <a:ahLst/>
                <a:cxnLst/>
                <a:rect l="l" t="t" r="r" b="b"/>
                <a:pathLst>
                  <a:path w="18572" h="14153" extrusionOk="0">
                    <a:moveTo>
                      <a:pt x="18472" y="0"/>
                    </a:moveTo>
                    <a:cubicBezTo>
                      <a:pt x="16191" y="1278"/>
                      <a:pt x="14236" y="3183"/>
                      <a:pt x="11930" y="4486"/>
                    </a:cubicBezTo>
                    <a:cubicBezTo>
                      <a:pt x="10752" y="5138"/>
                      <a:pt x="9574" y="5890"/>
                      <a:pt x="8346" y="6567"/>
                    </a:cubicBezTo>
                    <a:cubicBezTo>
                      <a:pt x="7093" y="3459"/>
                      <a:pt x="2983" y="1203"/>
                      <a:pt x="51" y="802"/>
                    </a:cubicBezTo>
                    <a:cubicBezTo>
                      <a:pt x="26" y="802"/>
                      <a:pt x="0" y="827"/>
                      <a:pt x="26" y="852"/>
                    </a:cubicBezTo>
                    <a:cubicBezTo>
                      <a:pt x="2632" y="2882"/>
                      <a:pt x="5765" y="3910"/>
                      <a:pt x="7018" y="7218"/>
                    </a:cubicBezTo>
                    <a:cubicBezTo>
                      <a:pt x="6692" y="7369"/>
                      <a:pt x="6391" y="7494"/>
                      <a:pt x="6066" y="7619"/>
                    </a:cubicBezTo>
                    <a:cubicBezTo>
                      <a:pt x="5526" y="7799"/>
                      <a:pt x="5672" y="8605"/>
                      <a:pt x="6143" y="8605"/>
                    </a:cubicBezTo>
                    <a:cubicBezTo>
                      <a:pt x="6197" y="8605"/>
                      <a:pt x="6255" y="8595"/>
                      <a:pt x="6316" y="8572"/>
                    </a:cubicBezTo>
                    <a:cubicBezTo>
                      <a:pt x="6667" y="8446"/>
                      <a:pt x="6993" y="8321"/>
                      <a:pt x="7319" y="8171"/>
                    </a:cubicBezTo>
                    <a:lnTo>
                      <a:pt x="7319" y="8171"/>
                    </a:lnTo>
                    <a:cubicBezTo>
                      <a:pt x="7494" y="8973"/>
                      <a:pt x="7419" y="9649"/>
                      <a:pt x="7168" y="10226"/>
                    </a:cubicBezTo>
                    <a:cubicBezTo>
                      <a:pt x="7018" y="10201"/>
                      <a:pt x="6843" y="10201"/>
                      <a:pt x="6667" y="10201"/>
                    </a:cubicBezTo>
                    <a:cubicBezTo>
                      <a:pt x="6658" y="10200"/>
                      <a:pt x="6649" y="10200"/>
                      <a:pt x="6640" y="10200"/>
                    </a:cubicBezTo>
                    <a:cubicBezTo>
                      <a:pt x="6131" y="10200"/>
                      <a:pt x="5847" y="10883"/>
                      <a:pt x="6241" y="11228"/>
                    </a:cubicBezTo>
                    <a:cubicBezTo>
                      <a:pt x="6291" y="11253"/>
                      <a:pt x="6316" y="11303"/>
                      <a:pt x="6366" y="11328"/>
                    </a:cubicBezTo>
                    <a:cubicBezTo>
                      <a:pt x="4938" y="12657"/>
                      <a:pt x="2331" y="13183"/>
                      <a:pt x="351" y="13835"/>
                    </a:cubicBezTo>
                    <a:cubicBezTo>
                      <a:pt x="1351" y="14053"/>
                      <a:pt x="2390" y="14152"/>
                      <a:pt x="3430" y="14152"/>
                    </a:cubicBezTo>
                    <a:cubicBezTo>
                      <a:pt x="3825" y="14152"/>
                      <a:pt x="4219" y="14138"/>
                      <a:pt x="4612" y="14110"/>
                    </a:cubicBezTo>
                    <a:cubicBezTo>
                      <a:pt x="5765" y="13559"/>
                      <a:pt x="6767" y="12832"/>
                      <a:pt x="7519" y="11880"/>
                    </a:cubicBezTo>
                    <a:cubicBezTo>
                      <a:pt x="8121" y="12030"/>
                      <a:pt x="8772" y="12080"/>
                      <a:pt x="9424" y="12156"/>
                    </a:cubicBezTo>
                    <a:cubicBezTo>
                      <a:pt x="10101" y="12256"/>
                      <a:pt x="10803" y="12331"/>
                      <a:pt x="11479" y="12331"/>
                    </a:cubicBezTo>
                    <a:cubicBezTo>
                      <a:pt x="11880" y="12156"/>
                      <a:pt x="12281" y="11980"/>
                      <a:pt x="12657" y="11780"/>
                    </a:cubicBezTo>
                    <a:cubicBezTo>
                      <a:pt x="11229" y="11379"/>
                      <a:pt x="9800" y="10752"/>
                      <a:pt x="8346" y="10426"/>
                    </a:cubicBezTo>
                    <a:cubicBezTo>
                      <a:pt x="8547" y="9950"/>
                      <a:pt x="8647" y="9449"/>
                      <a:pt x="8722" y="8922"/>
                    </a:cubicBezTo>
                    <a:cubicBezTo>
                      <a:pt x="8747" y="8446"/>
                      <a:pt x="8722" y="7970"/>
                      <a:pt x="8647" y="7519"/>
                    </a:cubicBezTo>
                    <a:cubicBezTo>
                      <a:pt x="9800" y="6892"/>
                      <a:pt x="10928" y="6165"/>
                      <a:pt x="12031" y="5514"/>
                    </a:cubicBezTo>
                    <a:cubicBezTo>
                      <a:pt x="14437" y="4085"/>
                      <a:pt x="16642" y="2406"/>
                      <a:pt x="18572" y="401"/>
                    </a:cubicBezTo>
                    <a:cubicBezTo>
                      <a:pt x="18547" y="276"/>
                      <a:pt x="18497" y="125"/>
                      <a:pt x="18472" y="0"/>
                    </a:cubicBezTo>
                    <a:close/>
                  </a:path>
                </a:pathLst>
              </a:custGeom>
              <a:solidFill>
                <a:srgbClr val="F2A52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" name="Google Shape;5095;p63"/>
              <p:cNvSpPr/>
              <p:nvPr/>
            </p:nvSpPr>
            <p:spPr>
              <a:xfrm>
                <a:off x="1804108" y="1187249"/>
                <a:ext cx="65208" cy="86126"/>
              </a:xfrm>
              <a:custGeom>
                <a:avLst/>
                <a:gdLst/>
                <a:ahLst/>
                <a:cxnLst/>
                <a:rect l="l" t="t" r="r" b="b"/>
                <a:pathLst>
                  <a:path w="11104" h="14666" extrusionOk="0">
                    <a:moveTo>
                      <a:pt x="7289" y="1"/>
                    </a:moveTo>
                    <a:cubicBezTo>
                      <a:pt x="6655" y="1"/>
                      <a:pt x="1" y="9001"/>
                      <a:pt x="126" y="10051"/>
                    </a:cubicBezTo>
                    <a:cubicBezTo>
                      <a:pt x="251" y="11104"/>
                      <a:pt x="2958" y="14362"/>
                      <a:pt x="4261" y="14638"/>
                    </a:cubicBezTo>
                    <a:cubicBezTo>
                      <a:pt x="4342" y="14656"/>
                      <a:pt x="4437" y="14665"/>
                      <a:pt x="4544" y="14665"/>
                    </a:cubicBezTo>
                    <a:cubicBezTo>
                      <a:pt x="6185" y="14665"/>
                      <a:pt x="10763" y="12619"/>
                      <a:pt x="10928" y="11655"/>
                    </a:cubicBezTo>
                    <a:cubicBezTo>
                      <a:pt x="11103" y="10603"/>
                      <a:pt x="8823" y="101"/>
                      <a:pt x="7294" y="1"/>
                    </a:cubicBezTo>
                    <a:cubicBezTo>
                      <a:pt x="7292" y="1"/>
                      <a:pt x="7291" y="1"/>
                      <a:pt x="728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" name="Google Shape;5096;p63"/>
              <p:cNvSpPr/>
              <p:nvPr/>
            </p:nvSpPr>
            <p:spPr>
              <a:xfrm>
                <a:off x="1804255" y="1187548"/>
                <a:ext cx="41953" cy="75949"/>
              </a:xfrm>
              <a:custGeom>
                <a:avLst/>
                <a:gdLst/>
                <a:ahLst/>
                <a:cxnLst/>
                <a:rect l="l" t="t" r="r" b="b"/>
                <a:pathLst>
                  <a:path w="7144" h="12933" extrusionOk="0">
                    <a:moveTo>
                      <a:pt x="7144" y="0"/>
                    </a:moveTo>
                    <a:cubicBezTo>
                      <a:pt x="6066" y="702"/>
                      <a:pt x="1" y="8998"/>
                      <a:pt x="101" y="10000"/>
                    </a:cubicBezTo>
                    <a:cubicBezTo>
                      <a:pt x="176" y="10577"/>
                      <a:pt x="1053" y="11855"/>
                      <a:pt x="2056" y="12933"/>
                    </a:cubicBezTo>
                    <a:cubicBezTo>
                      <a:pt x="2357" y="10075"/>
                      <a:pt x="3134" y="7519"/>
                      <a:pt x="4462" y="4837"/>
                    </a:cubicBezTo>
                    <a:cubicBezTo>
                      <a:pt x="5289" y="3208"/>
                      <a:pt x="6116" y="1554"/>
                      <a:pt x="7144" y="0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" name="Google Shape;5097;p63"/>
              <p:cNvSpPr/>
              <p:nvPr/>
            </p:nvSpPr>
            <p:spPr>
              <a:xfrm>
                <a:off x="1804989" y="1243548"/>
                <a:ext cx="62413" cy="29803"/>
              </a:xfrm>
              <a:custGeom>
                <a:avLst/>
                <a:gdLst/>
                <a:ahLst/>
                <a:cxnLst/>
                <a:rect l="l" t="t" r="r" b="b"/>
                <a:pathLst>
                  <a:path w="10628" h="5075" extrusionOk="0">
                    <a:moveTo>
                      <a:pt x="3764" y="1"/>
                    </a:moveTo>
                    <a:cubicBezTo>
                      <a:pt x="2185" y="1"/>
                      <a:pt x="853" y="316"/>
                      <a:pt x="1" y="589"/>
                    </a:cubicBezTo>
                    <a:cubicBezTo>
                      <a:pt x="302" y="1742"/>
                      <a:pt x="2858" y="4775"/>
                      <a:pt x="4111" y="5051"/>
                    </a:cubicBezTo>
                    <a:cubicBezTo>
                      <a:pt x="4186" y="5067"/>
                      <a:pt x="4274" y="5074"/>
                      <a:pt x="4374" y="5074"/>
                    </a:cubicBezTo>
                    <a:cubicBezTo>
                      <a:pt x="5837" y="5074"/>
                      <a:pt x="9759" y="3425"/>
                      <a:pt x="10628" y="2369"/>
                    </a:cubicBezTo>
                    <a:cubicBezTo>
                      <a:pt x="8266" y="530"/>
                      <a:pt x="5808" y="1"/>
                      <a:pt x="3764" y="1"/>
                    </a:cubicBezTo>
                    <a:close/>
                  </a:path>
                </a:pathLst>
              </a:custGeom>
              <a:solidFill>
                <a:srgbClr val="6A381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" name="Google Shape;5098;p63"/>
              <p:cNvSpPr/>
              <p:nvPr/>
            </p:nvSpPr>
            <p:spPr>
              <a:xfrm>
                <a:off x="1809305" y="1245692"/>
                <a:ext cx="15269" cy="5773"/>
              </a:xfrm>
              <a:custGeom>
                <a:avLst/>
                <a:gdLst/>
                <a:ahLst/>
                <a:cxnLst/>
                <a:rect l="l" t="t" r="r" b="b"/>
                <a:pathLst>
                  <a:path w="2600" h="983" extrusionOk="0">
                    <a:moveTo>
                      <a:pt x="1721" y="1"/>
                    </a:moveTo>
                    <a:cubicBezTo>
                      <a:pt x="1089" y="1"/>
                      <a:pt x="361" y="211"/>
                      <a:pt x="93" y="676"/>
                    </a:cubicBezTo>
                    <a:cubicBezTo>
                      <a:pt x="0" y="843"/>
                      <a:pt x="127" y="982"/>
                      <a:pt x="271" y="982"/>
                    </a:cubicBezTo>
                    <a:cubicBezTo>
                      <a:pt x="321" y="982"/>
                      <a:pt x="373" y="965"/>
                      <a:pt x="419" y="926"/>
                    </a:cubicBezTo>
                    <a:cubicBezTo>
                      <a:pt x="619" y="776"/>
                      <a:pt x="1045" y="701"/>
                      <a:pt x="1271" y="651"/>
                    </a:cubicBezTo>
                    <a:cubicBezTo>
                      <a:pt x="1672" y="550"/>
                      <a:pt x="2073" y="625"/>
                      <a:pt x="2449" y="450"/>
                    </a:cubicBezTo>
                    <a:cubicBezTo>
                      <a:pt x="2599" y="375"/>
                      <a:pt x="2549" y="149"/>
                      <a:pt x="2399" y="99"/>
                    </a:cubicBezTo>
                    <a:cubicBezTo>
                      <a:pt x="2212" y="35"/>
                      <a:pt x="1974" y="1"/>
                      <a:pt x="1721" y="1"/>
                    </a:cubicBezTo>
                    <a:close/>
                  </a:path>
                </a:pathLst>
              </a:custGeom>
              <a:solidFill>
                <a:srgbClr val="8442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3" name="Google Shape;5099;p63"/>
              <p:cNvSpPr/>
              <p:nvPr/>
            </p:nvSpPr>
            <p:spPr>
              <a:xfrm>
                <a:off x="1825554" y="1246021"/>
                <a:ext cx="4169" cy="2572"/>
              </a:xfrm>
              <a:custGeom>
                <a:avLst/>
                <a:gdLst/>
                <a:ahLst/>
                <a:cxnLst/>
                <a:rect l="l" t="t" r="r" b="b"/>
                <a:pathLst>
                  <a:path w="710" h="438" extrusionOk="0">
                    <a:moveTo>
                      <a:pt x="399" y="0"/>
                    </a:moveTo>
                    <a:cubicBezTo>
                      <a:pt x="224" y="0"/>
                      <a:pt x="0" y="70"/>
                      <a:pt x="58" y="244"/>
                    </a:cubicBezTo>
                    <a:cubicBezTo>
                      <a:pt x="96" y="377"/>
                      <a:pt x="249" y="438"/>
                      <a:pt x="397" y="438"/>
                    </a:cubicBezTo>
                    <a:cubicBezTo>
                      <a:pt x="445" y="438"/>
                      <a:pt x="492" y="431"/>
                      <a:pt x="534" y="419"/>
                    </a:cubicBezTo>
                    <a:cubicBezTo>
                      <a:pt x="710" y="344"/>
                      <a:pt x="710" y="93"/>
                      <a:pt x="534" y="18"/>
                    </a:cubicBezTo>
                    <a:cubicBezTo>
                      <a:pt x="500" y="7"/>
                      <a:pt x="452" y="0"/>
                      <a:pt x="399" y="0"/>
                    </a:cubicBezTo>
                    <a:close/>
                  </a:path>
                </a:pathLst>
              </a:custGeom>
              <a:solidFill>
                <a:srgbClr val="84422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" name="Google Shape;5100;p63"/>
              <p:cNvSpPr/>
              <p:nvPr/>
            </p:nvSpPr>
            <p:spPr>
              <a:xfrm>
                <a:off x="1875347" y="1202705"/>
                <a:ext cx="16273" cy="15462"/>
              </a:xfrm>
              <a:custGeom>
                <a:avLst/>
                <a:gdLst/>
                <a:ahLst/>
                <a:cxnLst/>
                <a:rect l="l" t="t" r="r" b="b"/>
                <a:pathLst>
                  <a:path w="2771" h="2633" extrusionOk="0">
                    <a:moveTo>
                      <a:pt x="1529" y="1"/>
                    </a:moveTo>
                    <a:cubicBezTo>
                      <a:pt x="727" y="1"/>
                      <a:pt x="0" y="2582"/>
                      <a:pt x="1128" y="2632"/>
                    </a:cubicBezTo>
                    <a:cubicBezTo>
                      <a:pt x="1138" y="2633"/>
                      <a:pt x="1149" y="2633"/>
                      <a:pt x="1159" y="2633"/>
                    </a:cubicBezTo>
                    <a:cubicBezTo>
                      <a:pt x="2265" y="2633"/>
                      <a:pt x="2770" y="1"/>
                      <a:pt x="152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5" name="Google Shape;5101;p63"/>
              <p:cNvSpPr/>
              <p:nvPr/>
            </p:nvSpPr>
            <p:spPr>
              <a:xfrm>
                <a:off x="1880497" y="1204009"/>
                <a:ext cx="4686" cy="4792"/>
              </a:xfrm>
              <a:custGeom>
                <a:avLst/>
                <a:gdLst/>
                <a:ahLst/>
                <a:cxnLst/>
                <a:rect l="l" t="t" r="r" b="b"/>
                <a:pathLst>
                  <a:path w="798" h="816" extrusionOk="0">
                    <a:moveTo>
                      <a:pt x="634" y="1"/>
                    </a:moveTo>
                    <a:cubicBezTo>
                      <a:pt x="623" y="1"/>
                      <a:pt x="613" y="2"/>
                      <a:pt x="602" y="4"/>
                    </a:cubicBezTo>
                    <a:cubicBezTo>
                      <a:pt x="451" y="54"/>
                      <a:pt x="301" y="104"/>
                      <a:pt x="201" y="230"/>
                    </a:cubicBezTo>
                    <a:cubicBezTo>
                      <a:pt x="100" y="380"/>
                      <a:pt x="0" y="556"/>
                      <a:pt x="100" y="731"/>
                    </a:cubicBezTo>
                    <a:cubicBezTo>
                      <a:pt x="138" y="787"/>
                      <a:pt x="204" y="816"/>
                      <a:pt x="266" y="816"/>
                    </a:cubicBezTo>
                    <a:cubicBezTo>
                      <a:pt x="287" y="816"/>
                      <a:pt x="307" y="812"/>
                      <a:pt x="326" y="806"/>
                    </a:cubicBezTo>
                    <a:cubicBezTo>
                      <a:pt x="602" y="756"/>
                      <a:pt x="652" y="430"/>
                      <a:pt x="752" y="205"/>
                    </a:cubicBezTo>
                    <a:cubicBezTo>
                      <a:pt x="798" y="113"/>
                      <a:pt x="739" y="1"/>
                      <a:pt x="6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6" name="Google Shape;5102;p63"/>
              <p:cNvSpPr/>
              <p:nvPr/>
            </p:nvSpPr>
            <p:spPr>
              <a:xfrm>
                <a:off x="1879170" y="1209359"/>
                <a:ext cx="3095" cy="3312"/>
              </a:xfrm>
              <a:custGeom>
                <a:avLst/>
                <a:gdLst/>
                <a:ahLst/>
                <a:cxnLst/>
                <a:rect l="l" t="t" r="r" b="b"/>
                <a:pathLst>
                  <a:path w="527" h="564" extrusionOk="0">
                    <a:moveTo>
                      <a:pt x="330" y="1"/>
                    </a:moveTo>
                    <a:cubicBezTo>
                      <a:pt x="256" y="1"/>
                      <a:pt x="178" y="33"/>
                      <a:pt x="126" y="96"/>
                    </a:cubicBezTo>
                    <a:cubicBezTo>
                      <a:pt x="101" y="121"/>
                      <a:pt x="76" y="146"/>
                      <a:pt x="76" y="196"/>
                    </a:cubicBezTo>
                    <a:cubicBezTo>
                      <a:pt x="1" y="296"/>
                      <a:pt x="26" y="396"/>
                      <a:pt x="101" y="497"/>
                    </a:cubicBezTo>
                    <a:cubicBezTo>
                      <a:pt x="101" y="497"/>
                      <a:pt x="126" y="497"/>
                      <a:pt x="126" y="522"/>
                    </a:cubicBezTo>
                    <a:cubicBezTo>
                      <a:pt x="155" y="551"/>
                      <a:pt x="210" y="563"/>
                      <a:pt x="266" y="563"/>
                    </a:cubicBezTo>
                    <a:cubicBezTo>
                      <a:pt x="306" y="563"/>
                      <a:pt x="345" y="557"/>
                      <a:pt x="377" y="547"/>
                    </a:cubicBezTo>
                    <a:cubicBezTo>
                      <a:pt x="377" y="547"/>
                      <a:pt x="377" y="522"/>
                      <a:pt x="402" y="522"/>
                    </a:cubicBezTo>
                    <a:cubicBezTo>
                      <a:pt x="477" y="497"/>
                      <a:pt x="527" y="396"/>
                      <a:pt x="527" y="321"/>
                    </a:cubicBezTo>
                    <a:cubicBezTo>
                      <a:pt x="527" y="271"/>
                      <a:pt x="527" y="246"/>
                      <a:pt x="527" y="196"/>
                    </a:cubicBezTo>
                    <a:cubicBezTo>
                      <a:pt x="527" y="64"/>
                      <a:pt x="433" y="1"/>
                      <a:pt x="33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" name="Google Shape;5103;p63"/>
              <p:cNvSpPr/>
              <p:nvPr/>
            </p:nvSpPr>
            <p:spPr>
              <a:xfrm>
                <a:off x="1801019" y="1192258"/>
                <a:ext cx="16420" cy="15315"/>
              </a:xfrm>
              <a:custGeom>
                <a:avLst/>
                <a:gdLst/>
                <a:ahLst/>
                <a:cxnLst/>
                <a:rect l="l" t="t" r="r" b="b"/>
                <a:pathLst>
                  <a:path w="2796" h="2608" extrusionOk="0">
                    <a:moveTo>
                      <a:pt x="1554" y="0"/>
                    </a:moveTo>
                    <a:cubicBezTo>
                      <a:pt x="752" y="0"/>
                      <a:pt x="0" y="2557"/>
                      <a:pt x="1153" y="2607"/>
                    </a:cubicBezTo>
                    <a:cubicBezTo>
                      <a:pt x="1164" y="2607"/>
                      <a:pt x="1174" y="2607"/>
                      <a:pt x="1185" y="2607"/>
                    </a:cubicBezTo>
                    <a:cubicBezTo>
                      <a:pt x="2291" y="2607"/>
                      <a:pt x="2796" y="0"/>
                      <a:pt x="155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" name="Google Shape;5104;p63"/>
              <p:cNvSpPr/>
              <p:nvPr/>
            </p:nvSpPr>
            <p:spPr>
              <a:xfrm>
                <a:off x="1806903" y="1192792"/>
                <a:ext cx="4076" cy="4128"/>
              </a:xfrm>
              <a:custGeom>
                <a:avLst/>
                <a:gdLst/>
                <a:ahLst/>
                <a:cxnLst/>
                <a:rect l="l" t="t" r="r" b="b"/>
                <a:pathLst>
                  <a:path w="694" h="703" extrusionOk="0">
                    <a:moveTo>
                      <a:pt x="462" y="1"/>
                    </a:moveTo>
                    <a:cubicBezTo>
                      <a:pt x="443" y="1"/>
                      <a:pt x="423" y="3"/>
                      <a:pt x="402" y="9"/>
                    </a:cubicBezTo>
                    <a:cubicBezTo>
                      <a:pt x="176" y="59"/>
                      <a:pt x="26" y="210"/>
                      <a:pt x="1" y="460"/>
                    </a:cubicBezTo>
                    <a:cubicBezTo>
                      <a:pt x="1" y="599"/>
                      <a:pt x="145" y="702"/>
                      <a:pt x="284" y="702"/>
                    </a:cubicBezTo>
                    <a:cubicBezTo>
                      <a:pt x="345" y="702"/>
                      <a:pt x="406" y="682"/>
                      <a:pt x="452" y="636"/>
                    </a:cubicBezTo>
                    <a:cubicBezTo>
                      <a:pt x="552" y="511"/>
                      <a:pt x="552" y="410"/>
                      <a:pt x="627" y="285"/>
                    </a:cubicBezTo>
                    <a:cubicBezTo>
                      <a:pt x="694" y="153"/>
                      <a:pt x="604" y="1"/>
                      <a:pt x="4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" name="Google Shape;5105;p63"/>
              <p:cNvSpPr/>
              <p:nvPr/>
            </p:nvSpPr>
            <p:spPr>
              <a:xfrm>
                <a:off x="1805059" y="1197849"/>
                <a:ext cx="3471" cy="4152"/>
              </a:xfrm>
              <a:custGeom>
                <a:avLst/>
                <a:gdLst/>
                <a:ahLst/>
                <a:cxnLst/>
                <a:rect l="l" t="t" r="r" b="b"/>
                <a:pathLst>
                  <a:path w="591" h="707" extrusionOk="0">
                    <a:moveTo>
                      <a:pt x="365" y="1"/>
                    </a:moveTo>
                    <a:cubicBezTo>
                      <a:pt x="290" y="1"/>
                      <a:pt x="240" y="51"/>
                      <a:pt x="164" y="101"/>
                    </a:cubicBezTo>
                    <a:cubicBezTo>
                      <a:pt x="64" y="201"/>
                      <a:pt x="14" y="301"/>
                      <a:pt x="14" y="452"/>
                    </a:cubicBezTo>
                    <a:cubicBezTo>
                      <a:pt x="1" y="625"/>
                      <a:pt x="115" y="706"/>
                      <a:pt x="244" y="706"/>
                    </a:cubicBezTo>
                    <a:cubicBezTo>
                      <a:pt x="358" y="706"/>
                      <a:pt x="482" y="644"/>
                      <a:pt x="540" y="527"/>
                    </a:cubicBezTo>
                    <a:cubicBezTo>
                      <a:pt x="591" y="376"/>
                      <a:pt x="565" y="26"/>
                      <a:pt x="36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" name="Google Shape;5106;p63"/>
              <p:cNvSpPr/>
              <p:nvPr/>
            </p:nvSpPr>
            <p:spPr>
              <a:xfrm>
                <a:off x="1748619" y="1213493"/>
                <a:ext cx="49235" cy="40191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6844" extrusionOk="0">
                    <a:moveTo>
                      <a:pt x="33" y="1"/>
                    </a:moveTo>
                    <a:cubicBezTo>
                      <a:pt x="15" y="1"/>
                      <a:pt x="1" y="43"/>
                      <a:pt x="1" y="43"/>
                    </a:cubicBezTo>
                    <a:cubicBezTo>
                      <a:pt x="678" y="1998"/>
                      <a:pt x="1680" y="2499"/>
                      <a:pt x="3159" y="3853"/>
                    </a:cubicBezTo>
                    <a:cubicBezTo>
                      <a:pt x="4562" y="5156"/>
                      <a:pt x="6317" y="6284"/>
                      <a:pt x="8146" y="6835"/>
                    </a:cubicBezTo>
                    <a:cubicBezTo>
                      <a:pt x="8163" y="6841"/>
                      <a:pt x="8179" y="6843"/>
                      <a:pt x="8193" y="6843"/>
                    </a:cubicBezTo>
                    <a:cubicBezTo>
                      <a:pt x="8316" y="6843"/>
                      <a:pt x="8383" y="6677"/>
                      <a:pt x="8272" y="6610"/>
                    </a:cubicBezTo>
                    <a:cubicBezTo>
                      <a:pt x="6417" y="5632"/>
                      <a:pt x="4663" y="4730"/>
                      <a:pt x="3109" y="3327"/>
                    </a:cubicBezTo>
                    <a:cubicBezTo>
                      <a:pt x="1605" y="1998"/>
                      <a:pt x="1179" y="1622"/>
                      <a:pt x="51" y="18"/>
                    </a:cubicBezTo>
                    <a:cubicBezTo>
                      <a:pt x="45" y="6"/>
                      <a:pt x="39" y="1"/>
                      <a:pt x="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" name="Google Shape;5107;p63"/>
              <p:cNvSpPr/>
              <p:nvPr/>
            </p:nvSpPr>
            <p:spPr>
              <a:xfrm>
                <a:off x="1765426" y="1272153"/>
                <a:ext cx="32211" cy="3459"/>
              </a:xfrm>
              <a:custGeom>
                <a:avLst/>
                <a:gdLst/>
                <a:ahLst/>
                <a:cxnLst/>
                <a:rect l="l" t="t" r="r" b="b"/>
                <a:pathLst>
                  <a:path w="5485" h="589" extrusionOk="0">
                    <a:moveTo>
                      <a:pt x="53" y="1"/>
                    </a:moveTo>
                    <a:cubicBezTo>
                      <a:pt x="0" y="1"/>
                      <a:pt x="21" y="104"/>
                      <a:pt x="21" y="104"/>
                    </a:cubicBezTo>
                    <a:cubicBezTo>
                      <a:pt x="948" y="405"/>
                      <a:pt x="1500" y="505"/>
                      <a:pt x="2452" y="556"/>
                    </a:cubicBezTo>
                    <a:cubicBezTo>
                      <a:pt x="2802" y="574"/>
                      <a:pt x="3159" y="588"/>
                      <a:pt x="3515" y="588"/>
                    </a:cubicBezTo>
                    <a:cubicBezTo>
                      <a:pt x="4153" y="588"/>
                      <a:pt x="4790" y="541"/>
                      <a:pt x="5385" y="380"/>
                    </a:cubicBezTo>
                    <a:cubicBezTo>
                      <a:pt x="5478" y="357"/>
                      <a:pt x="5484" y="202"/>
                      <a:pt x="5403" y="202"/>
                    </a:cubicBezTo>
                    <a:cubicBezTo>
                      <a:pt x="5397" y="202"/>
                      <a:pt x="5391" y="203"/>
                      <a:pt x="5385" y="205"/>
                    </a:cubicBezTo>
                    <a:cubicBezTo>
                      <a:pt x="4473" y="217"/>
                      <a:pt x="3626" y="264"/>
                      <a:pt x="2787" y="264"/>
                    </a:cubicBezTo>
                    <a:cubicBezTo>
                      <a:pt x="1896" y="264"/>
                      <a:pt x="1014" y="211"/>
                      <a:pt x="71" y="4"/>
                    </a:cubicBezTo>
                    <a:cubicBezTo>
                      <a:pt x="64" y="2"/>
                      <a:pt x="58" y="1"/>
                      <a:pt x="5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" name="Google Shape;5108;p63"/>
              <p:cNvSpPr/>
              <p:nvPr/>
            </p:nvSpPr>
            <p:spPr>
              <a:xfrm>
                <a:off x="1782473" y="1245387"/>
                <a:ext cx="15380" cy="8298"/>
              </a:xfrm>
              <a:custGeom>
                <a:avLst/>
                <a:gdLst/>
                <a:ahLst/>
                <a:cxnLst/>
                <a:rect l="l" t="t" r="r" b="b"/>
                <a:pathLst>
                  <a:path w="2619" h="1413" extrusionOk="0">
                    <a:moveTo>
                      <a:pt x="326" y="1"/>
                    </a:moveTo>
                    <a:cubicBezTo>
                      <a:pt x="226" y="101"/>
                      <a:pt x="101" y="226"/>
                      <a:pt x="0" y="352"/>
                    </a:cubicBezTo>
                    <a:cubicBezTo>
                      <a:pt x="777" y="778"/>
                      <a:pt x="1579" y="1154"/>
                      <a:pt x="2381" y="1404"/>
                    </a:cubicBezTo>
                    <a:cubicBezTo>
                      <a:pt x="2398" y="1410"/>
                      <a:pt x="2414" y="1412"/>
                      <a:pt x="2428" y="1412"/>
                    </a:cubicBezTo>
                    <a:cubicBezTo>
                      <a:pt x="2551" y="1412"/>
                      <a:pt x="2618" y="1246"/>
                      <a:pt x="2507" y="1179"/>
                    </a:cubicBezTo>
                    <a:cubicBezTo>
                      <a:pt x="1755" y="778"/>
                      <a:pt x="1028" y="402"/>
                      <a:pt x="326" y="1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" name="Google Shape;5109;p63"/>
              <p:cNvSpPr/>
              <p:nvPr/>
            </p:nvSpPr>
            <p:spPr>
              <a:xfrm>
                <a:off x="1776583" y="1273340"/>
                <a:ext cx="21053" cy="2273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387" extrusionOk="0">
                    <a:moveTo>
                      <a:pt x="3503" y="0"/>
                    </a:moveTo>
                    <a:cubicBezTo>
                      <a:pt x="3497" y="0"/>
                      <a:pt x="3491" y="1"/>
                      <a:pt x="3485" y="3"/>
                    </a:cubicBezTo>
                    <a:cubicBezTo>
                      <a:pt x="2591" y="3"/>
                      <a:pt x="1751" y="56"/>
                      <a:pt x="926" y="56"/>
                    </a:cubicBezTo>
                    <a:cubicBezTo>
                      <a:pt x="616" y="56"/>
                      <a:pt x="308" y="48"/>
                      <a:pt x="1" y="28"/>
                    </a:cubicBezTo>
                    <a:lnTo>
                      <a:pt x="1" y="28"/>
                    </a:lnTo>
                    <a:cubicBezTo>
                      <a:pt x="26" y="128"/>
                      <a:pt x="51" y="228"/>
                      <a:pt x="51" y="329"/>
                    </a:cubicBezTo>
                    <a:cubicBezTo>
                      <a:pt x="226" y="329"/>
                      <a:pt x="377" y="354"/>
                      <a:pt x="552" y="354"/>
                    </a:cubicBezTo>
                    <a:cubicBezTo>
                      <a:pt x="902" y="372"/>
                      <a:pt x="1259" y="386"/>
                      <a:pt x="1615" y="386"/>
                    </a:cubicBezTo>
                    <a:cubicBezTo>
                      <a:pt x="2253" y="386"/>
                      <a:pt x="2890" y="339"/>
                      <a:pt x="3485" y="178"/>
                    </a:cubicBezTo>
                    <a:cubicBezTo>
                      <a:pt x="3578" y="155"/>
                      <a:pt x="3584" y="0"/>
                      <a:pt x="3503" y="0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" name="Google Shape;5110;p63"/>
              <p:cNvSpPr/>
              <p:nvPr/>
            </p:nvSpPr>
            <p:spPr>
              <a:xfrm>
                <a:off x="1863027" y="1222578"/>
                <a:ext cx="75608" cy="44314"/>
              </a:xfrm>
              <a:custGeom>
                <a:avLst/>
                <a:gdLst/>
                <a:ahLst/>
                <a:cxnLst/>
                <a:rect l="l" t="t" r="r" b="b"/>
                <a:pathLst>
                  <a:path w="12875" h="7546" extrusionOk="0">
                    <a:moveTo>
                      <a:pt x="12775" y="0"/>
                    </a:moveTo>
                    <a:cubicBezTo>
                      <a:pt x="8715" y="2932"/>
                      <a:pt x="4855" y="5539"/>
                      <a:pt x="143" y="7293"/>
                    </a:cubicBezTo>
                    <a:cubicBezTo>
                      <a:pt x="1" y="7341"/>
                      <a:pt x="83" y="7546"/>
                      <a:pt x="199" y="7546"/>
                    </a:cubicBezTo>
                    <a:cubicBezTo>
                      <a:pt x="205" y="7546"/>
                      <a:pt x="212" y="7545"/>
                      <a:pt x="218" y="7544"/>
                    </a:cubicBezTo>
                    <a:cubicBezTo>
                      <a:pt x="2549" y="7093"/>
                      <a:pt x="4629" y="5589"/>
                      <a:pt x="6659" y="4461"/>
                    </a:cubicBezTo>
                    <a:cubicBezTo>
                      <a:pt x="9065" y="3133"/>
                      <a:pt x="10745" y="1855"/>
                      <a:pt x="12825" y="50"/>
                    </a:cubicBezTo>
                    <a:cubicBezTo>
                      <a:pt x="12875" y="25"/>
                      <a:pt x="12775" y="0"/>
                      <a:pt x="1277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" name="Google Shape;5111;p63"/>
              <p:cNvSpPr/>
              <p:nvPr/>
            </p:nvSpPr>
            <p:spPr>
              <a:xfrm>
                <a:off x="1858980" y="1272882"/>
                <a:ext cx="44925" cy="19773"/>
              </a:xfrm>
              <a:custGeom>
                <a:avLst/>
                <a:gdLst/>
                <a:ahLst/>
                <a:cxnLst/>
                <a:rect l="l" t="t" r="r" b="b"/>
                <a:pathLst>
                  <a:path w="7650" h="3367" extrusionOk="0">
                    <a:moveTo>
                      <a:pt x="177" y="1"/>
                    </a:moveTo>
                    <a:cubicBezTo>
                      <a:pt x="79" y="1"/>
                      <a:pt x="1" y="132"/>
                      <a:pt x="80" y="231"/>
                    </a:cubicBezTo>
                    <a:cubicBezTo>
                      <a:pt x="882" y="1183"/>
                      <a:pt x="2511" y="1685"/>
                      <a:pt x="3639" y="2186"/>
                    </a:cubicBezTo>
                    <a:cubicBezTo>
                      <a:pt x="5343" y="2913"/>
                      <a:pt x="5619" y="3013"/>
                      <a:pt x="7424" y="3364"/>
                    </a:cubicBezTo>
                    <a:cubicBezTo>
                      <a:pt x="7439" y="3366"/>
                      <a:pt x="7453" y="3366"/>
                      <a:pt x="7466" y="3366"/>
                    </a:cubicBezTo>
                    <a:cubicBezTo>
                      <a:pt x="7649" y="3366"/>
                      <a:pt x="7649" y="3214"/>
                      <a:pt x="7649" y="3214"/>
                    </a:cubicBezTo>
                    <a:cubicBezTo>
                      <a:pt x="4717" y="2462"/>
                      <a:pt x="2737" y="1835"/>
                      <a:pt x="256" y="31"/>
                    </a:cubicBezTo>
                    <a:cubicBezTo>
                      <a:pt x="230" y="10"/>
                      <a:pt x="203" y="1"/>
                      <a:pt x="17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" name="Google Shape;5112;p63"/>
              <p:cNvSpPr/>
              <p:nvPr/>
            </p:nvSpPr>
            <p:spPr>
              <a:xfrm>
                <a:off x="1776143" y="1226841"/>
                <a:ext cx="102869" cy="79731"/>
              </a:xfrm>
              <a:custGeom>
                <a:avLst/>
                <a:gdLst/>
                <a:ahLst/>
                <a:cxnLst/>
                <a:rect l="l" t="t" r="r" b="b"/>
                <a:pathLst>
                  <a:path w="17517" h="13577" extrusionOk="0">
                    <a:moveTo>
                      <a:pt x="8898" y="1"/>
                    </a:moveTo>
                    <a:cubicBezTo>
                      <a:pt x="4437" y="1"/>
                      <a:pt x="828" y="4738"/>
                      <a:pt x="327" y="5815"/>
                    </a:cubicBezTo>
                    <a:cubicBezTo>
                      <a:pt x="1" y="6517"/>
                      <a:pt x="1755" y="12357"/>
                      <a:pt x="7093" y="13334"/>
                    </a:cubicBezTo>
                    <a:cubicBezTo>
                      <a:pt x="8005" y="13502"/>
                      <a:pt x="8843" y="13576"/>
                      <a:pt x="9612" y="13576"/>
                    </a:cubicBezTo>
                    <a:cubicBezTo>
                      <a:pt x="15757" y="13576"/>
                      <a:pt x="17517" y="8795"/>
                      <a:pt x="17495" y="8171"/>
                    </a:cubicBezTo>
                    <a:cubicBezTo>
                      <a:pt x="17469" y="7470"/>
                      <a:pt x="14312" y="1"/>
                      <a:pt x="889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" name="Google Shape;5113;p63"/>
              <p:cNvSpPr/>
              <p:nvPr/>
            </p:nvSpPr>
            <p:spPr>
              <a:xfrm>
                <a:off x="1799104" y="1226841"/>
                <a:ext cx="79907" cy="79731"/>
              </a:xfrm>
              <a:custGeom>
                <a:avLst/>
                <a:gdLst/>
                <a:ahLst/>
                <a:cxnLst/>
                <a:rect l="l" t="t" r="r" b="b"/>
                <a:pathLst>
                  <a:path w="13607" h="13577" extrusionOk="0">
                    <a:moveTo>
                      <a:pt x="4988" y="1"/>
                    </a:moveTo>
                    <a:cubicBezTo>
                      <a:pt x="4286" y="1"/>
                      <a:pt x="3635" y="126"/>
                      <a:pt x="2983" y="327"/>
                    </a:cubicBezTo>
                    <a:cubicBezTo>
                      <a:pt x="2557" y="753"/>
                      <a:pt x="2231" y="1204"/>
                      <a:pt x="2131" y="1630"/>
                    </a:cubicBezTo>
                    <a:cubicBezTo>
                      <a:pt x="1855" y="2758"/>
                      <a:pt x="3559" y="2482"/>
                      <a:pt x="4136" y="2933"/>
                    </a:cubicBezTo>
                    <a:cubicBezTo>
                      <a:pt x="4913" y="3510"/>
                      <a:pt x="3384" y="3810"/>
                      <a:pt x="2858" y="3936"/>
                    </a:cubicBezTo>
                    <a:cubicBezTo>
                      <a:pt x="878" y="4337"/>
                      <a:pt x="2381" y="5615"/>
                      <a:pt x="4286" y="5916"/>
                    </a:cubicBezTo>
                    <a:cubicBezTo>
                      <a:pt x="4838" y="6066"/>
                      <a:pt x="6366" y="6066"/>
                      <a:pt x="5514" y="6668"/>
                    </a:cubicBezTo>
                    <a:cubicBezTo>
                      <a:pt x="4687" y="7319"/>
                      <a:pt x="3108" y="7094"/>
                      <a:pt x="2081" y="7520"/>
                    </a:cubicBezTo>
                    <a:cubicBezTo>
                      <a:pt x="777" y="8071"/>
                      <a:pt x="126" y="9224"/>
                      <a:pt x="26" y="10627"/>
                    </a:cubicBezTo>
                    <a:cubicBezTo>
                      <a:pt x="0" y="11104"/>
                      <a:pt x="26" y="11580"/>
                      <a:pt x="101" y="12031"/>
                    </a:cubicBezTo>
                    <a:cubicBezTo>
                      <a:pt x="953" y="12633"/>
                      <a:pt x="1980" y="13109"/>
                      <a:pt x="3183" y="13334"/>
                    </a:cubicBezTo>
                    <a:cubicBezTo>
                      <a:pt x="4095" y="13502"/>
                      <a:pt x="4933" y="13576"/>
                      <a:pt x="5702" y="13576"/>
                    </a:cubicBezTo>
                    <a:cubicBezTo>
                      <a:pt x="11847" y="13576"/>
                      <a:pt x="13607" y="8795"/>
                      <a:pt x="13585" y="8171"/>
                    </a:cubicBezTo>
                    <a:cubicBezTo>
                      <a:pt x="13559" y="7470"/>
                      <a:pt x="10402" y="1"/>
                      <a:pt x="4988" y="1"/>
                    </a:cubicBezTo>
                    <a:close/>
                  </a:path>
                </a:pathLst>
              </a:custGeom>
              <a:solidFill>
                <a:srgbClr val="78433F">
                  <a:alpha val="120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" name="Google Shape;5114;p63"/>
              <p:cNvSpPr/>
              <p:nvPr/>
            </p:nvSpPr>
            <p:spPr>
              <a:xfrm>
                <a:off x="1787624" y="1257901"/>
                <a:ext cx="80512" cy="10159"/>
              </a:xfrm>
              <a:custGeom>
                <a:avLst/>
                <a:gdLst/>
                <a:ahLst/>
                <a:cxnLst/>
                <a:rect l="l" t="t" r="r" b="b"/>
                <a:pathLst>
                  <a:path w="13710" h="173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981" y="627"/>
                      <a:pt x="4086" y="777"/>
                      <a:pt x="6116" y="1053"/>
                    </a:cubicBezTo>
                    <a:cubicBezTo>
                      <a:pt x="8547" y="1354"/>
                      <a:pt x="11028" y="1654"/>
                      <a:pt x="13484" y="1729"/>
                    </a:cubicBezTo>
                    <a:cubicBezTo>
                      <a:pt x="13660" y="1729"/>
                      <a:pt x="13710" y="1454"/>
                      <a:pt x="13534" y="1404"/>
                    </a:cubicBezTo>
                    <a:cubicBezTo>
                      <a:pt x="9123" y="451"/>
                      <a:pt x="4462" y="727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" name="Google Shape;5115;p63"/>
              <p:cNvSpPr/>
              <p:nvPr/>
            </p:nvSpPr>
            <p:spPr>
              <a:xfrm>
                <a:off x="1787917" y="1268935"/>
                <a:ext cx="73154" cy="10165"/>
              </a:xfrm>
              <a:custGeom>
                <a:avLst/>
                <a:gdLst/>
                <a:ahLst/>
                <a:cxnLst/>
                <a:rect l="l" t="t" r="r" b="b"/>
                <a:pathLst>
                  <a:path w="12457" h="1731" extrusionOk="0">
                    <a:moveTo>
                      <a:pt x="76" y="1"/>
                    </a:moveTo>
                    <a:cubicBezTo>
                      <a:pt x="26" y="1"/>
                      <a:pt x="1" y="76"/>
                      <a:pt x="76" y="101"/>
                    </a:cubicBezTo>
                    <a:cubicBezTo>
                      <a:pt x="3321" y="1075"/>
                      <a:pt x="7146" y="1731"/>
                      <a:pt x="10678" y="1731"/>
                    </a:cubicBezTo>
                    <a:cubicBezTo>
                      <a:pt x="11238" y="1731"/>
                      <a:pt x="11790" y="1714"/>
                      <a:pt x="12332" y="1680"/>
                    </a:cubicBezTo>
                    <a:cubicBezTo>
                      <a:pt x="12457" y="1680"/>
                      <a:pt x="12457" y="1480"/>
                      <a:pt x="12332" y="1480"/>
                    </a:cubicBezTo>
                    <a:cubicBezTo>
                      <a:pt x="8246" y="1028"/>
                      <a:pt x="4086" y="1028"/>
                      <a:pt x="7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" name="Google Shape;5116;p63"/>
              <p:cNvSpPr/>
              <p:nvPr/>
            </p:nvSpPr>
            <p:spPr>
              <a:xfrm>
                <a:off x="1791200" y="1280974"/>
                <a:ext cx="59571" cy="8010"/>
              </a:xfrm>
              <a:custGeom>
                <a:avLst/>
                <a:gdLst/>
                <a:ahLst/>
                <a:cxnLst/>
                <a:rect l="l" t="t" r="r" b="b"/>
                <a:pathLst>
                  <a:path w="10144" h="1364" extrusionOk="0">
                    <a:moveTo>
                      <a:pt x="48" y="1"/>
                    </a:moveTo>
                    <a:cubicBezTo>
                      <a:pt x="13" y="1"/>
                      <a:pt x="0" y="56"/>
                      <a:pt x="43" y="56"/>
                    </a:cubicBezTo>
                    <a:cubicBezTo>
                      <a:pt x="2485" y="969"/>
                      <a:pt x="5241" y="1364"/>
                      <a:pt x="7900" y="1364"/>
                    </a:cubicBezTo>
                    <a:cubicBezTo>
                      <a:pt x="8599" y="1364"/>
                      <a:pt x="9290" y="1336"/>
                      <a:pt x="9968" y="1284"/>
                    </a:cubicBezTo>
                    <a:cubicBezTo>
                      <a:pt x="10144" y="1259"/>
                      <a:pt x="10144" y="1008"/>
                      <a:pt x="9968" y="1008"/>
                    </a:cubicBezTo>
                    <a:cubicBezTo>
                      <a:pt x="6660" y="958"/>
                      <a:pt x="3251" y="983"/>
                      <a:pt x="68" y="6"/>
                    </a:cubicBezTo>
                    <a:cubicBezTo>
                      <a:pt x="61" y="2"/>
                      <a:pt x="54" y="1"/>
                      <a:pt x="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" name="Google Shape;5117;p63"/>
              <p:cNvSpPr/>
              <p:nvPr/>
            </p:nvSpPr>
            <p:spPr>
              <a:xfrm>
                <a:off x="1726984" y="1062587"/>
                <a:ext cx="79314" cy="56341"/>
              </a:xfrm>
              <a:custGeom>
                <a:avLst/>
                <a:gdLst/>
                <a:ahLst/>
                <a:cxnLst/>
                <a:rect l="l" t="t" r="r" b="b"/>
                <a:pathLst>
                  <a:path w="13506" h="9594" extrusionOk="0">
                    <a:moveTo>
                      <a:pt x="7689" y="0"/>
                    </a:moveTo>
                    <a:cubicBezTo>
                      <a:pt x="6812" y="0"/>
                      <a:pt x="5898" y="348"/>
                      <a:pt x="5013" y="1179"/>
                    </a:cubicBezTo>
                    <a:cubicBezTo>
                      <a:pt x="1" y="5865"/>
                      <a:pt x="5765" y="9224"/>
                      <a:pt x="7219" y="9575"/>
                    </a:cubicBezTo>
                    <a:cubicBezTo>
                      <a:pt x="7271" y="9587"/>
                      <a:pt x="7333" y="9593"/>
                      <a:pt x="7404" y="9593"/>
                    </a:cubicBezTo>
                    <a:cubicBezTo>
                      <a:pt x="8631" y="9593"/>
                      <a:pt x="12493" y="7836"/>
                      <a:pt x="12682" y="7244"/>
                    </a:cubicBezTo>
                    <a:cubicBezTo>
                      <a:pt x="13506" y="4480"/>
                      <a:pt x="10834" y="0"/>
                      <a:pt x="76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" name="Google Shape;5118;p63"/>
              <p:cNvSpPr/>
              <p:nvPr/>
            </p:nvSpPr>
            <p:spPr>
              <a:xfrm>
                <a:off x="1756664" y="1081456"/>
                <a:ext cx="34055" cy="25704"/>
              </a:xfrm>
              <a:custGeom>
                <a:avLst/>
                <a:gdLst/>
                <a:ahLst/>
                <a:cxnLst/>
                <a:rect l="l" t="t" r="r" b="b"/>
                <a:pathLst>
                  <a:path w="5799" h="4377" extrusionOk="0">
                    <a:moveTo>
                      <a:pt x="2402" y="0"/>
                    </a:moveTo>
                    <a:cubicBezTo>
                      <a:pt x="2300" y="0"/>
                      <a:pt x="2196" y="7"/>
                      <a:pt x="2090" y="21"/>
                    </a:cubicBezTo>
                    <a:cubicBezTo>
                      <a:pt x="135" y="278"/>
                      <a:pt x="0" y="4376"/>
                      <a:pt x="2837" y="4376"/>
                    </a:cubicBezTo>
                    <a:cubicBezTo>
                      <a:pt x="3601" y="4376"/>
                      <a:pt x="4581" y="4079"/>
                      <a:pt x="5799" y="3329"/>
                    </a:cubicBezTo>
                    <a:cubicBezTo>
                      <a:pt x="5799" y="3329"/>
                      <a:pt x="4674" y="0"/>
                      <a:pt x="240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" name="Google Shape;5119;p63"/>
              <p:cNvSpPr/>
              <p:nvPr/>
            </p:nvSpPr>
            <p:spPr>
              <a:xfrm>
                <a:off x="1754791" y="1079547"/>
                <a:ext cx="36962" cy="24118"/>
              </a:xfrm>
              <a:custGeom>
                <a:avLst/>
                <a:gdLst/>
                <a:ahLst/>
                <a:cxnLst/>
                <a:rect l="l" t="t" r="r" b="b"/>
                <a:pathLst>
                  <a:path w="6294" h="4107" extrusionOk="0">
                    <a:moveTo>
                      <a:pt x="2363" y="1"/>
                    </a:moveTo>
                    <a:cubicBezTo>
                      <a:pt x="1549" y="1"/>
                      <a:pt x="745" y="392"/>
                      <a:pt x="103" y="1348"/>
                    </a:cubicBezTo>
                    <a:cubicBezTo>
                      <a:pt x="1" y="1512"/>
                      <a:pt x="149" y="1676"/>
                      <a:pt x="302" y="1676"/>
                    </a:cubicBezTo>
                    <a:cubicBezTo>
                      <a:pt x="337" y="1676"/>
                      <a:pt x="371" y="1668"/>
                      <a:pt x="404" y="1649"/>
                    </a:cubicBezTo>
                    <a:cubicBezTo>
                      <a:pt x="1235" y="1154"/>
                      <a:pt x="1852" y="750"/>
                      <a:pt x="2573" y="750"/>
                    </a:cubicBezTo>
                    <a:cubicBezTo>
                      <a:pt x="2983" y="750"/>
                      <a:pt x="3427" y="880"/>
                      <a:pt x="3963" y="1198"/>
                    </a:cubicBezTo>
                    <a:cubicBezTo>
                      <a:pt x="5015" y="1825"/>
                      <a:pt x="5667" y="3003"/>
                      <a:pt x="6143" y="4080"/>
                    </a:cubicBezTo>
                    <a:cubicBezTo>
                      <a:pt x="6152" y="4098"/>
                      <a:pt x="6173" y="4106"/>
                      <a:pt x="6197" y="4106"/>
                    </a:cubicBezTo>
                    <a:cubicBezTo>
                      <a:pt x="6241" y="4106"/>
                      <a:pt x="6293" y="4079"/>
                      <a:pt x="6293" y="4030"/>
                    </a:cubicBezTo>
                    <a:cubicBezTo>
                      <a:pt x="6119" y="2028"/>
                      <a:pt x="4215" y="1"/>
                      <a:pt x="2363" y="1"/>
                    </a:cubicBezTo>
                    <a:close/>
                  </a:path>
                </a:pathLst>
              </a:custGeom>
              <a:solidFill>
                <a:srgbClr val="4D1311">
                  <a:alpha val="20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" name="Google Shape;5120;p63"/>
              <p:cNvSpPr/>
              <p:nvPr/>
            </p:nvSpPr>
            <p:spPr>
              <a:xfrm>
                <a:off x="1926268" y="1096067"/>
                <a:ext cx="75068" cy="55865"/>
              </a:xfrm>
              <a:custGeom>
                <a:avLst/>
                <a:gdLst/>
                <a:ahLst/>
                <a:cxnLst/>
                <a:rect l="l" t="t" r="r" b="b"/>
                <a:pathLst>
                  <a:path w="12783" h="9513" extrusionOk="0">
                    <a:moveTo>
                      <a:pt x="5871" y="1"/>
                    </a:moveTo>
                    <a:cubicBezTo>
                      <a:pt x="3020" y="1"/>
                      <a:pt x="1" y="3348"/>
                      <a:pt x="126" y="5979"/>
                    </a:cubicBezTo>
                    <a:cubicBezTo>
                      <a:pt x="176" y="6631"/>
                      <a:pt x="3911" y="9513"/>
                      <a:pt x="4913" y="9513"/>
                    </a:cubicBezTo>
                    <a:cubicBezTo>
                      <a:pt x="6392" y="9513"/>
                      <a:pt x="12783" y="7583"/>
                      <a:pt x="8998" y="1869"/>
                    </a:cubicBezTo>
                    <a:cubicBezTo>
                      <a:pt x="8124" y="536"/>
                      <a:pt x="7011" y="1"/>
                      <a:pt x="58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" name="Google Shape;5121;p63"/>
              <p:cNvSpPr/>
              <p:nvPr/>
            </p:nvSpPr>
            <p:spPr>
              <a:xfrm>
                <a:off x="1938482" y="1117495"/>
                <a:ext cx="36151" cy="25017"/>
              </a:xfrm>
              <a:custGeom>
                <a:avLst/>
                <a:gdLst/>
                <a:ahLst/>
                <a:cxnLst/>
                <a:rect l="l" t="t" r="r" b="b"/>
                <a:pathLst>
                  <a:path w="6156" h="4260" extrusionOk="0">
                    <a:moveTo>
                      <a:pt x="3522" y="0"/>
                    </a:moveTo>
                    <a:cubicBezTo>
                      <a:pt x="1662" y="0"/>
                      <a:pt x="1" y="2180"/>
                      <a:pt x="1" y="2180"/>
                    </a:cubicBezTo>
                    <a:cubicBezTo>
                      <a:pt x="1259" y="3702"/>
                      <a:pt x="2366" y="4260"/>
                      <a:pt x="3244" y="4260"/>
                    </a:cubicBezTo>
                    <a:cubicBezTo>
                      <a:pt x="5360" y="4260"/>
                      <a:pt x="6156" y="1029"/>
                      <a:pt x="4562" y="250"/>
                    </a:cubicBezTo>
                    <a:cubicBezTo>
                      <a:pt x="4215" y="74"/>
                      <a:pt x="3865" y="0"/>
                      <a:pt x="35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" name="Google Shape;5122;p63"/>
              <p:cNvSpPr/>
              <p:nvPr/>
            </p:nvSpPr>
            <p:spPr>
              <a:xfrm>
                <a:off x="1936762" y="1116250"/>
                <a:ext cx="39757" cy="16437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2799" extrusionOk="0">
                    <a:moveTo>
                      <a:pt x="4095" y="0"/>
                    </a:moveTo>
                    <a:cubicBezTo>
                      <a:pt x="2495" y="0"/>
                      <a:pt x="684" y="1158"/>
                      <a:pt x="18" y="2692"/>
                    </a:cubicBezTo>
                    <a:cubicBezTo>
                      <a:pt x="1" y="2746"/>
                      <a:pt x="45" y="2799"/>
                      <a:pt x="91" y="2799"/>
                    </a:cubicBezTo>
                    <a:cubicBezTo>
                      <a:pt x="110" y="2799"/>
                      <a:pt x="129" y="2790"/>
                      <a:pt x="144" y="2768"/>
                    </a:cubicBezTo>
                    <a:cubicBezTo>
                      <a:pt x="946" y="1915"/>
                      <a:pt x="1923" y="1013"/>
                      <a:pt x="3126" y="763"/>
                    </a:cubicBezTo>
                    <a:cubicBezTo>
                      <a:pt x="3407" y="705"/>
                      <a:pt x="3655" y="678"/>
                      <a:pt x="3879" y="678"/>
                    </a:cubicBezTo>
                    <a:cubicBezTo>
                      <a:pt x="5016" y="678"/>
                      <a:pt x="5522" y="1378"/>
                      <a:pt x="6359" y="2342"/>
                    </a:cubicBezTo>
                    <a:cubicBezTo>
                      <a:pt x="6398" y="2388"/>
                      <a:pt x="6453" y="2408"/>
                      <a:pt x="6509" y="2408"/>
                    </a:cubicBezTo>
                    <a:cubicBezTo>
                      <a:pt x="6636" y="2408"/>
                      <a:pt x="6770" y="2305"/>
                      <a:pt x="6735" y="2166"/>
                    </a:cubicBezTo>
                    <a:cubicBezTo>
                      <a:pt x="6322" y="620"/>
                      <a:pt x="5265" y="0"/>
                      <a:pt x="4095" y="0"/>
                    </a:cubicBezTo>
                    <a:close/>
                  </a:path>
                </a:pathLst>
              </a:custGeom>
              <a:solidFill>
                <a:srgbClr val="4D1311">
                  <a:alpha val="20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7" name="Google Shape;5123;p63"/>
          <p:cNvGrpSpPr/>
          <p:nvPr/>
        </p:nvGrpSpPr>
        <p:grpSpPr>
          <a:xfrm>
            <a:off x="731696" y="2878791"/>
            <a:ext cx="1363515" cy="1515218"/>
            <a:chOff x="5038641" y="2573327"/>
            <a:chExt cx="1540798" cy="2004380"/>
          </a:xfrm>
        </p:grpSpPr>
        <p:sp>
          <p:nvSpPr>
            <p:cNvPr id="98" name="Google Shape;5124;p63"/>
            <p:cNvSpPr/>
            <p:nvPr/>
          </p:nvSpPr>
          <p:spPr>
            <a:xfrm>
              <a:off x="5081130" y="4402390"/>
              <a:ext cx="1427169" cy="175316"/>
            </a:xfrm>
            <a:custGeom>
              <a:avLst/>
              <a:gdLst/>
              <a:ahLst/>
              <a:cxnLst/>
              <a:rect l="l" t="t" r="r" b="b"/>
              <a:pathLst>
                <a:path w="11991" h="1473" extrusionOk="0">
                  <a:moveTo>
                    <a:pt x="5996" y="1"/>
                  </a:moveTo>
                  <a:cubicBezTo>
                    <a:pt x="2686" y="1"/>
                    <a:pt x="1" y="331"/>
                    <a:pt x="1" y="741"/>
                  </a:cubicBezTo>
                  <a:cubicBezTo>
                    <a:pt x="1" y="1143"/>
                    <a:pt x="2686" y="1473"/>
                    <a:pt x="5996" y="1473"/>
                  </a:cubicBezTo>
                  <a:cubicBezTo>
                    <a:pt x="9305" y="1473"/>
                    <a:pt x="11991" y="1143"/>
                    <a:pt x="11991" y="741"/>
                  </a:cubicBezTo>
                  <a:cubicBezTo>
                    <a:pt x="11991" y="331"/>
                    <a:pt x="9305" y="1"/>
                    <a:pt x="5996" y="1"/>
                  </a:cubicBezTo>
                  <a:close/>
                </a:path>
              </a:pathLst>
            </a:custGeom>
            <a:solidFill>
              <a:srgbClr val="7F3DEC">
                <a:alpha val="1652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99" name="Google Shape;5125;p63"/>
            <p:cNvSpPr/>
            <p:nvPr/>
          </p:nvSpPr>
          <p:spPr>
            <a:xfrm>
              <a:off x="5072679" y="3877998"/>
              <a:ext cx="495004" cy="581413"/>
            </a:xfrm>
            <a:custGeom>
              <a:avLst/>
              <a:gdLst/>
              <a:ahLst/>
              <a:cxnLst/>
              <a:rect l="l" t="t" r="r" b="b"/>
              <a:pathLst>
                <a:path w="4159" h="4885" extrusionOk="0">
                  <a:moveTo>
                    <a:pt x="1626" y="0"/>
                  </a:moveTo>
                  <a:cubicBezTo>
                    <a:pt x="1471" y="0"/>
                    <a:pt x="1308" y="46"/>
                    <a:pt x="1142" y="152"/>
                  </a:cubicBezTo>
                  <a:cubicBezTo>
                    <a:pt x="0" y="856"/>
                    <a:pt x="946" y="2533"/>
                    <a:pt x="1472" y="3274"/>
                  </a:cubicBezTo>
                  <a:cubicBezTo>
                    <a:pt x="1731" y="3622"/>
                    <a:pt x="2097" y="4005"/>
                    <a:pt x="1990" y="4041"/>
                  </a:cubicBezTo>
                  <a:cubicBezTo>
                    <a:pt x="1874" y="4068"/>
                    <a:pt x="785" y="4773"/>
                    <a:pt x="982" y="4853"/>
                  </a:cubicBezTo>
                  <a:cubicBezTo>
                    <a:pt x="1033" y="4877"/>
                    <a:pt x="1213" y="4885"/>
                    <a:pt x="1451" y="4885"/>
                  </a:cubicBezTo>
                  <a:cubicBezTo>
                    <a:pt x="1752" y="4885"/>
                    <a:pt x="2146" y="4872"/>
                    <a:pt x="2489" y="4862"/>
                  </a:cubicBezTo>
                  <a:cubicBezTo>
                    <a:pt x="2909" y="4844"/>
                    <a:pt x="3248" y="4826"/>
                    <a:pt x="3248" y="4826"/>
                  </a:cubicBezTo>
                  <a:cubicBezTo>
                    <a:pt x="3248" y="4826"/>
                    <a:pt x="3252" y="4827"/>
                    <a:pt x="3260" y="4827"/>
                  </a:cubicBezTo>
                  <a:cubicBezTo>
                    <a:pt x="3372" y="4827"/>
                    <a:pt x="4159" y="4718"/>
                    <a:pt x="3203" y="1543"/>
                  </a:cubicBezTo>
                  <a:cubicBezTo>
                    <a:pt x="3194" y="1516"/>
                    <a:pt x="2926" y="910"/>
                    <a:pt x="2498" y="464"/>
                  </a:cubicBezTo>
                  <a:cubicBezTo>
                    <a:pt x="2256" y="203"/>
                    <a:pt x="1956" y="0"/>
                    <a:pt x="16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" name="Google Shape;5126;p63"/>
            <p:cNvSpPr/>
            <p:nvPr/>
          </p:nvSpPr>
          <p:spPr>
            <a:xfrm>
              <a:off x="5232995" y="3975593"/>
              <a:ext cx="39396" cy="34159"/>
            </a:xfrm>
            <a:custGeom>
              <a:avLst/>
              <a:gdLst/>
              <a:ahLst/>
              <a:cxnLst/>
              <a:rect l="l" t="t" r="r" b="b"/>
              <a:pathLst>
                <a:path w="331" h="287" extrusionOk="0">
                  <a:moveTo>
                    <a:pt x="161" y="1"/>
                  </a:moveTo>
                  <a:cubicBezTo>
                    <a:pt x="72" y="1"/>
                    <a:pt x="0" y="63"/>
                    <a:pt x="0" y="143"/>
                  </a:cubicBezTo>
                  <a:cubicBezTo>
                    <a:pt x="0" y="224"/>
                    <a:pt x="72" y="286"/>
                    <a:pt x="161" y="286"/>
                  </a:cubicBezTo>
                  <a:cubicBezTo>
                    <a:pt x="259" y="286"/>
                    <a:pt x="330" y="224"/>
                    <a:pt x="330" y="143"/>
                  </a:cubicBezTo>
                  <a:cubicBezTo>
                    <a:pt x="330" y="63"/>
                    <a:pt x="259" y="1"/>
                    <a:pt x="1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" name="Google Shape;5127;p63"/>
            <p:cNvSpPr/>
            <p:nvPr/>
          </p:nvSpPr>
          <p:spPr>
            <a:xfrm>
              <a:off x="5238231" y="4103061"/>
              <a:ext cx="43680" cy="49988"/>
            </a:xfrm>
            <a:custGeom>
              <a:avLst/>
              <a:gdLst/>
              <a:ahLst/>
              <a:cxnLst/>
              <a:rect l="l" t="t" r="r" b="b"/>
              <a:pathLst>
                <a:path w="367" h="420" extrusionOk="0">
                  <a:moveTo>
                    <a:pt x="188" y="0"/>
                  </a:moveTo>
                  <a:cubicBezTo>
                    <a:pt x="81" y="0"/>
                    <a:pt x="1" y="98"/>
                    <a:pt x="1" y="214"/>
                  </a:cubicBezTo>
                  <a:cubicBezTo>
                    <a:pt x="1" y="321"/>
                    <a:pt x="81" y="419"/>
                    <a:pt x="188" y="419"/>
                  </a:cubicBezTo>
                  <a:cubicBezTo>
                    <a:pt x="286" y="419"/>
                    <a:pt x="367" y="321"/>
                    <a:pt x="367" y="214"/>
                  </a:cubicBezTo>
                  <a:cubicBezTo>
                    <a:pt x="367" y="98"/>
                    <a:pt x="286" y="0"/>
                    <a:pt x="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" name="Google Shape;5128;p63"/>
            <p:cNvSpPr/>
            <p:nvPr/>
          </p:nvSpPr>
          <p:spPr>
            <a:xfrm>
              <a:off x="5244658" y="3933103"/>
              <a:ext cx="323020" cy="523569"/>
            </a:xfrm>
            <a:custGeom>
              <a:avLst/>
              <a:gdLst/>
              <a:ahLst/>
              <a:cxnLst/>
              <a:rect l="l" t="t" r="r" b="b"/>
              <a:pathLst>
                <a:path w="2714" h="4399" extrusionOk="0">
                  <a:moveTo>
                    <a:pt x="1053" y="1"/>
                  </a:moveTo>
                  <a:cubicBezTo>
                    <a:pt x="759" y="598"/>
                    <a:pt x="0" y="2392"/>
                    <a:pt x="1044" y="4399"/>
                  </a:cubicBezTo>
                  <a:cubicBezTo>
                    <a:pt x="1464" y="4381"/>
                    <a:pt x="1803" y="4363"/>
                    <a:pt x="1803" y="4363"/>
                  </a:cubicBezTo>
                  <a:cubicBezTo>
                    <a:pt x="1803" y="4363"/>
                    <a:pt x="1807" y="4364"/>
                    <a:pt x="1815" y="4364"/>
                  </a:cubicBezTo>
                  <a:cubicBezTo>
                    <a:pt x="1927" y="4364"/>
                    <a:pt x="2714" y="4255"/>
                    <a:pt x="1758" y="1080"/>
                  </a:cubicBezTo>
                  <a:cubicBezTo>
                    <a:pt x="1749" y="1053"/>
                    <a:pt x="1481" y="447"/>
                    <a:pt x="1053" y="1"/>
                  </a:cubicBezTo>
                  <a:close/>
                </a:path>
              </a:pathLst>
            </a:custGeom>
            <a:solidFill>
              <a:srgbClr val="78433F">
                <a:alpha val="120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" name="Google Shape;5129;p63"/>
            <p:cNvSpPr/>
            <p:nvPr/>
          </p:nvSpPr>
          <p:spPr>
            <a:xfrm>
              <a:off x="6029096" y="3877998"/>
              <a:ext cx="495123" cy="581413"/>
            </a:xfrm>
            <a:custGeom>
              <a:avLst/>
              <a:gdLst/>
              <a:ahLst/>
              <a:cxnLst/>
              <a:rect l="l" t="t" r="r" b="b"/>
              <a:pathLst>
                <a:path w="4160" h="4885" extrusionOk="0">
                  <a:moveTo>
                    <a:pt x="2538" y="0"/>
                  </a:moveTo>
                  <a:cubicBezTo>
                    <a:pt x="2208" y="0"/>
                    <a:pt x="1910" y="203"/>
                    <a:pt x="1661" y="464"/>
                  </a:cubicBezTo>
                  <a:cubicBezTo>
                    <a:pt x="1233" y="910"/>
                    <a:pt x="966" y="1516"/>
                    <a:pt x="957" y="1543"/>
                  </a:cubicBezTo>
                  <a:cubicBezTo>
                    <a:pt x="1" y="4718"/>
                    <a:pt x="787" y="4827"/>
                    <a:pt x="899" y="4827"/>
                  </a:cubicBezTo>
                  <a:cubicBezTo>
                    <a:pt x="908" y="4827"/>
                    <a:pt x="912" y="4826"/>
                    <a:pt x="912" y="4826"/>
                  </a:cubicBezTo>
                  <a:cubicBezTo>
                    <a:pt x="912" y="4826"/>
                    <a:pt x="1251" y="4844"/>
                    <a:pt x="1670" y="4862"/>
                  </a:cubicBezTo>
                  <a:cubicBezTo>
                    <a:pt x="2014" y="4872"/>
                    <a:pt x="2410" y="4885"/>
                    <a:pt x="2714" y="4885"/>
                  </a:cubicBezTo>
                  <a:cubicBezTo>
                    <a:pt x="2954" y="4885"/>
                    <a:pt x="3136" y="4877"/>
                    <a:pt x="3187" y="4853"/>
                  </a:cubicBezTo>
                  <a:cubicBezTo>
                    <a:pt x="3374" y="4773"/>
                    <a:pt x="2286" y="4068"/>
                    <a:pt x="2179" y="4041"/>
                  </a:cubicBezTo>
                  <a:cubicBezTo>
                    <a:pt x="2063" y="4005"/>
                    <a:pt x="2429" y="3622"/>
                    <a:pt x="2687" y="3274"/>
                  </a:cubicBezTo>
                  <a:cubicBezTo>
                    <a:pt x="3223" y="2533"/>
                    <a:pt x="4159" y="856"/>
                    <a:pt x="3026" y="152"/>
                  </a:cubicBezTo>
                  <a:cubicBezTo>
                    <a:pt x="2857" y="46"/>
                    <a:pt x="2694" y="0"/>
                    <a:pt x="25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04" name="Google Shape;5130;p63"/>
            <p:cNvSpPr/>
            <p:nvPr/>
          </p:nvSpPr>
          <p:spPr>
            <a:xfrm>
              <a:off x="6324495" y="3975593"/>
              <a:ext cx="40467" cy="34159"/>
            </a:xfrm>
            <a:custGeom>
              <a:avLst/>
              <a:gdLst/>
              <a:ahLst/>
              <a:cxnLst/>
              <a:rect l="l" t="t" r="r" b="b"/>
              <a:pathLst>
                <a:path w="340" h="287" extrusionOk="0">
                  <a:moveTo>
                    <a:pt x="170" y="1"/>
                  </a:moveTo>
                  <a:cubicBezTo>
                    <a:pt x="72" y="1"/>
                    <a:pt x="0" y="63"/>
                    <a:pt x="0" y="143"/>
                  </a:cubicBezTo>
                  <a:cubicBezTo>
                    <a:pt x="0" y="224"/>
                    <a:pt x="72" y="286"/>
                    <a:pt x="170" y="286"/>
                  </a:cubicBezTo>
                  <a:cubicBezTo>
                    <a:pt x="259" y="286"/>
                    <a:pt x="339" y="224"/>
                    <a:pt x="339" y="143"/>
                  </a:cubicBezTo>
                  <a:cubicBezTo>
                    <a:pt x="339" y="63"/>
                    <a:pt x="259" y="1"/>
                    <a:pt x="1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" name="Google Shape;5131;p63"/>
            <p:cNvSpPr/>
            <p:nvPr/>
          </p:nvSpPr>
          <p:spPr>
            <a:xfrm>
              <a:off x="6314854" y="4103061"/>
              <a:ext cx="43680" cy="49988"/>
            </a:xfrm>
            <a:custGeom>
              <a:avLst/>
              <a:gdLst/>
              <a:ahLst/>
              <a:cxnLst/>
              <a:rect l="l" t="t" r="r" b="b"/>
              <a:pathLst>
                <a:path w="367" h="420" extrusionOk="0">
                  <a:moveTo>
                    <a:pt x="188" y="0"/>
                  </a:moveTo>
                  <a:cubicBezTo>
                    <a:pt x="81" y="0"/>
                    <a:pt x="1" y="98"/>
                    <a:pt x="1" y="214"/>
                  </a:cubicBezTo>
                  <a:cubicBezTo>
                    <a:pt x="1" y="321"/>
                    <a:pt x="81" y="419"/>
                    <a:pt x="188" y="419"/>
                  </a:cubicBezTo>
                  <a:cubicBezTo>
                    <a:pt x="286" y="419"/>
                    <a:pt x="367" y="321"/>
                    <a:pt x="367" y="214"/>
                  </a:cubicBezTo>
                  <a:cubicBezTo>
                    <a:pt x="367" y="98"/>
                    <a:pt x="286" y="0"/>
                    <a:pt x="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" name="Google Shape;5132;p63"/>
            <p:cNvSpPr/>
            <p:nvPr/>
          </p:nvSpPr>
          <p:spPr>
            <a:xfrm>
              <a:off x="6029096" y="3933103"/>
              <a:ext cx="323139" cy="523569"/>
            </a:xfrm>
            <a:custGeom>
              <a:avLst/>
              <a:gdLst/>
              <a:ahLst/>
              <a:cxnLst/>
              <a:rect l="l" t="t" r="r" b="b"/>
              <a:pathLst>
                <a:path w="2715" h="4399" extrusionOk="0">
                  <a:moveTo>
                    <a:pt x="1661" y="1"/>
                  </a:moveTo>
                  <a:cubicBezTo>
                    <a:pt x="1233" y="447"/>
                    <a:pt x="966" y="1053"/>
                    <a:pt x="957" y="1080"/>
                  </a:cubicBezTo>
                  <a:cubicBezTo>
                    <a:pt x="1" y="4255"/>
                    <a:pt x="787" y="4364"/>
                    <a:pt x="899" y="4364"/>
                  </a:cubicBezTo>
                  <a:cubicBezTo>
                    <a:pt x="908" y="4364"/>
                    <a:pt x="912" y="4363"/>
                    <a:pt x="912" y="4363"/>
                  </a:cubicBezTo>
                  <a:cubicBezTo>
                    <a:pt x="912" y="4363"/>
                    <a:pt x="1251" y="4381"/>
                    <a:pt x="1670" y="4399"/>
                  </a:cubicBezTo>
                  <a:cubicBezTo>
                    <a:pt x="2714" y="2392"/>
                    <a:pt x="1965" y="598"/>
                    <a:pt x="1661" y="1"/>
                  </a:cubicBezTo>
                  <a:close/>
                </a:path>
              </a:pathLst>
            </a:custGeom>
            <a:solidFill>
              <a:srgbClr val="78433F">
                <a:alpha val="120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" name="Google Shape;5133;p63"/>
            <p:cNvSpPr/>
            <p:nvPr/>
          </p:nvSpPr>
          <p:spPr>
            <a:xfrm>
              <a:off x="5493165" y="4012488"/>
              <a:ext cx="576652" cy="510477"/>
            </a:xfrm>
            <a:custGeom>
              <a:avLst/>
              <a:gdLst/>
              <a:ahLst/>
              <a:cxnLst/>
              <a:rect l="l" t="t" r="r" b="b"/>
              <a:pathLst>
                <a:path w="4845" h="4289" extrusionOk="0">
                  <a:moveTo>
                    <a:pt x="2611" y="1"/>
                  </a:moveTo>
                  <a:cubicBezTo>
                    <a:pt x="2580" y="1"/>
                    <a:pt x="2548" y="1"/>
                    <a:pt x="2516" y="3"/>
                  </a:cubicBezTo>
                  <a:cubicBezTo>
                    <a:pt x="0" y="101"/>
                    <a:pt x="339" y="3785"/>
                    <a:pt x="339" y="3785"/>
                  </a:cubicBezTo>
                  <a:cubicBezTo>
                    <a:pt x="339" y="3785"/>
                    <a:pt x="1149" y="4289"/>
                    <a:pt x="2501" y="4289"/>
                  </a:cubicBezTo>
                  <a:cubicBezTo>
                    <a:pt x="3160" y="4289"/>
                    <a:pt x="3949" y="4169"/>
                    <a:pt x="4835" y="3812"/>
                  </a:cubicBezTo>
                  <a:cubicBezTo>
                    <a:pt x="4835" y="3812"/>
                    <a:pt x="4844" y="3705"/>
                    <a:pt x="4835" y="3518"/>
                  </a:cubicBezTo>
                  <a:cubicBezTo>
                    <a:pt x="4826" y="2697"/>
                    <a:pt x="4639" y="404"/>
                    <a:pt x="3042" y="47"/>
                  </a:cubicBezTo>
                  <a:cubicBezTo>
                    <a:pt x="2909" y="18"/>
                    <a:pt x="2764" y="1"/>
                    <a:pt x="26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" name="Google Shape;5134;p63"/>
            <p:cNvSpPr/>
            <p:nvPr/>
          </p:nvSpPr>
          <p:spPr>
            <a:xfrm>
              <a:off x="5493165" y="4012488"/>
              <a:ext cx="576652" cy="510477"/>
            </a:xfrm>
            <a:custGeom>
              <a:avLst/>
              <a:gdLst/>
              <a:ahLst/>
              <a:cxnLst/>
              <a:rect l="l" t="t" r="r" b="b"/>
              <a:pathLst>
                <a:path w="4845" h="4289" extrusionOk="0">
                  <a:moveTo>
                    <a:pt x="2611" y="1"/>
                  </a:moveTo>
                  <a:cubicBezTo>
                    <a:pt x="2580" y="1"/>
                    <a:pt x="2548" y="1"/>
                    <a:pt x="2516" y="3"/>
                  </a:cubicBezTo>
                  <a:cubicBezTo>
                    <a:pt x="0" y="101"/>
                    <a:pt x="339" y="3785"/>
                    <a:pt x="339" y="3785"/>
                  </a:cubicBezTo>
                  <a:cubicBezTo>
                    <a:pt x="339" y="3785"/>
                    <a:pt x="1149" y="4289"/>
                    <a:pt x="2501" y="4289"/>
                  </a:cubicBezTo>
                  <a:cubicBezTo>
                    <a:pt x="3160" y="4289"/>
                    <a:pt x="3949" y="4169"/>
                    <a:pt x="4835" y="3812"/>
                  </a:cubicBezTo>
                  <a:cubicBezTo>
                    <a:pt x="4835" y="3812"/>
                    <a:pt x="4844" y="3705"/>
                    <a:pt x="4835" y="3518"/>
                  </a:cubicBezTo>
                  <a:cubicBezTo>
                    <a:pt x="4550" y="3606"/>
                    <a:pt x="4213" y="3675"/>
                    <a:pt x="3869" y="3675"/>
                  </a:cubicBezTo>
                  <a:cubicBezTo>
                    <a:pt x="3375" y="3675"/>
                    <a:pt x="2866" y="3531"/>
                    <a:pt x="2471" y="3090"/>
                  </a:cubicBezTo>
                  <a:cubicBezTo>
                    <a:pt x="1588" y="2117"/>
                    <a:pt x="2551" y="663"/>
                    <a:pt x="3042" y="47"/>
                  </a:cubicBezTo>
                  <a:cubicBezTo>
                    <a:pt x="2909" y="18"/>
                    <a:pt x="2764" y="1"/>
                    <a:pt x="2611" y="1"/>
                  </a:cubicBezTo>
                  <a:close/>
                </a:path>
              </a:pathLst>
            </a:custGeom>
            <a:solidFill>
              <a:srgbClr val="78433F">
                <a:alpha val="120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" name="Google Shape;5135;p63"/>
            <p:cNvSpPr/>
            <p:nvPr/>
          </p:nvSpPr>
          <p:spPr>
            <a:xfrm>
              <a:off x="5312617" y="3813134"/>
              <a:ext cx="990722" cy="712811"/>
            </a:xfrm>
            <a:custGeom>
              <a:avLst/>
              <a:gdLst/>
              <a:ahLst/>
              <a:cxnLst/>
              <a:rect l="l" t="t" r="r" b="b"/>
              <a:pathLst>
                <a:path w="8324" h="5989" extrusionOk="0">
                  <a:moveTo>
                    <a:pt x="1606" y="1"/>
                  </a:moveTo>
                  <a:cubicBezTo>
                    <a:pt x="1606" y="1"/>
                    <a:pt x="1392" y="322"/>
                    <a:pt x="1169" y="839"/>
                  </a:cubicBezTo>
                  <a:cubicBezTo>
                    <a:pt x="919" y="1410"/>
                    <a:pt x="643" y="2213"/>
                    <a:pt x="589" y="3096"/>
                  </a:cubicBezTo>
                  <a:cubicBezTo>
                    <a:pt x="500" y="4773"/>
                    <a:pt x="803" y="5362"/>
                    <a:pt x="803" y="5362"/>
                  </a:cubicBezTo>
                  <a:cubicBezTo>
                    <a:pt x="803" y="5362"/>
                    <a:pt x="0" y="5558"/>
                    <a:pt x="125" y="5737"/>
                  </a:cubicBezTo>
                  <a:cubicBezTo>
                    <a:pt x="177" y="5803"/>
                    <a:pt x="470" y="5831"/>
                    <a:pt x="808" y="5831"/>
                  </a:cubicBezTo>
                  <a:cubicBezTo>
                    <a:pt x="1342" y="5831"/>
                    <a:pt x="1988" y="5760"/>
                    <a:pt x="1972" y="5657"/>
                  </a:cubicBezTo>
                  <a:cubicBezTo>
                    <a:pt x="1937" y="5482"/>
                    <a:pt x="2107" y="1931"/>
                    <a:pt x="4040" y="1931"/>
                  </a:cubicBezTo>
                  <a:cubicBezTo>
                    <a:pt x="4084" y="1931"/>
                    <a:pt x="4130" y="1933"/>
                    <a:pt x="4175" y="1937"/>
                  </a:cubicBezTo>
                  <a:cubicBezTo>
                    <a:pt x="6245" y="2115"/>
                    <a:pt x="5906" y="5657"/>
                    <a:pt x="6111" y="5764"/>
                  </a:cubicBezTo>
                  <a:cubicBezTo>
                    <a:pt x="6262" y="5845"/>
                    <a:pt x="7297" y="5989"/>
                    <a:pt x="7853" y="5989"/>
                  </a:cubicBezTo>
                  <a:cubicBezTo>
                    <a:pt x="8087" y="5989"/>
                    <a:pt x="8236" y="5963"/>
                    <a:pt x="8199" y="5897"/>
                  </a:cubicBezTo>
                  <a:cubicBezTo>
                    <a:pt x="8065" y="5666"/>
                    <a:pt x="7271" y="5576"/>
                    <a:pt x="7351" y="5478"/>
                  </a:cubicBezTo>
                  <a:cubicBezTo>
                    <a:pt x="7423" y="5389"/>
                    <a:pt x="8324" y="3141"/>
                    <a:pt x="7102" y="928"/>
                  </a:cubicBezTo>
                  <a:cubicBezTo>
                    <a:pt x="6968" y="688"/>
                    <a:pt x="6807" y="438"/>
                    <a:pt x="6611" y="197"/>
                  </a:cubicBezTo>
                  <a:lnTo>
                    <a:pt x="16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" name="Google Shape;5136;p63"/>
            <p:cNvSpPr/>
            <p:nvPr/>
          </p:nvSpPr>
          <p:spPr>
            <a:xfrm>
              <a:off x="5501615" y="4045694"/>
              <a:ext cx="36182" cy="55344"/>
            </a:xfrm>
            <a:custGeom>
              <a:avLst/>
              <a:gdLst/>
              <a:ahLst/>
              <a:cxnLst/>
              <a:rect l="l" t="t" r="r" b="b"/>
              <a:pathLst>
                <a:path w="304" h="465" extrusionOk="0">
                  <a:moveTo>
                    <a:pt x="152" y="0"/>
                  </a:moveTo>
                  <a:cubicBezTo>
                    <a:pt x="63" y="0"/>
                    <a:pt x="0" y="107"/>
                    <a:pt x="0" y="232"/>
                  </a:cubicBezTo>
                  <a:cubicBezTo>
                    <a:pt x="0" y="366"/>
                    <a:pt x="63" y="464"/>
                    <a:pt x="152" y="464"/>
                  </a:cubicBezTo>
                  <a:cubicBezTo>
                    <a:pt x="232" y="464"/>
                    <a:pt x="304" y="366"/>
                    <a:pt x="304" y="232"/>
                  </a:cubicBezTo>
                  <a:cubicBezTo>
                    <a:pt x="304" y="107"/>
                    <a:pt x="232" y="0"/>
                    <a:pt x="1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" name="Google Shape;5137;p63"/>
            <p:cNvSpPr/>
            <p:nvPr/>
          </p:nvSpPr>
          <p:spPr>
            <a:xfrm>
              <a:off x="5828672" y="3944767"/>
              <a:ext cx="17020" cy="19281"/>
            </a:xfrm>
            <a:custGeom>
              <a:avLst/>
              <a:gdLst/>
              <a:ahLst/>
              <a:cxnLst/>
              <a:rect l="l" t="t" r="r" b="b"/>
              <a:pathLst>
                <a:path w="143" h="162" extrusionOk="0">
                  <a:moveTo>
                    <a:pt x="71" y="1"/>
                  </a:moveTo>
                  <a:cubicBezTo>
                    <a:pt x="36" y="1"/>
                    <a:pt x="0" y="37"/>
                    <a:pt x="0" y="81"/>
                  </a:cubicBezTo>
                  <a:cubicBezTo>
                    <a:pt x="0" y="126"/>
                    <a:pt x="36" y="161"/>
                    <a:pt x="71" y="161"/>
                  </a:cubicBezTo>
                  <a:cubicBezTo>
                    <a:pt x="116" y="161"/>
                    <a:pt x="143" y="126"/>
                    <a:pt x="143" y="81"/>
                  </a:cubicBezTo>
                  <a:cubicBezTo>
                    <a:pt x="143" y="37"/>
                    <a:pt x="116" y="1"/>
                    <a:pt x="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" name="Google Shape;5138;p63"/>
            <p:cNvSpPr/>
            <p:nvPr/>
          </p:nvSpPr>
          <p:spPr>
            <a:xfrm>
              <a:off x="6084557" y="4156143"/>
              <a:ext cx="55225" cy="55344"/>
            </a:xfrm>
            <a:custGeom>
              <a:avLst/>
              <a:gdLst/>
              <a:ahLst/>
              <a:cxnLst/>
              <a:rect l="l" t="t" r="r" b="b"/>
              <a:pathLst>
                <a:path w="464" h="465" extrusionOk="0">
                  <a:moveTo>
                    <a:pt x="232" y="0"/>
                  </a:moveTo>
                  <a:cubicBezTo>
                    <a:pt x="98" y="0"/>
                    <a:pt x="0" y="107"/>
                    <a:pt x="0" y="232"/>
                  </a:cubicBezTo>
                  <a:cubicBezTo>
                    <a:pt x="0" y="366"/>
                    <a:pt x="98" y="464"/>
                    <a:pt x="232" y="464"/>
                  </a:cubicBezTo>
                  <a:cubicBezTo>
                    <a:pt x="357" y="464"/>
                    <a:pt x="464" y="366"/>
                    <a:pt x="464" y="232"/>
                  </a:cubicBezTo>
                  <a:cubicBezTo>
                    <a:pt x="464" y="107"/>
                    <a:pt x="357" y="0"/>
                    <a:pt x="2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" name="Google Shape;5139;p63"/>
            <p:cNvSpPr/>
            <p:nvPr/>
          </p:nvSpPr>
          <p:spPr>
            <a:xfrm>
              <a:off x="5451747" y="3813134"/>
              <a:ext cx="706146" cy="132350"/>
            </a:xfrm>
            <a:custGeom>
              <a:avLst/>
              <a:gdLst/>
              <a:ahLst/>
              <a:cxnLst/>
              <a:rect l="l" t="t" r="r" b="b"/>
              <a:pathLst>
                <a:path w="5933" h="1112" extrusionOk="0">
                  <a:moveTo>
                    <a:pt x="437" y="1"/>
                  </a:moveTo>
                  <a:cubicBezTo>
                    <a:pt x="437" y="1"/>
                    <a:pt x="223" y="322"/>
                    <a:pt x="0" y="839"/>
                  </a:cubicBezTo>
                  <a:cubicBezTo>
                    <a:pt x="500" y="937"/>
                    <a:pt x="1535" y="1071"/>
                    <a:pt x="3238" y="1107"/>
                  </a:cubicBezTo>
                  <a:cubicBezTo>
                    <a:pt x="3380" y="1110"/>
                    <a:pt x="3517" y="1112"/>
                    <a:pt x="3651" y="1112"/>
                  </a:cubicBezTo>
                  <a:cubicBezTo>
                    <a:pt x="4619" y="1112"/>
                    <a:pt x="5376" y="1030"/>
                    <a:pt x="5933" y="928"/>
                  </a:cubicBezTo>
                  <a:cubicBezTo>
                    <a:pt x="5799" y="688"/>
                    <a:pt x="5638" y="438"/>
                    <a:pt x="5442" y="197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rgbClr val="78433F">
                <a:alpha val="120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" name="Google Shape;5140;p63"/>
            <p:cNvSpPr/>
            <p:nvPr/>
          </p:nvSpPr>
          <p:spPr>
            <a:xfrm>
              <a:off x="5048281" y="2573327"/>
              <a:ext cx="1522623" cy="1321717"/>
            </a:xfrm>
            <a:custGeom>
              <a:avLst/>
              <a:gdLst/>
              <a:ahLst/>
              <a:cxnLst/>
              <a:rect l="l" t="t" r="r" b="b"/>
              <a:pathLst>
                <a:path w="12793" h="11105" extrusionOk="0">
                  <a:moveTo>
                    <a:pt x="2950" y="1"/>
                  </a:moveTo>
                  <a:cubicBezTo>
                    <a:pt x="2694" y="1"/>
                    <a:pt x="2400" y="83"/>
                    <a:pt x="2061" y="283"/>
                  </a:cubicBezTo>
                  <a:cubicBezTo>
                    <a:pt x="152" y="1408"/>
                    <a:pt x="1490" y="2915"/>
                    <a:pt x="1981" y="3147"/>
                  </a:cubicBezTo>
                  <a:cubicBezTo>
                    <a:pt x="1981" y="3147"/>
                    <a:pt x="1945" y="3183"/>
                    <a:pt x="1882" y="3245"/>
                  </a:cubicBezTo>
                  <a:cubicBezTo>
                    <a:pt x="1472" y="3656"/>
                    <a:pt x="0" y="5342"/>
                    <a:pt x="259" y="7911"/>
                  </a:cubicBezTo>
                  <a:cubicBezTo>
                    <a:pt x="526" y="10632"/>
                    <a:pt x="3854" y="11051"/>
                    <a:pt x="6165" y="11096"/>
                  </a:cubicBezTo>
                  <a:cubicBezTo>
                    <a:pt x="6263" y="11096"/>
                    <a:pt x="6361" y="11105"/>
                    <a:pt x="6450" y="11105"/>
                  </a:cubicBezTo>
                  <a:lnTo>
                    <a:pt x="6495" y="11105"/>
                  </a:lnTo>
                  <a:cubicBezTo>
                    <a:pt x="6584" y="11105"/>
                    <a:pt x="6682" y="11096"/>
                    <a:pt x="6780" y="11096"/>
                  </a:cubicBezTo>
                  <a:cubicBezTo>
                    <a:pt x="9091" y="11051"/>
                    <a:pt x="12418" y="10632"/>
                    <a:pt x="12686" y="7911"/>
                  </a:cubicBezTo>
                  <a:cubicBezTo>
                    <a:pt x="12730" y="7536"/>
                    <a:pt x="12730" y="7170"/>
                    <a:pt x="12695" y="6831"/>
                  </a:cubicBezTo>
                  <a:cubicBezTo>
                    <a:pt x="12498" y="4512"/>
                    <a:pt x="10964" y="3147"/>
                    <a:pt x="10964" y="3147"/>
                  </a:cubicBezTo>
                  <a:cubicBezTo>
                    <a:pt x="11455" y="2915"/>
                    <a:pt x="12793" y="1408"/>
                    <a:pt x="10884" y="283"/>
                  </a:cubicBezTo>
                  <a:cubicBezTo>
                    <a:pt x="10545" y="83"/>
                    <a:pt x="10250" y="1"/>
                    <a:pt x="9995" y="1"/>
                  </a:cubicBezTo>
                  <a:cubicBezTo>
                    <a:pt x="8917" y="1"/>
                    <a:pt x="8531" y="1465"/>
                    <a:pt x="8466" y="1747"/>
                  </a:cubicBezTo>
                  <a:cubicBezTo>
                    <a:pt x="8118" y="1595"/>
                    <a:pt x="7208" y="1515"/>
                    <a:pt x="7101" y="1515"/>
                  </a:cubicBezTo>
                  <a:cubicBezTo>
                    <a:pt x="6976" y="1515"/>
                    <a:pt x="7360" y="1300"/>
                    <a:pt x="7208" y="1131"/>
                  </a:cubicBezTo>
                  <a:cubicBezTo>
                    <a:pt x="7187" y="1108"/>
                    <a:pt x="7155" y="1097"/>
                    <a:pt x="7116" y="1097"/>
                  </a:cubicBezTo>
                  <a:cubicBezTo>
                    <a:pt x="6867" y="1097"/>
                    <a:pt x="6311" y="1491"/>
                    <a:pt x="6165" y="1515"/>
                  </a:cubicBezTo>
                  <a:cubicBezTo>
                    <a:pt x="6162" y="1515"/>
                    <a:pt x="6160" y="1515"/>
                    <a:pt x="6158" y="1515"/>
                  </a:cubicBezTo>
                  <a:cubicBezTo>
                    <a:pt x="6015" y="1515"/>
                    <a:pt x="6679" y="933"/>
                    <a:pt x="6468" y="792"/>
                  </a:cubicBezTo>
                  <a:cubicBezTo>
                    <a:pt x="6455" y="783"/>
                    <a:pt x="6435" y="778"/>
                    <a:pt x="6411" y="778"/>
                  </a:cubicBezTo>
                  <a:cubicBezTo>
                    <a:pt x="6042" y="778"/>
                    <a:pt x="4487" y="1791"/>
                    <a:pt x="4487" y="1791"/>
                  </a:cubicBezTo>
                  <a:cubicBezTo>
                    <a:pt x="4487" y="1791"/>
                    <a:pt x="4143" y="1"/>
                    <a:pt x="29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" name="Google Shape;5141;p63"/>
            <p:cNvSpPr/>
            <p:nvPr/>
          </p:nvSpPr>
          <p:spPr>
            <a:xfrm>
              <a:off x="5311545" y="2652711"/>
              <a:ext cx="134969" cy="198644"/>
            </a:xfrm>
            <a:custGeom>
              <a:avLst/>
              <a:gdLst/>
              <a:ahLst/>
              <a:cxnLst/>
              <a:rect l="l" t="t" r="r" b="b"/>
              <a:pathLst>
                <a:path w="1134" h="1669" extrusionOk="0">
                  <a:moveTo>
                    <a:pt x="545" y="0"/>
                  </a:moveTo>
                  <a:cubicBezTo>
                    <a:pt x="322" y="0"/>
                    <a:pt x="161" y="268"/>
                    <a:pt x="72" y="821"/>
                  </a:cubicBezTo>
                  <a:cubicBezTo>
                    <a:pt x="9" y="1195"/>
                    <a:pt x="1" y="1561"/>
                    <a:pt x="1" y="1579"/>
                  </a:cubicBezTo>
                  <a:cubicBezTo>
                    <a:pt x="1" y="1633"/>
                    <a:pt x="36" y="1668"/>
                    <a:pt x="90" y="1668"/>
                  </a:cubicBezTo>
                  <a:cubicBezTo>
                    <a:pt x="143" y="1668"/>
                    <a:pt x="179" y="1633"/>
                    <a:pt x="179" y="1579"/>
                  </a:cubicBezTo>
                  <a:cubicBezTo>
                    <a:pt x="197" y="999"/>
                    <a:pt x="331" y="178"/>
                    <a:pt x="545" y="178"/>
                  </a:cubicBezTo>
                  <a:cubicBezTo>
                    <a:pt x="732" y="178"/>
                    <a:pt x="910" y="794"/>
                    <a:pt x="946" y="1552"/>
                  </a:cubicBezTo>
                  <a:cubicBezTo>
                    <a:pt x="946" y="1593"/>
                    <a:pt x="983" y="1634"/>
                    <a:pt x="1031" y="1634"/>
                  </a:cubicBezTo>
                  <a:cubicBezTo>
                    <a:pt x="1035" y="1634"/>
                    <a:pt x="1040" y="1633"/>
                    <a:pt x="1044" y="1633"/>
                  </a:cubicBezTo>
                  <a:cubicBezTo>
                    <a:pt x="1089" y="1633"/>
                    <a:pt x="1133" y="1588"/>
                    <a:pt x="1125" y="1543"/>
                  </a:cubicBezTo>
                  <a:cubicBezTo>
                    <a:pt x="1125" y="1526"/>
                    <a:pt x="1107" y="1169"/>
                    <a:pt x="1035" y="803"/>
                  </a:cubicBezTo>
                  <a:cubicBezTo>
                    <a:pt x="937" y="259"/>
                    <a:pt x="777" y="0"/>
                    <a:pt x="5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" name="Google Shape;5142;p63"/>
            <p:cNvSpPr/>
            <p:nvPr/>
          </p:nvSpPr>
          <p:spPr>
            <a:xfrm>
              <a:off x="6207620" y="2652711"/>
              <a:ext cx="134969" cy="198644"/>
            </a:xfrm>
            <a:custGeom>
              <a:avLst/>
              <a:gdLst/>
              <a:ahLst/>
              <a:cxnLst/>
              <a:rect l="l" t="t" r="r" b="b"/>
              <a:pathLst>
                <a:path w="1134" h="1669" extrusionOk="0">
                  <a:moveTo>
                    <a:pt x="581" y="0"/>
                  </a:moveTo>
                  <a:cubicBezTo>
                    <a:pt x="358" y="0"/>
                    <a:pt x="197" y="259"/>
                    <a:pt x="90" y="803"/>
                  </a:cubicBezTo>
                  <a:cubicBezTo>
                    <a:pt x="19" y="1169"/>
                    <a:pt x="1" y="1526"/>
                    <a:pt x="1" y="1543"/>
                  </a:cubicBezTo>
                  <a:cubicBezTo>
                    <a:pt x="1" y="1588"/>
                    <a:pt x="37" y="1633"/>
                    <a:pt x="90" y="1633"/>
                  </a:cubicBezTo>
                  <a:cubicBezTo>
                    <a:pt x="94" y="1633"/>
                    <a:pt x="98" y="1634"/>
                    <a:pt x="102" y="1634"/>
                  </a:cubicBezTo>
                  <a:cubicBezTo>
                    <a:pt x="142" y="1634"/>
                    <a:pt x="179" y="1593"/>
                    <a:pt x="179" y="1552"/>
                  </a:cubicBezTo>
                  <a:cubicBezTo>
                    <a:pt x="224" y="794"/>
                    <a:pt x="402" y="178"/>
                    <a:pt x="581" y="178"/>
                  </a:cubicBezTo>
                  <a:cubicBezTo>
                    <a:pt x="795" y="178"/>
                    <a:pt x="929" y="999"/>
                    <a:pt x="947" y="1579"/>
                  </a:cubicBezTo>
                  <a:cubicBezTo>
                    <a:pt x="947" y="1633"/>
                    <a:pt x="991" y="1668"/>
                    <a:pt x="1036" y="1668"/>
                  </a:cubicBezTo>
                  <a:lnTo>
                    <a:pt x="1045" y="1668"/>
                  </a:lnTo>
                  <a:cubicBezTo>
                    <a:pt x="1089" y="1668"/>
                    <a:pt x="1134" y="1633"/>
                    <a:pt x="1134" y="1579"/>
                  </a:cubicBezTo>
                  <a:cubicBezTo>
                    <a:pt x="1125" y="1561"/>
                    <a:pt x="1116" y="1195"/>
                    <a:pt x="1054" y="821"/>
                  </a:cubicBezTo>
                  <a:cubicBezTo>
                    <a:pt x="964" y="268"/>
                    <a:pt x="813" y="0"/>
                    <a:pt x="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" name="Google Shape;5143;p63"/>
            <p:cNvSpPr/>
            <p:nvPr/>
          </p:nvSpPr>
          <p:spPr>
            <a:xfrm>
              <a:off x="6137639" y="3597593"/>
              <a:ext cx="223043" cy="173293"/>
            </a:xfrm>
            <a:custGeom>
              <a:avLst/>
              <a:gdLst/>
              <a:ahLst/>
              <a:cxnLst/>
              <a:rect l="l" t="t" r="r" b="b"/>
              <a:pathLst>
                <a:path w="1874" h="1456" extrusionOk="0">
                  <a:moveTo>
                    <a:pt x="1174" y="0"/>
                  </a:moveTo>
                  <a:cubicBezTo>
                    <a:pt x="983" y="0"/>
                    <a:pt x="771" y="65"/>
                    <a:pt x="580" y="197"/>
                  </a:cubicBezTo>
                  <a:cubicBezTo>
                    <a:pt x="170" y="474"/>
                    <a:pt x="0" y="929"/>
                    <a:pt x="196" y="1223"/>
                  </a:cubicBezTo>
                  <a:cubicBezTo>
                    <a:pt x="304" y="1377"/>
                    <a:pt x="487" y="1455"/>
                    <a:pt x="696" y="1455"/>
                  </a:cubicBezTo>
                  <a:cubicBezTo>
                    <a:pt x="886" y="1455"/>
                    <a:pt x="1098" y="1390"/>
                    <a:pt x="1294" y="1259"/>
                  </a:cubicBezTo>
                  <a:cubicBezTo>
                    <a:pt x="1704" y="982"/>
                    <a:pt x="1874" y="518"/>
                    <a:pt x="1677" y="233"/>
                  </a:cubicBezTo>
                  <a:cubicBezTo>
                    <a:pt x="1570" y="79"/>
                    <a:pt x="1384" y="0"/>
                    <a:pt x="11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" name="Google Shape;5144;p63"/>
            <p:cNvSpPr/>
            <p:nvPr/>
          </p:nvSpPr>
          <p:spPr>
            <a:xfrm>
              <a:off x="6187507" y="3531776"/>
              <a:ext cx="28803" cy="39396"/>
            </a:xfrm>
            <a:custGeom>
              <a:avLst/>
              <a:gdLst/>
              <a:ahLst/>
              <a:cxnLst/>
              <a:rect l="l" t="t" r="r" b="b"/>
              <a:pathLst>
                <a:path w="242" h="331" extrusionOk="0">
                  <a:moveTo>
                    <a:pt x="116" y="1"/>
                  </a:moveTo>
                  <a:cubicBezTo>
                    <a:pt x="54" y="1"/>
                    <a:pt x="0" y="72"/>
                    <a:pt x="0" y="170"/>
                  </a:cubicBezTo>
                  <a:cubicBezTo>
                    <a:pt x="0" y="259"/>
                    <a:pt x="54" y="331"/>
                    <a:pt x="116" y="331"/>
                  </a:cubicBezTo>
                  <a:cubicBezTo>
                    <a:pt x="188" y="331"/>
                    <a:pt x="241" y="259"/>
                    <a:pt x="241" y="170"/>
                  </a:cubicBezTo>
                  <a:cubicBezTo>
                    <a:pt x="241" y="72"/>
                    <a:pt x="188" y="1"/>
                    <a:pt x="1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" name="Google Shape;5145;p63"/>
            <p:cNvSpPr/>
            <p:nvPr/>
          </p:nvSpPr>
          <p:spPr>
            <a:xfrm>
              <a:off x="6391382" y="3175080"/>
              <a:ext cx="70103" cy="120091"/>
            </a:xfrm>
            <a:custGeom>
              <a:avLst/>
              <a:gdLst/>
              <a:ahLst/>
              <a:cxnLst/>
              <a:rect l="l" t="t" r="r" b="b"/>
              <a:pathLst>
                <a:path w="589" h="1009" extrusionOk="0">
                  <a:moveTo>
                    <a:pt x="295" y="0"/>
                  </a:moveTo>
                  <a:cubicBezTo>
                    <a:pt x="134" y="0"/>
                    <a:pt x="0" y="232"/>
                    <a:pt x="0" y="509"/>
                  </a:cubicBezTo>
                  <a:cubicBezTo>
                    <a:pt x="0" y="785"/>
                    <a:pt x="134" y="1008"/>
                    <a:pt x="295" y="1008"/>
                  </a:cubicBezTo>
                  <a:cubicBezTo>
                    <a:pt x="455" y="1008"/>
                    <a:pt x="589" y="785"/>
                    <a:pt x="589" y="509"/>
                  </a:cubicBezTo>
                  <a:cubicBezTo>
                    <a:pt x="589" y="232"/>
                    <a:pt x="455" y="0"/>
                    <a:pt x="2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" name="Google Shape;5146;p63"/>
            <p:cNvSpPr/>
            <p:nvPr/>
          </p:nvSpPr>
          <p:spPr>
            <a:xfrm>
              <a:off x="6339372" y="3104979"/>
              <a:ext cx="40467" cy="41538"/>
            </a:xfrm>
            <a:custGeom>
              <a:avLst/>
              <a:gdLst/>
              <a:ahLst/>
              <a:cxnLst/>
              <a:rect l="l" t="t" r="r" b="b"/>
              <a:pathLst>
                <a:path w="340" h="349" extrusionOk="0">
                  <a:moveTo>
                    <a:pt x="170" y="0"/>
                  </a:moveTo>
                  <a:cubicBezTo>
                    <a:pt x="80" y="0"/>
                    <a:pt x="0" y="81"/>
                    <a:pt x="0" y="179"/>
                  </a:cubicBezTo>
                  <a:cubicBezTo>
                    <a:pt x="0" y="268"/>
                    <a:pt x="80" y="348"/>
                    <a:pt x="170" y="348"/>
                  </a:cubicBezTo>
                  <a:cubicBezTo>
                    <a:pt x="259" y="348"/>
                    <a:pt x="339" y="268"/>
                    <a:pt x="339" y="179"/>
                  </a:cubicBezTo>
                  <a:cubicBezTo>
                    <a:pt x="339" y="81"/>
                    <a:pt x="259" y="0"/>
                    <a:pt x="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" name="Google Shape;5147;p63"/>
            <p:cNvSpPr/>
            <p:nvPr/>
          </p:nvSpPr>
          <p:spPr>
            <a:xfrm>
              <a:off x="5439964" y="3642224"/>
              <a:ext cx="72364" cy="67008"/>
            </a:xfrm>
            <a:custGeom>
              <a:avLst/>
              <a:gdLst/>
              <a:ahLst/>
              <a:cxnLst/>
              <a:rect l="l" t="t" r="r" b="b"/>
              <a:pathLst>
                <a:path w="608" h="563" extrusionOk="0">
                  <a:moveTo>
                    <a:pt x="304" y="0"/>
                  </a:moveTo>
                  <a:cubicBezTo>
                    <a:pt x="144" y="0"/>
                    <a:pt x="1" y="125"/>
                    <a:pt x="1" y="277"/>
                  </a:cubicBezTo>
                  <a:cubicBezTo>
                    <a:pt x="1" y="438"/>
                    <a:pt x="144" y="562"/>
                    <a:pt x="304" y="562"/>
                  </a:cubicBezTo>
                  <a:cubicBezTo>
                    <a:pt x="474" y="562"/>
                    <a:pt x="608" y="438"/>
                    <a:pt x="608" y="277"/>
                  </a:cubicBezTo>
                  <a:cubicBezTo>
                    <a:pt x="608" y="125"/>
                    <a:pt x="474" y="0"/>
                    <a:pt x="3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" name="Google Shape;5148;p63"/>
            <p:cNvSpPr/>
            <p:nvPr/>
          </p:nvSpPr>
          <p:spPr>
            <a:xfrm>
              <a:off x="5590758" y="3626276"/>
              <a:ext cx="33088" cy="42609"/>
            </a:xfrm>
            <a:custGeom>
              <a:avLst/>
              <a:gdLst/>
              <a:ahLst/>
              <a:cxnLst/>
              <a:rect l="l" t="t" r="r" b="b"/>
              <a:pathLst>
                <a:path w="278" h="358" extrusionOk="0">
                  <a:moveTo>
                    <a:pt x="135" y="1"/>
                  </a:moveTo>
                  <a:cubicBezTo>
                    <a:pt x="63" y="1"/>
                    <a:pt x="1" y="81"/>
                    <a:pt x="1" y="179"/>
                  </a:cubicBezTo>
                  <a:cubicBezTo>
                    <a:pt x="1" y="277"/>
                    <a:pt x="63" y="357"/>
                    <a:pt x="135" y="357"/>
                  </a:cubicBezTo>
                  <a:cubicBezTo>
                    <a:pt x="215" y="357"/>
                    <a:pt x="277" y="277"/>
                    <a:pt x="277" y="179"/>
                  </a:cubicBezTo>
                  <a:cubicBezTo>
                    <a:pt x="277" y="81"/>
                    <a:pt x="215" y="1"/>
                    <a:pt x="1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" name="Google Shape;5149;p63"/>
            <p:cNvSpPr/>
            <p:nvPr/>
          </p:nvSpPr>
          <p:spPr>
            <a:xfrm>
              <a:off x="5444249" y="3534989"/>
              <a:ext cx="28803" cy="32969"/>
            </a:xfrm>
            <a:custGeom>
              <a:avLst/>
              <a:gdLst/>
              <a:ahLst/>
              <a:cxnLst/>
              <a:rect l="l" t="t" r="r" b="b"/>
              <a:pathLst>
                <a:path w="242" h="277" extrusionOk="0">
                  <a:moveTo>
                    <a:pt x="117" y="0"/>
                  </a:moveTo>
                  <a:cubicBezTo>
                    <a:pt x="54" y="0"/>
                    <a:pt x="1" y="63"/>
                    <a:pt x="1" y="143"/>
                  </a:cubicBezTo>
                  <a:cubicBezTo>
                    <a:pt x="1" y="215"/>
                    <a:pt x="54" y="277"/>
                    <a:pt x="117" y="277"/>
                  </a:cubicBezTo>
                  <a:cubicBezTo>
                    <a:pt x="188" y="277"/>
                    <a:pt x="242" y="215"/>
                    <a:pt x="242" y="143"/>
                  </a:cubicBezTo>
                  <a:cubicBezTo>
                    <a:pt x="242" y="63"/>
                    <a:pt x="188" y="0"/>
                    <a:pt x="1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" name="Google Shape;5150;p63"/>
            <p:cNvSpPr/>
            <p:nvPr/>
          </p:nvSpPr>
          <p:spPr>
            <a:xfrm>
              <a:off x="5038641" y="2959539"/>
              <a:ext cx="1524884" cy="935497"/>
            </a:xfrm>
            <a:custGeom>
              <a:avLst/>
              <a:gdLst/>
              <a:ahLst/>
              <a:cxnLst/>
              <a:rect l="l" t="t" r="r" b="b"/>
              <a:pathLst>
                <a:path w="12812" h="7860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1553" y="411"/>
                    <a:pt x="81" y="2097"/>
                    <a:pt x="340" y="4666"/>
                  </a:cubicBezTo>
                  <a:cubicBezTo>
                    <a:pt x="607" y="7387"/>
                    <a:pt x="3935" y="7806"/>
                    <a:pt x="6246" y="7851"/>
                  </a:cubicBezTo>
                  <a:cubicBezTo>
                    <a:pt x="6344" y="7851"/>
                    <a:pt x="6442" y="7860"/>
                    <a:pt x="6531" y="7860"/>
                  </a:cubicBezTo>
                  <a:lnTo>
                    <a:pt x="6576" y="7860"/>
                  </a:lnTo>
                  <a:cubicBezTo>
                    <a:pt x="6665" y="7860"/>
                    <a:pt x="6763" y="7851"/>
                    <a:pt x="6861" y="7851"/>
                  </a:cubicBezTo>
                  <a:cubicBezTo>
                    <a:pt x="9172" y="7806"/>
                    <a:pt x="12499" y="7387"/>
                    <a:pt x="12767" y="4666"/>
                  </a:cubicBezTo>
                  <a:cubicBezTo>
                    <a:pt x="12811" y="4291"/>
                    <a:pt x="12811" y="3925"/>
                    <a:pt x="12776" y="3586"/>
                  </a:cubicBezTo>
                  <a:lnTo>
                    <a:pt x="12776" y="3586"/>
                  </a:lnTo>
                  <a:cubicBezTo>
                    <a:pt x="11900" y="4571"/>
                    <a:pt x="9949" y="6598"/>
                    <a:pt x="6610" y="6598"/>
                  </a:cubicBezTo>
                  <a:cubicBezTo>
                    <a:pt x="6139" y="6598"/>
                    <a:pt x="5640" y="6557"/>
                    <a:pt x="5113" y="6468"/>
                  </a:cubicBezTo>
                  <a:cubicBezTo>
                    <a:pt x="1" y="5594"/>
                    <a:pt x="1758" y="812"/>
                    <a:pt x="1963" y="0"/>
                  </a:cubicBezTo>
                  <a:close/>
                </a:path>
              </a:pathLst>
            </a:custGeom>
            <a:solidFill>
              <a:srgbClr val="78433F">
                <a:alpha val="120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" name="Google Shape;5151;p63"/>
            <p:cNvSpPr/>
            <p:nvPr/>
          </p:nvSpPr>
          <p:spPr>
            <a:xfrm>
              <a:off x="5271199" y="2937045"/>
              <a:ext cx="176388" cy="57606"/>
            </a:xfrm>
            <a:custGeom>
              <a:avLst/>
              <a:gdLst/>
              <a:ahLst/>
              <a:cxnLst/>
              <a:rect l="l" t="t" r="r" b="b"/>
              <a:pathLst>
                <a:path w="1482" h="484" extrusionOk="0">
                  <a:moveTo>
                    <a:pt x="111" y="1"/>
                  </a:moveTo>
                  <a:cubicBezTo>
                    <a:pt x="70" y="1"/>
                    <a:pt x="26" y="33"/>
                    <a:pt x="18" y="73"/>
                  </a:cubicBezTo>
                  <a:cubicBezTo>
                    <a:pt x="1" y="127"/>
                    <a:pt x="36" y="171"/>
                    <a:pt x="81" y="180"/>
                  </a:cubicBezTo>
                  <a:lnTo>
                    <a:pt x="1357" y="484"/>
                  </a:lnTo>
                  <a:lnTo>
                    <a:pt x="1383" y="484"/>
                  </a:lnTo>
                  <a:cubicBezTo>
                    <a:pt x="1419" y="484"/>
                    <a:pt x="1464" y="457"/>
                    <a:pt x="1472" y="412"/>
                  </a:cubicBezTo>
                  <a:cubicBezTo>
                    <a:pt x="1481" y="368"/>
                    <a:pt x="1455" y="314"/>
                    <a:pt x="1401" y="305"/>
                  </a:cubicBezTo>
                  <a:lnTo>
                    <a:pt x="125" y="2"/>
                  </a:lnTo>
                  <a:cubicBezTo>
                    <a:pt x="121" y="1"/>
                    <a:pt x="116" y="1"/>
                    <a:pt x="1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" name="Google Shape;5152;p63"/>
            <p:cNvSpPr/>
            <p:nvPr/>
          </p:nvSpPr>
          <p:spPr>
            <a:xfrm>
              <a:off x="6187507" y="2937045"/>
              <a:ext cx="177459" cy="57606"/>
            </a:xfrm>
            <a:custGeom>
              <a:avLst/>
              <a:gdLst/>
              <a:ahLst/>
              <a:cxnLst/>
              <a:rect l="l" t="t" r="r" b="b"/>
              <a:pathLst>
                <a:path w="1491" h="484" extrusionOk="0">
                  <a:moveTo>
                    <a:pt x="1388" y="1"/>
                  </a:moveTo>
                  <a:cubicBezTo>
                    <a:pt x="1384" y="1"/>
                    <a:pt x="1379" y="1"/>
                    <a:pt x="1374" y="2"/>
                  </a:cubicBezTo>
                  <a:lnTo>
                    <a:pt x="81" y="305"/>
                  </a:lnTo>
                  <a:cubicBezTo>
                    <a:pt x="36" y="314"/>
                    <a:pt x="0" y="359"/>
                    <a:pt x="9" y="412"/>
                  </a:cubicBezTo>
                  <a:cubicBezTo>
                    <a:pt x="18" y="457"/>
                    <a:pt x="63" y="484"/>
                    <a:pt x="99" y="484"/>
                  </a:cubicBezTo>
                  <a:lnTo>
                    <a:pt x="125" y="484"/>
                  </a:lnTo>
                  <a:lnTo>
                    <a:pt x="1410" y="180"/>
                  </a:lnTo>
                  <a:cubicBezTo>
                    <a:pt x="1463" y="171"/>
                    <a:pt x="1490" y="127"/>
                    <a:pt x="1481" y="73"/>
                  </a:cubicBezTo>
                  <a:cubicBezTo>
                    <a:pt x="1473" y="33"/>
                    <a:pt x="1430" y="1"/>
                    <a:pt x="13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27" name="Google Shape;5153;p63"/>
            <p:cNvSpPr/>
            <p:nvPr/>
          </p:nvSpPr>
          <p:spPr>
            <a:xfrm>
              <a:off x="5051375" y="3370150"/>
              <a:ext cx="372890" cy="98072"/>
            </a:xfrm>
            <a:custGeom>
              <a:avLst/>
              <a:gdLst/>
              <a:ahLst/>
              <a:cxnLst/>
              <a:rect l="l" t="t" r="r" b="b"/>
              <a:pathLst>
                <a:path w="3133" h="824" extrusionOk="0">
                  <a:moveTo>
                    <a:pt x="3036" y="1"/>
                  </a:moveTo>
                  <a:cubicBezTo>
                    <a:pt x="3030" y="1"/>
                    <a:pt x="3023" y="2"/>
                    <a:pt x="3016" y="3"/>
                  </a:cubicBezTo>
                  <a:lnTo>
                    <a:pt x="81" y="645"/>
                  </a:lnTo>
                  <a:cubicBezTo>
                    <a:pt x="37" y="654"/>
                    <a:pt x="1" y="698"/>
                    <a:pt x="10" y="752"/>
                  </a:cubicBezTo>
                  <a:cubicBezTo>
                    <a:pt x="19" y="797"/>
                    <a:pt x="63" y="823"/>
                    <a:pt x="99" y="823"/>
                  </a:cubicBezTo>
                  <a:lnTo>
                    <a:pt x="117" y="823"/>
                  </a:lnTo>
                  <a:lnTo>
                    <a:pt x="3052" y="181"/>
                  </a:lnTo>
                  <a:cubicBezTo>
                    <a:pt x="3105" y="172"/>
                    <a:pt x="3132" y="119"/>
                    <a:pt x="3123" y="74"/>
                  </a:cubicBezTo>
                  <a:cubicBezTo>
                    <a:pt x="3115" y="27"/>
                    <a:pt x="3080" y="1"/>
                    <a:pt x="30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28" name="Google Shape;5154;p63"/>
            <p:cNvSpPr/>
            <p:nvPr/>
          </p:nvSpPr>
          <p:spPr>
            <a:xfrm>
              <a:off x="6205597" y="3370150"/>
              <a:ext cx="373842" cy="98072"/>
            </a:xfrm>
            <a:custGeom>
              <a:avLst/>
              <a:gdLst/>
              <a:ahLst/>
              <a:cxnLst/>
              <a:rect l="l" t="t" r="r" b="b"/>
              <a:pathLst>
                <a:path w="3141" h="824" extrusionOk="0">
                  <a:moveTo>
                    <a:pt x="105" y="1"/>
                  </a:moveTo>
                  <a:cubicBezTo>
                    <a:pt x="61" y="1"/>
                    <a:pt x="26" y="27"/>
                    <a:pt x="18" y="74"/>
                  </a:cubicBezTo>
                  <a:cubicBezTo>
                    <a:pt x="0" y="119"/>
                    <a:pt x="36" y="172"/>
                    <a:pt x="80" y="181"/>
                  </a:cubicBezTo>
                  <a:lnTo>
                    <a:pt x="3015" y="823"/>
                  </a:lnTo>
                  <a:lnTo>
                    <a:pt x="3042" y="823"/>
                  </a:lnTo>
                  <a:cubicBezTo>
                    <a:pt x="3078" y="823"/>
                    <a:pt x="3113" y="797"/>
                    <a:pt x="3131" y="752"/>
                  </a:cubicBezTo>
                  <a:cubicBezTo>
                    <a:pt x="3140" y="698"/>
                    <a:pt x="3105" y="654"/>
                    <a:pt x="3060" y="645"/>
                  </a:cubicBezTo>
                  <a:lnTo>
                    <a:pt x="125" y="3"/>
                  </a:lnTo>
                  <a:cubicBezTo>
                    <a:pt x="118" y="2"/>
                    <a:pt x="111" y="1"/>
                    <a:pt x="1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29" name="Google Shape;5155;p63"/>
            <p:cNvSpPr/>
            <p:nvPr/>
          </p:nvSpPr>
          <p:spPr>
            <a:xfrm>
              <a:off x="5386883" y="2920858"/>
              <a:ext cx="862300" cy="518689"/>
            </a:xfrm>
            <a:custGeom>
              <a:avLst/>
              <a:gdLst/>
              <a:ahLst/>
              <a:cxnLst/>
              <a:rect l="l" t="t" r="r" b="b"/>
              <a:pathLst>
                <a:path w="7245" h="4358" extrusionOk="0">
                  <a:moveTo>
                    <a:pt x="1898" y="1"/>
                  </a:moveTo>
                  <a:cubicBezTo>
                    <a:pt x="1076" y="1"/>
                    <a:pt x="526" y="92"/>
                    <a:pt x="411" y="530"/>
                  </a:cubicBezTo>
                  <a:cubicBezTo>
                    <a:pt x="340" y="798"/>
                    <a:pt x="251" y="1199"/>
                    <a:pt x="170" y="1637"/>
                  </a:cubicBezTo>
                  <a:cubicBezTo>
                    <a:pt x="153" y="1735"/>
                    <a:pt x="135" y="1833"/>
                    <a:pt x="117" y="1922"/>
                  </a:cubicBezTo>
                  <a:cubicBezTo>
                    <a:pt x="72" y="2234"/>
                    <a:pt x="28" y="2547"/>
                    <a:pt x="10" y="2823"/>
                  </a:cubicBezTo>
                  <a:cubicBezTo>
                    <a:pt x="1" y="2921"/>
                    <a:pt x="1" y="3019"/>
                    <a:pt x="1" y="3109"/>
                  </a:cubicBezTo>
                  <a:cubicBezTo>
                    <a:pt x="1" y="3287"/>
                    <a:pt x="10" y="3430"/>
                    <a:pt x="46" y="3528"/>
                  </a:cubicBezTo>
                  <a:cubicBezTo>
                    <a:pt x="215" y="4027"/>
                    <a:pt x="563" y="4286"/>
                    <a:pt x="3534" y="4349"/>
                  </a:cubicBezTo>
                  <a:cubicBezTo>
                    <a:pt x="3560" y="4358"/>
                    <a:pt x="3587" y="4358"/>
                    <a:pt x="3623" y="4358"/>
                  </a:cubicBezTo>
                  <a:cubicBezTo>
                    <a:pt x="3650" y="4358"/>
                    <a:pt x="3676" y="4358"/>
                    <a:pt x="3703" y="4349"/>
                  </a:cubicBezTo>
                  <a:cubicBezTo>
                    <a:pt x="6674" y="4286"/>
                    <a:pt x="7022" y="4027"/>
                    <a:pt x="7191" y="3528"/>
                  </a:cubicBezTo>
                  <a:cubicBezTo>
                    <a:pt x="7191" y="3510"/>
                    <a:pt x="7200" y="3501"/>
                    <a:pt x="7200" y="3483"/>
                  </a:cubicBezTo>
                  <a:cubicBezTo>
                    <a:pt x="7236" y="3349"/>
                    <a:pt x="7245" y="3144"/>
                    <a:pt x="7227" y="2903"/>
                  </a:cubicBezTo>
                  <a:cubicBezTo>
                    <a:pt x="7227" y="2814"/>
                    <a:pt x="7218" y="2716"/>
                    <a:pt x="7209" y="2609"/>
                  </a:cubicBezTo>
                  <a:cubicBezTo>
                    <a:pt x="7182" y="2377"/>
                    <a:pt x="7156" y="2136"/>
                    <a:pt x="7111" y="1886"/>
                  </a:cubicBezTo>
                  <a:cubicBezTo>
                    <a:pt x="7093" y="1788"/>
                    <a:pt x="7075" y="1699"/>
                    <a:pt x="7057" y="1601"/>
                  </a:cubicBezTo>
                  <a:cubicBezTo>
                    <a:pt x="6986" y="1182"/>
                    <a:pt x="6897" y="789"/>
                    <a:pt x="6826" y="530"/>
                  </a:cubicBezTo>
                  <a:cubicBezTo>
                    <a:pt x="6714" y="90"/>
                    <a:pt x="6163" y="1"/>
                    <a:pt x="5345" y="1"/>
                  </a:cubicBezTo>
                  <a:cubicBezTo>
                    <a:pt x="4854" y="1"/>
                    <a:pt x="4268" y="33"/>
                    <a:pt x="3623" y="40"/>
                  </a:cubicBezTo>
                  <a:cubicBezTo>
                    <a:pt x="3230" y="40"/>
                    <a:pt x="2865" y="22"/>
                    <a:pt x="2534" y="13"/>
                  </a:cubicBezTo>
                  <a:cubicBezTo>
                    <a:pt x="2308" y="6"/>
                    <a:pt x="2095" y="1"/>
                    <a:pt x="18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30" name="Google Shape;5156;p63"/>
            <p:cNvSpPr/>
            <p:nvPr/>
          </p:nvSpPr>
          <p:spPr>
            <a:xfrm>
              <a:off x="5400689" y="3002028"/>
              <a:ext cx="832545" cy="167818"/>
            </a:xfrm>
            <a:custGeom>
              <a:avLst/>
              <a:gdLst/>
              <a:ahLst/>
              <a:cxnLst/>
              <a:rect l="l" t="t" r="r" b="b"/>
              <a:pathLst>
                <a:path w="6995" h="1410" extrusionOk="0">
                  <a:moveTo>
                    <a:pt x="3025" y="286"/>
                  </a:moveTo>
                  <a:cubicBezTo>
                    <a:pt x="3052" y="286"/>
                    <a:pt x="3052" y="294"/>
                    <a:pt x="3052" y="294"/>
                  </a:cubicBezTo>
                  <a:cubicBezTo>
                    <a:pt x="3070" y="330"/>
                    <a:pt x="3061" y="428"/>
                    <a:pt x="2989" y="553"/>
                  </a:cubicBezTo>
                  <a:cubicBezTo>
                    <a:pt x="2972" y="500"/>
                    <a:pt x="2954" y="437"/>
                    <a:pt x="2963" y="402"/>
                  </a:cubicBezTo>
                  <a:cubicBezTo>
                    <a:pt x="2963" y="286"/>
                    <a:pt x="3007" y="286"/>
                    <a:pt x="3025" y="286"/>
                  </a:cubicBezTo>
                  <a:close/>
                  <a:moveTo>
                    <a:pt x="1000" y="402"/>
                  </a:moveTo>
                  <a:cubicBezTo>
                    <a:pt x="1018" y="402"/>
                    <a:pt x="1036" y="402"/>
                    <a:pt x="1036" y="455"/>
                  </a:cubicBezTo>
                  <a:cubicBezTo>
                    <a:pt x="1036" y="491"/>
                    <a:pt x="1027" y="526"/>
                    <a:pt x="1009" y="571"/>
                  </a:cubicBezTo>
                  <a:cubicBezTo>
                    <a:pt x="1009" y="562"/>
                    <a:pt x="1000" y="562"/>
                    <a:pt x="1000" y="553"/>
                  </a:cubicBezTo>
                  <a:cubicBezTo>
                    <a:pt x="955" y="464"/>
                    <a:pt x="964" y="410"/>
                    <a:pt x="973" y="402"/>
                  </a:cubicBezTo>
                  <a:close/>
                  <a:moveTo>
                    <a:pt x="4783" y="294"/>
                  </a:moveTo>
                  <a:cubicBezTo>
                    <a:pt x="4800" y="294"/>
                    <a:pt x="4818" y="303"/>
                    <a:pt x="4818" y="312"/>
                  </a:cubicBezTo>
                  <a:cubicBezTo>
                    <a:pt x="4845" y="348"/>
                    <a:pt x="4854" y="446"/>
                    <a:pt x="4783" y="589"/>
                  </a:cubicBezTo>
                  <a:cubicBezTo>
                    <a:pt x="4765" y="616"/>
                    <a:pt x="4747" y="642"/>
                    <a:pt x="4729" y="669"/>
                  </a:cubicBezTo>
                  <a:cubicBezTo>
                    <a:pt x="4676" y="580"/>
                    <a:pt x="4649" y="500"/>
                    <a:pt x="4649" y="437"/>
                  </a:cubicBezTo>
                  <a:cubicBezTo>
                    <a:pt x="4640" y="330"/>
                    <a:pt x="4693" y="303"/>
                    <a:pt x="4756" y="303"/>
                  </a:cubicBezTo>
                  <a:cubicBezTo>
                    <a:pt x="4765" y="294"/>
                    <a:pt x="4774" y="294"/>
                    <a:pt x="4783" y="294"/>
                  </a:cubicBezTo>
                  <a:close/>
                  <a:moveTo>
                    <a:pt x="6210" y="321"/>
                  </a:moveTo>
                  <a:cubicBezTo>
                    <a:pt x="6272" y="330"/>
                    <a:pt x="6299" y="357"/>
                    <a:pt x="6308" y="384"/>
                  </a:cubicBezTo>
                  <a:cubicBezTo>
                    <a:pt x="6344" y="446"/>
                    <a:pt x="6344" y="580"/>
                    <a:pt x="6272" y="723"/>
                  </a:cubicBezTo>
                  <a:cubicBezTo>
                    <a:pt x="6156" y="571"/>
                    <a:pt x="6121" y="410"/>
                    <a:pt x="6147" y="348"/>
                  </a:cubicBezTo>
                  <a:cubicBezTo>
                    <a:pt x="6156" y="339"/>
                    <a:pt x="6165" y="321"/>
                    <a:pt x="6201" y="321"/>
                  </a:cubicBezTo>
                  <a:close/>
                  <a:moveTo>
                    <a:pt x="3025" y="0"/>
                  </a:moveTo>
                  <a:cubicBezTo>
                    <a:pt x="2820" y="0"/>
                    <a:pt x="2668" y="161"/>
                    <a:pt x="2668" y="393"/>
                  </a:cubicBezTo>
                  <a:cubicBezTo>
                    <a:pt x="2668" y="517"/>
                    <a:pt x="2704" y="651"/>
                    <a:pt x="2784" y="785"/>
                  </a:cubicBezTo>
                  <a:cubicBezTo>
                    <a:pt x="2713" y="848"/>
                    <a:pt x="2615" y="910"/>
                    <a:pt x="2490" y="955"/>
                  </a:cubicBezTo>
                  <a:cubicBezTo>
                    <a:pt x="2370" y="995"/>
                    <a:pt x="2222" y="1027"/>
                    <a:pt x="2051" y="1027"/>
                  </a:cubicBezTo>
                  <a:cubicBezTo>
                    <a:pt x="2031" y="1027"/>
                    <a:pt x="2011" y="1027"/>
                    <a:pt x="1990" y="1026"/>
                  </a:cubicBezTo>
                  <a:cubicBezTo>
                    <a:pt x="1642" y="1017"/>
                    <a:pt x="1384" y="928"/>
                    <a:pt x="1214" y="803"/>
                  </a:cubicBezTo>
                  <a:cubicBezTo>
                    <a:pt x="1286" y="687"/>
                    <a:pt x="1321" y="571"/>
                    <a:pt x="1321" y="464"/>
                  </a:cubicBezTo>
                  <a:cubicBezTo>
                    <a:pt x="1321" y="268"/>
                    <a:pt x="1205" y="125"/>
                    <a:pt x="1018" y="116"/>
                  </a:cubicBezTo>
                  <a:cubicBezTo>
                    <a:pt x="1007" y="115"/>
                    <a:pt x="997" y="115"/>
                    <a:pt x="987" y="115"/>
                  </a:cubicBezTo>
                  <a:cubicBezTo>
                    <a:pt x="877" y="115"/>
                    <a:pt x="790" y="159"/>
                    <a:pt x="732" y="241"/>
                  </a:cubicBezTo>
                  <a:cubicBezTo>
                    <a:pt x="652" y="366"/>
                    <a:pt x="661" y="535"/>
                    <a:pt x="750" y="705"/>
                  </a:cubicBezTo>
                  <a:cubicBezTo>
                    <a:pt x="777" y="749"/>
                    <a:pt x="804" y="794"/>
                    <a:pt x="839" y="830"/>
                  </a:cubicBezTo>
                  <a:cubicBezTo>
                    <a:pt x="732" y="937"/>
                    <a:pt x="599" y="1017"/>
                    <a:pt x="438" y="1017"/>
                  </a:cubicBezTo>
                  <a:cubicBezTo>
                    <a:pt x="260" y="1017"/>
                    <a:pt x="144" y="990"/>
                    <a:pt x="54" y="955"/>
                  </a:cubicBezTo>
                  <a:cubicBezTo>
                    <a:pt x="37" y="1053"/>
                    <a:pt x="19" y="1151"/>
                    <a:pt x="1" y="1240"/>
                  </a:cubicBezTo>
                  <a:cubicBezTo>
                    <a:pt x="108" y="1276"/>
                    <a:pt x="242" y="1303"/>
                    <a:pt x="411" y="1303"/>
                  </a:cubicBezTo>
                  <a:lnTo>
                    <a:pt x="447" y="1303"/>
                  </a:lnTo>
                  <a:cubicBezTo>
                    <a:pt x="688" y="1303"/>
                    <a:pt x="893" y="1187"/>
                    <a:pt x="1045" y="1035"/>
                  </a:cubicBezTo>
                  <a:cubicBezTo>
                    <a:pt x="1259" y="1187"/>
                    <a:pt x="1571" y="1311"/>
                    <a:pt x="1981" y="1320"/>
                  </a:cubicBezTo>
                  <a:cubicBezTo>
                    <a:pt x="2204" y="1320"/>
                    <a:pt x="2392" y="1294"/>
                    <a:pt x="2543" y="1240"/>
                  </a:cubicBezTo>
                  <a:cubicBezTo>
                    <a:pt x="2722" y="1178"/>
                    <a:pt x="2865" y="1097"/>
                    <a:pt x="2972" y="1008"/>
                  </a:cubicBezTo>
                  <a:cubicBezTo>
                    <a:pt x="3168" y="1195"/>
                    <a:pt x="3471" y="1338"/>
                    <a:pt x="3873" y="1338"/>
                  </a:cubicBezTo>
                  <a:cubicBezTo>
                    <a:pt x="3887" y="1339"/>
                    <a:pt x="3900" y="1339"/>
                    <a:pt x="3914" y="1339"/>
                  </a:cubicBezTo>
                  <a:cubicBezTo>
                    <a:pt x="4252" y="1339"/>
                    <a:pt x="4523" y="1234"/>
                    <a:pt x="4711" y="1088"/>
                  </a:cubicBezTo>
                  <a:cubicBezTo>
                    <a:pt x="4907" y="1258"/>
                    <a:pt x="5184" y="1383"/>
                    <a:pt x="5523" y="1401"/>
                  </a:cubicBezTo>
                  <a:cubicBezTo>
                    <a:pt x="5550" y="1410"/>
                    <a:pt x="5585" y="1410"/>
                    <a:pt x="5612" y="1410"/>
                  </a:cubicBezTo>
                  <a:cubicBezTo>
                    <a:pt x="5889" y="1410"/>
                    <a:pt x="6139" y="1311"/>
                    <a:pt x="6317" y="1142"/>
                  </a:cubicBezTo>
                  <a:cubicBezTo>
                    <a:pt x="6443" y="1213"/>
                    <a:pt x="6578" y="1251"/>
                    <a:pt x="6720" y="1251"/>
                  </a:cubicBezTo>
                  <a:cubicBezTo>
                    <a:pt x="6810" y="1251"/>
                    <a:pt x="6902" y="1236"/>
                    <a:pt x="6995" y="1204"/>
                  </a:cubicBezTo>
                  <a:cubicBezTo>
                    <a:pt x="6977" y="1106"/>
                    <a:pt x="6959" y="1017"/>
                    <a:pt x="6941" y="919"/>
                  </a:cubicBezTo>
                  <a:cubicBezTo>
                    <a:pt x="6941" y="919"/>
                    <a:pt x="6933" y="919"/>
                    <a:pt x="6933" y="928"/>
                  </a:cubicBezTo>
                  <a:cubicBezTo>
                    <a:pt x="6860" y="953"/>
                    <a:pt x="6793" y="964"/>
                    <a:pt x="6732" y="964"/>
                  </a:cubicBezTo>
                  <a:cubicBezTo>
                    <a:pt x="6643" y="964"/>
                    <a:pt x="6568" y="942"/>
                    <a:pt x="6504" y="910"/>
                  </a:cubicBezTo>
                  <a:cubicBezTo>
                    <a:pt x="6629" y="678"/>
                    <a:pt x="6656" y="428"/>
                    <a:pt x="6558" y="250"/>
                  </a:cubicBezTo>
                  <a:cubicBezTo>
                    <a:pt x="6495" y="116"/>
                    <a:pt x="6371" y="45"/>
                    <a:pt x="6219" y="36"/>
                  </a:cubicBezTo>
                  <a:cubicBezTo>
                    <a:pt x="6067" y="36"/>
                    <a:pt x="5942" y="107"/>
                    <a:pt x="5889" y="232"/>
                  </a:cubicBezTo>
                  <a:cubicBezTo>
                    <a:pt x="5800" y="419"/>
                    <a:pt x="5889" y="723"/>
                    <a:pt x="6094" y="955"/>
                  </a:cubicBezTo>
                  <a:cubicBezTo>
                    <a:pt x="5988" y="1036"/>
                    <a:pt x="5838" y="1117"/>
                    <a:pt x="5609" y="1117"/>
                  </a:cubicBezTo>
                  <a:cubicBezTo>
                    <a:pt x="5587" y="1117"/>
                    <a:pt x="5564" y="1117"/>
                    <a:pt x="5541" y="1115"/>
                  </a:cubicBezTo>
                  <a:cubicBezTo>
                    <a:pt x="5282" y="1097"/>
                    <a:pt x="5077" y="1008"/>
                    <a:pt x="4925" y="883"/>
                  </a:cubicBezTo>
                  <a:cubicBezTo>
                    <a:pt x="4970" y="830"/>
                    <a:pt x="5006" y="776"/>
                    <a:pt x="5032" y="723"/>
                  </a:cubicBezTo>
                  <a:cubicBezTo>
                    <a:pt x="5148" y="509"/>
                    <a:pt x="5157" y="286"/>
                    <a:pt x="5059" y="143"/>
                  </a:cubicBezTo>
                  <a:cubicBezTo>
                    <a:pt x="4994" y="56"/>
                    <a:pt x="4900" y="10"/>
                    <a:pt x="4790" y="10"/>
                  </a:cubicBezTo>
                  <a:cubicBezTo>
                    <a:pt x="4765" y="10"/>
                    <a:pt x="4738" y="13"/>
                    <a:pt x="4711" y="18"/>
                  </a:cubicBezTo>
                  <a:cubicBezTo>
                    <a:pt x="4488" y="45"/>
                    <a:pt x="4345" y="214"/>
                    <a:pt x="4354" y="446"/>
                  </a:cubicBezTo>
                  <a:cubicBezTo>
                    <a:pt x="4363" y="580"/>
                    <a:pt x="4417" y="732"/>
                    <a:pt x="4524" y="874"/>
                  </a:cubicBezTo>
                  <a:cubicBezTo>
                    <a:pt x="4371" y="976"/>
                    <a:pt x="4171" y="1053"/>
                    <a:pt x="3922" y="1053"/>
                  </a:cubicBezTo>
                  <a:cubicBezTo>
                    <a:pt x="3909" y="1053"/>
                    <a:pt x="3895" y="1053"/>
                    <a:pt x="3882" y="1053"/>
                  </a:cubicBezTo>
                  <a:cubicBezTo>
                    <a:pt x="3543" y="1053"/>
                    <a:pt x="3311" y="937"/>
                    <a:pt x="3168" y="812"/>
                  </a:cubicBezTo>
                  <a:cubicBezTo>
                    <a:pt x="3195" y="767"/>
                    <a:pt x="3221" y="732"/>
                    <a:pt x="3239" y="714"/>
                  </a:cubicBezTo>
                  <a:cubicBezTo>
                    <a:pt x="3355" y="509"/>
                    <a:pt x="3382" y="294"/>
                    <a:pt x="3302" y="152"/>
                  </a:cubicBezTo>
                  <a:cubicBezTo>
                    <a:pt x="3248" y="54"/>
                    <a:pt x="3150" y="0"/>
                    <a:pt x="30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31" name="Google Shape;5157;p63"/>
            <p:cNvSpPr/>
            <p:nvPr/>
          </p:nvSpPr>
          <p:spPr>
            <a:xfrm>
              <a:off x="5386883" y="3231375"/>
              <a:ext cx="860158" cy="87123"/>
            </a:xfrm>
            <a:custGeom>
              <a:avLst/>
              <a:gdLst/>
              <a:ahLst/>
              <a:cxnLst/>
              <a:rect l="l" t="t" r="r" b="b"/>
              <a:pathLst>
                <a:path w="7227" h="732" extrusionOk="0">
                  <a:moveTo>
                    <a:pt x="7209" y="0"/>
                  </a:moveTo>
                  <a:cubicBezTo>
                    <a:pt x="6060" y="339"/>
                    <a:pt x="4681" y="448"/>
                    <a:pt x="3435" y="448"/>
                  </a:cubicBezTo>
                  <a:cubicBezTo>
                    <a:pt x="3336" y="448"/>
                    <a:pt x="3238" y="447"/>
                    <a:pt x="3141" y="446"/>
                  </a:cubicBezTo>
                  <a:cubicBezTo>
                    <a:pt x="1687" y="419"/>
                    <a:pt x="447" y="277"/>
                    <a:pt x="10" y="214"/>
                  </a:cubicBezTo>
                  <a:cubicBezTo>
                    <a:pt x="1" y="312"/>
                    <a:pt x="1" y="410"/>
                    <a:pt x="1" y="500"/>
                  </a:cubicBezTo>
                  <a:cubicBezTo>
                    <a:pt x="393" y="553"/>
                    <a:pt x="1348" y="669"/>
                    <a:pt x="2508" y="714"/>
                  </a:cubicBezTo>
                  <a:cubicBezTo>
                    <a:pt x="2784" y="732"/>
                    <a:pt x="3088" y="732"/>
                    <a:pt x="3400" y="732"/>
                  </a:cubicBezTo>
                  <a:lnTo>
                    <a:pt x="3427" y="732"/>
                  </a:lnTo>
                  <a:cubicBezTo>
                    <a:pt x="4622" y="732"/>
                    <a:pt x="6032" y="642"/>
                    <a:pt x="7227" y="294"/>
                  </a:cubicBezTo>
                  <a:cubicBezTo>
                    <a:pt x="7227" y="205"/>
                    <a:pt x="7218" y="107"/>
                    <a:pt x="72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132" name="Google Shape;5158;p63"/>
            <p:cNvSpPr/>
            <p:nvPr/>
          </p:nvSpPr>
          <p:spPr>
            <a:xfrm>
              <a:off x="5386883" y="2920858"/>
              <a:ext cx="857063" cy="518689"/>
            </a:xfrm>
            <a:custGeom>
              <a:avLst/>
              <a:gdLst/>
              <a:ahLst/>
              <a:cxnLst/>
              <a:rect l="l" t="t" r="r" b="b"/>
              <a:pathLst>
                <a:path w="7201" h="4358" extrusionOk="0">
                  <a:moveTo>
                    <a:pt x="1898" y="1"/>
                  </a:moveTo>
                  <a:cubicBezTo>
                    <a:pt x="1076" y="1"/>
                    <a:pt x="526" y="92"/>
                    <a:pt x="411" y="530"/>
                  </a:cubicBezTo>
                  <a:cubicBezTo>
                    <a:pt x="340" y="798"/>
                    <a:pt x="251" y="1199"/>
                    <a:pt x="170" y="1637"/>
                  </a:cubicBezTo>
                  <a:cubicBezTo>
                    <a:pt x="153" y="1735"/>
                    <a:pt x="135" y="1833"/>
                    <a:pt x="117" y="1922"/>
                  </a:cubicBezTo>
                  <a:cubicBezTo>
                    <a:pt x="72" y="2234"/>
                    <a:pt x="28" y="2547"/>
                    <a:pt x="10" y="2823"/>
                  </a:cubicBezTo>
                  <a:cubicBezTo>
                    <a:pt x="1" y="2921"/>
                    <a:pt x="1" y="3019"/>
                    <a:pt x="1" y="3109"/>
                  </a:cubicBezTo>
                  <a:cubicBezTo>
                    <a:pt x="1" y="3287"/>
                    <a:pt x="10" y="3430"/>
                    <a:pt x="46" y="3528"/>
                  </a:cubicBezTo>
                  <a:cubicBezTo>
                    <a:pt x="215" y="4027"/>
                    <a:pt x="563" y="4286"/>
                    <a:pt x="3534" y="4349"/>
                  </a:cubicBezTo>
                  <a:cubicBezTo>
                    <a:pt x="3560" y="4358"/>
                    <a:pt x="3587" y="4358"/>
                    <a:pt x="3623" y="4358"/>
                  </a:cubicBezTo>
                  <a:cubicBezTo>
                    <a:pt x="3650" y="4358"/>
                    <a:pt x="3676" y="4358"/>
                    <a:pt x="3703" y="4349"/>
                  </a:cubicBezTo>
                  <a:cubicBezTo>
                    <a:pt x="6674" y="4286"/>
                    <a:pt x="7022" y="4027"/>
                    <a:pt x="7191" y="3528"/>
                  </a:cubicBezTo>
                  <a:cubicBezTo>
                    <a:pt x="7191" y="3510"/>
                    <a:pt x="7200" y="3501"/>
                    <a:pt x="7200" y="3483"/>
                  </a:cubicBezTo>
                  <a:lnTo>
                    <a:pt x="7200" y="3483"/>
                  </a:lnTo>
                  <a:cubicBezTo>
                    <a:pt x="6531" y="3671"/>
                    <a:pt x="5719" y="3804"/>
                    <a:pt x="4783" y="3822"/>
                  </a:cubicBezTo>
                  <a:cubicBezTo>
                    <a:pt x="4769" y="3822"/>
                    <a:pt x="4755" y="3823"/>
                    <a:pt x="4741" y="3823"/>
                  </a:cubicBezTo>
                  <a:cubicBezTo>
                    <a:pt x="4156" y="3823"/>
                    <a:pt x="3722" y="3637"/>
                    <a:pt x="3400" y="3341"/>
                  </a:cubicBezTo>
                  <a:cubicBezTo>
                    <a:pt x="3302" y="3251"/>
                    <a:pt x="3221" y="3153"/>
                    <a:pt x="3141" y="3055"/>
                  </a:cubicBezTo>
                  <a:cubicBezTo>
                    <a:pt x="2909" y="2725"/>
                    <a:pt x="2758" y="2332"/>
                    <a:pt x="2659" y="1922"/>
                  </a:cubicBezTo>
                  <a:cubicBezTo>
                    <a:pt x="2642" y="1824"/>
                    <a:pt x="2624" y="1735"/>
                    <a:pt x="2606" y="1637"/>
                  </a:cubicBezTo>
                  <a:cubicBezTo>
                    <a:pt x="2499" y="1030"/>
                    <a:pt x="2508" y="432"/>
                    <a:pt x="2534" y="13"/>
                  </a:cubicBezTo>
                  <a:cubicBezTo>
                    <a:pt x="2308" y="6"/>
                    <a:pt x="2095" y="1"/>
                    <a:pt x="1898" y="1"/>
                  </a:cubicBezTo>
                  <a:close/>
                </a:path>
              </a:pathLst>
            </a:custGeom>
            <a:solidFill>
              <a:srgbClr val="4D1311">
                <a:alpha val="20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33" name="Hình ảnh 2">
            <a:extLst>
              <a:ext uri="{FF2B5EF4-FFF2-40B4-BE49-F238E27FC236}">
                <a16:creationId xmlns:a16="http://schemas.microsoft.com/office/drawing/2014/main" id="{F60D2FB6-C280-4A31-9198-F1B3E13AC8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8867" y="-323249"/>
            <a:ext cx="12821920" cy="612425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5" name="Hình ảnh 6">
            <a:extLst>
              <a:ext uri="{FF2B5EF4-FFF2-40B4-BE49-F238E27FC236}">
                <a16:creationId xmlns:a16="http://schemas.microsoft.com/office/drawing/2014/main" id="{60395AD5-3161-4A9F-B0D6-E866D330557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5081" y="5722055"/>
            <a:ext cx="6183312" cy="11153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7" name="Hình ảnh 9">
            <a:extLst>
              <a:ext uri="{FF2B5EF4-FFF2-40B4-BE49-F238E27FC236}">
                <a16:creationId xmlns:a16="http://schemas.microsoft.com/office/drawing/2014/main" id="{34F9E8BE-F017-4050-9752-9EFE23D0037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77731" y="5718849"/>
            <a:ext cx="6153150" cy="11185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8" name="Hộp Văn bản 10">
            <a:extLst>
              <a:ext uri="{FF2B5EF4-FFF2-40B4-BE49-F238E27FC236}">
                <a16:creationId xmlns:a16="http://schemas.microsoft.com/office/drawing/2014/main" id="{2EA03BEC-7003-4061-9B4E-349691F462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33522" y="582743"/>
            <a:ext cx="9546594" cy="35086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US" altLang="en-US" sz="6000" b="1" i="0" u="none" strike="noStrike" kern="1200" cap="none" spc="0" normalizeH="0" baseline="0" noProof="0" smtClean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   Bài 2: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 altLang="en-US" sz="5400" b="1" smtClean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Arial"/>
              </a:rPr>
              <a:t>          Vận dụng bảng nhân 2, bảng nhân 5, bảng chia 2, bảng chia 5 để tính nhẩm</a:t>
            </a:r>
            <a:endParaRPr kumimoji="0" lang="en-US" altLang="en-US" sz="54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076846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CPANNOTATIONSTAG" val="{&quot;version&quot;:&quot;v1.0&quot;,&quot;sessionId&quot;:&quot;5dd8c02c-d9df-4432-a40b-4e2a56e815af&quot;,&quot;id&quot;:&quot;8d2f96d3-1efb-40fe-a007-3410e8a43300&quot;}"/>
</p:tagLst>
</file>

<file path=ppt/theme/theme1.xml><?xml version="1.0" encoding="utf-8"?>
<a:theme xmlns:a="http://schemas.openxmlformats.org/drawingml/2006/main" name="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noFill/>
      </a:spPr>
      <a:bodyPr wrap="square" lIns="68580" tIns="34290" rIns="68580" bIns="34290" anchor="ctr">
        <a:spAutoFit/>
      </a:bodyPr>
      <a:lstStyle>
        <a:defPPr marL="457200" indent="-457200" algn="ctr">
          <a:buFont typeface="Arial" panose="020B0604020202020204" pitchFamily="34" charset="0"/>
          <a:buChar char="•"/>
          <a:defRPr sz="3000" dirty="0">
            <a:ln w="0">
              <a:noFill/>
            </a:ln>
            <a:solidFill>
              <a:schemeClr val="bg1"/>
            </a:solidFill>
            <a:latin typeface="FontAwesome" pitchFamily="2" charset="0"/>
          </a:defRPr>
        </a:defPPr>
      </a:lst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2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Pre-K for Christian Schools: God Created Families to Love One Another by Slidesgo">
  <a:themeElements>
    <a:clrScheme name="Simple Light">
      <a:dk1>
        <a:srgbClr val="10475C"/>
      </a:dk1>
      <a:lt1>
        <a:srgbClr val="FFA3A4"/>
      </a:lt1>
      <a:dk2>
        <a:srgbClr val="2C6076"/>
      </a:dk2>
      <a:lt2>
        <a:srgbClr val="FFF9DE"/>
      </a:lt2>
      <a:accent1>
        <a:srgbClr val="709FA5"/>
      </a:accent1>
      <a:accent2>
        <a:srgbClr val="FF5252"/>
      </a:accent2>
      <a:accent3>
        <a:srgbClr val="FFCE43"/>
      </a:accent3>
      <a:accent4>
        <a:srgbClr val="66C6B9"/>
      </a:accent4>
      <a:accent5>
        <a:srgbClr val="721F1F"/>
      </a:accent5>
      <a:accent6>
        <a:srgbClr val="723737"/>
      </a:accent6>
      <a:hlink>
        <a:srgbClr val="10475C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4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2623</TotalTime>
  <Words>445</Words>
  <Application>Microsoft Office PowerPoint</Application>
  <PresentationFormat>Widescreen</PresentationFormat>
  <Paragraphs>134</Paragraphs>
  <Slides>15</Slides>
  <Notes>1</Notes>
  <HiddenSlides>0</HiddenSlides>
  <MMClips>3</MMClips>
  <ScaleCrop>false</ScaleCrop>
  <HeadingPairs>
    <vt:vector size="6" baseType="variant">
      <vt:variant>
        <vt:lpstr>Fonts Used</vt:lpstr>
      </vt:variant>
      <vt:variant>
        <vt:i4>18</vt:i4>
      </vt:variant>
      <vt:variant>
        <vt:lpstr>Theme</vt:lpstr>
      </vt:variant>
      <vt:variant>
        <vt:i4>7</vt:i4>
      </vt:variant>
      <vt:variant>
        <vt:lpstr>Slide Titles</vt:lpstr>
      </vt:variant>
      <vt:variant>
        <vt:i4>15</vt:i4>
      </vt:variant>
    </vt:vector>
  </HeadingPairs>
  <TitlesOfParts>
    <vt:vector size="40" baseType="lpstr">
      <vt:lpstr>微软雅黑</vt:lpstr>
      <vt:lpstr>微软雅黑</vt:lpstr>
      <vt:lpstr>宋体</vt:lpstr>
      <vt:lpstr>#9Slide07 SVNUT Triumph Press</vt:lpstr>
      <vt:lpstr>Arial</vt:lpstr>
      <vt:lpstr>Bebas Neue</vt:lpstr>
      <vt:lpstr>Calibri</vt:lpstr>
      <vt:lpstr>Calibri Light</vt:lpstr>
      <vt:lpstr>Cambria Math</vt:lpstr>
      <vt:lpstr>Dosis</vt:lpstr>
      <vt:lpstr>Fira Sans Extra Condensed Medium</vt:lpstr>
      <vt:lpstr>Montserrat ExtraBold</vt:lpstr>
      <vt:lpstr>Quicksand</vt:lpstr>
      <vt:lpstr>Roboto Condensed Light</vt:lpstr>
      <vt:lpstr>Source Sans Pro</vt:lpstr>
      <vt:lpstr>Times New Roman</vt:lpstr>
      <vt:lpstr>Titan One</vt:lpstr>
      <vt:lpstr>UTM Cookies</vt:lpstr>
      <vt:lpstr>Office Theme</vt:lpstr>
      <vt:lpstr>1_Office Theme</vt:lpstr>
      <vt:lpstr>Office 主题​​</vt:lpstr>
      <vt:lpstr>2_Office Theme</vt:lpstr>
      <vt:lpstr>Pre-K for Christian Schools: God Created Families to Love One Another by Slidesgo</vt:lpstr>
      <vt:lpstr>3_Office Theme</vt:lpstr>
      <vt:lpstr>4_Office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Phạm Thanh Hằng (ADAS – GV)</dc:creator>
  <cp:lastModifiedBy>STD_DELL</cp:lastModifiedBy>
  <cp:revision>269</cp:revision>
  <dcterms:created xsi:type="dcterms:W3CDTF">2021-06-02T01:34:28Z</dcterms:created>
  <dcterms:modified xsi:type="dcterms:W3CDTF">2024-03-23T15:03:34Z</dcterms:modified>
</cp:coreProperties>
</file>