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699" r:id="rId4"/>
  </p:sldMasterIdLst>
  <p:notesMasterIdLst>
    <p:notesMasterId r:id="rId30"/>
  </p:notesMasterIdLst>
  <p:sldIdLst>
    <p:sldId id="309" r:id="rId5"/>
    <p:sldId id="1042" r:id="rId6"/>
    <p:sldId id="1049" r:id="rId7"/>
    <p:sldId id="1043" r:id="rId8"/>
    <p:sldId id="1032" r:id="rId9"/>
    <p:sldId id="329" r:id="rId10"/>
    <p:sldId id="315" r:id="rId11"/>
    <p:sldId id="317" r:id="rId12"/>
    <p:sldId id="318" r:id="rId13"/>
    <p:sldId id="989" r:id="rId14"/>
    <p:sldId id="1033" r:id="rId15"/>
    <p:sldId id="1047" r:id="rId16"/>
    <p:sldId id="1044" r:id="rId17"/>
    <p:sldId id="1045" r:id="rId18"/>
    <p:sldId id="979" r:id="rId19"/>
    <p:sldId id="980" r:id="rId20"/>
    <p:sldId id="987" r:id="rId21"/>
    <p:sldId id="956" r:id="rId22"/>
    <p:sldId id="996" r:id="rId23"/>
    <p:sldId id="997" r:id="rId24"/>
    <p:sldId id="1048" r:id="rId25"/>
    <p:sldId id="1014" r:id="rId26"/>
    <p:sldId id="1037" r:id="rId27"/>
    <p:sldId id="1023" r:id="rId28"/>
    <p:sldId id="312" r:id="rId29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309"/>
            <p14:sldId id="1042"/>
            <p14:sldId id="1049"/>
            <p14:sldId id="1043"/>
            <p14:sldId id="1032"/>
            <p14:sldId id="329"/>
            <p14:sldId id="315"/>
            <p14:sldId id="317"/>
            <p14:sldId id="318"/>
            <p14:sldId id="989"/>
            <p14:sldId id="1033"/>
            <p14:sldId id="1047"/>
            <p14:sldId id="1044"/>
            <p14:sldId id="1045"/>
            <p14:sldId id="979"/>
            <p14:sldId id="980"/>
            <p14:sldId id="987"/>
            <p14:sldId id="956"/>
            <p14:sldId id="996"/>
            <p14:sldId id="997"/>
            <p14:sldId id="1048"/>
            <p14:sldId id="1014"/>
            <p14:sldId id="1037"/>
            <p14:sldId id="1023"/>
            <p14:sldId id="312"/>
          </p14:sldIdLst>
        </p14:section>
        <p14:section name="Untitled Section" id="{DFDC6B65-5194-4328-BEBA-5A7D52A916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7A90"/>
    <a:srgbClr val="00B050"/>
    <a:srgbClr val="E92910"/>
    <a:srgbClr val="ABE0F8"/>
    <a:srgbClr val="60ABB7"/>
    <a:srgbClr val="FCFDCF"/>
    <a:srgbClr val="C9FFE1"/>
    <a:srgbClr val="FF0000"/>
    <a:srgbClr val="F0AE04"/>
    <a:srgbClr val="AD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75" autoAdjust="0"/>
  </p:normalViewPr>
  <p:slideViewPr>
    <p:cSldViewPr>
      <p:cViewPr varScale="1">
        <p:scale>
          <a:sx n="90" d="100"/>
          <a:sy n="90" d="100"/>
        </p:scale>
        <p:origin x="624" y="52"/>
      </p:cViewPr>
      <p:guideLst>
        <p:guide orient="horz" pos="16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4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03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7A19B-190F-414F-8CA7-D957DD697D84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9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19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7A19B-190F-414F-8CA7-D957DD697D84}" type="slidenum">
              <a:rPr kumimoji="0" lang="en-US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3659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2565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29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48" name="Google Shape;248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0" name="Google Shape;25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4" name="Google Shape;254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7" name="Google Shape;257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0" name="Google Shape;260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3" name="Google Shape;26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65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" name="Google Shape;266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9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9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9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9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9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9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29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319" name="Google Shape;319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9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322" name="Google Shape;322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9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333" name="Google Shape;333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9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29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338" name="Google Shape;338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29"/>
          <p:cNvGrpSpPr/>
          <p:nvPr/>
        </p:nvGrpSpPr>
        <p:grpSpPr>
          <a:xfrm>
            <a:off x="1911218" y="2691060"/>
            <a:ext cx="1949585" cy="1891372"/>
            <a:chOff x="5641385" y="2381306"/>
            <a:chExt cx="2599447" cy="2521829"/>
          </a:xfrm>
        </p:grpSpPr>
        <p:sp>
          <p:nvSpPr>
            <p:cNvPr id="341" name="Google Shape;341;p29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p29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3" name="Google Shape;343;p29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9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9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9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9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9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9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9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9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9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9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9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9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9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9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29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9"/>
          <p:cNvSpPr txBox="1"/>
          <p:nvPr/>
        </p:nvSpPr>
        <p:spPr>
          <a:xfrm>
            <a:off x="3250583" y="1179127"/>
            <a:ext cx="2794086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69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010" y="273529"/>
            <a:ext cx="1552415" cy="77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583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047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2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595" name="Google Shape;595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32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2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32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2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32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32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2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2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2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2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2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2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2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2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2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2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2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2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2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2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2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2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2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2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2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2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32"/>
          <p:cNvGrpSpPr/>
          <p:nvPr/>
        </p:nvGrpSpPr>
        <p:grpSpPr>
          <a:xfrm>
            <a:off x="5754411" y="2716735"/>
            <a:ext cx="982268" cy="1864625"/>
            <a:chOff x="961250" y="234750"/>
            <a:chExt cx="1222525" cy="2320700"/>
          </a:xfrm>
        </p:grpSpPr>
        <p:sp>
          <p:nvSpPr>
            <p:cNvPr id="666" name="Google Shape;666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32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708" name="Google Shape;708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32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711" name="Google Shape;711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722" name="Google Shape;722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32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2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32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727" name="Google Shape;727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32"/>
          <p:cNvSpPr txBox="1"/>
          <p:nvPr/>
        </p:nvSpPr>
        <p:spPr>
          <a:xfrm>
            <a:off x="2669132" y="1141782"/>
            <a:ext cx="3388523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775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6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031" name="Google Shape;1031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1054" name="Google Shape;105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6"/>
          <p:cNvGrpSpPr/>
          <p:nvPr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1057" name="Google Shape;105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6"/>
          <p:cNvGrpSpPr/>
          <p:nvPr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1068" name="Google Shape;106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6"/>
          <p:cNvSpPr/>
          <p:nvPr/>
        </p:nvSpPr>
        <p:spPr>
          <a:xfrm>
            <a:off x="1540960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6"/>
          <p:cNvGrpSpPr/>
          <p:nvPr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1073" name="Google Shape;107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6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6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6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6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6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6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6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6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6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6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6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6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6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6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6"/>
          <p:cNvGrpSpPr/>
          <p:nvPr/>
        </p:nvGrpSpPr>
        <p:grpSpPr>
          <a:xfrm>
            <a:off x="672465" y="1202476"/>
            <a:ext cx="7400615" cy="3577874"/>
            <a:chOff x="741115" y="865258"/>
            <a:chExt cx="7691377" cy="4010102"/>
          </a:xfrm>
        </p:grpSpPr>
        <p:sp>
          <p:nvSpPr>
            <p:cNvPr id="1121" name="Google Shape;1121;p36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6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6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6"/>
          <p:cNvGrpSpPr/>
          <p:nvPr/>
        </p:nvGrpSpPr>
        <p:grpSpPr>
          <a:xfrm>
            <a:off x="6293947" y="3035723"/>
            <a:ext cx="1726040" cy="1195325"/>
            <a:chOff x="4799733" y="3457797"/>
            <a:chExt cx="2301387" cy="1593766"/>
          </a:xfrm>
        </p:grpSpPr>
        <p:sp>
          <p:nvSpPr>
            <p:cNvPr id="1127" name="Google Shape;1127;p36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6"/>
          <p:cNvGrpSpPr/>
          <p:nvPr/>
        </p:nvGrpSpPr>
        <p:grpSpPr>
          <a:xfrm>
            <a:off x="1198766" y="2706218"/>
            <a:ext cx="1653117" cy="1513721"/>
            <a:chOff x="1598355" y="3608289"/>
            <a:chExt cx="2204156" cy="2018295"/>
          </a:xfrm>
        </p:grpSpPr>
        <p:grpSp>
          <p:nvGrpSpPr>
            <p:cNvPr id="1184" name="Google Shape;1184;p36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6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6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6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6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6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6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6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6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6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6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6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6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6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6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6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6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6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6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6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6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6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6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6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6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6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6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6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6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6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6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6"/>
          <p:cNvSpPr/>
          <p:nvPr/>
        </p:nvSpPr>
        <p:spPr>
          <a:xfrm>
            <a:off x="2480972" y="4813501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6"/>
          <p:cNvGrpSpPr/>
          <p:nvPr/>
        </p:nvGrpSpPr>
        <p:grpSpPr>
          <a:xfrm>
            <a:off x="1143227" y="4220104"/>
            <a:ext cx="6990179" cy="923396"/>
            <a:chOff x="1524301" y="5626805"/>
            <a:chExt cx="9320239" cy="1231194"/>
          </a:xfrm>
        </p:grpSpPr>
        <p:sp>
          <p:nvSpPr>
            <p:cNvPr id="1258" name="Google Shape;1258;p36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6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6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5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7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268" name="Google Shape;126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7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7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7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7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7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7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7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7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7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7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7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7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7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7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7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7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7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7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7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7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7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7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7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7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7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7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7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7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7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7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7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7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7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7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7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7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7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7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7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7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7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339" name="Google Shape;1339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7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342" name="Google Shape;1342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7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353" name="Google Shape;135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7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7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358" name="Google Shape;135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>
            <a:off x="1911218" y="2691060"/>
            <a:ext cx="1949585" cy="1891372"/>
            <a:chOff x="5641385" y="2381306"/>
            <a:chExt cx="2599447" cy="2521829"/>
          </a:xfrm>
        </p:grpSpPr>
        <p:sp>
          <p:nvSpPr>
            <p:cNvPr id="1361" name="Google Shape;1361;p37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7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7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7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7"/>
          <p:cNvSpPr txBox="1"/>
          <p:nvPr/>
        </p:nvSpPr>
        <p:spPr>
          <a:xfrm>
            <a:off x="3250583" y="1179127"/>
            <a:ext cx="2794086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62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8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476" name="Google Shape;1476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8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8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8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8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8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8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8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8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8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8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8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8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8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8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8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8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8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8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8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8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8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8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8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8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8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8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8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8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8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8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8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8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8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8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8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8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8"/>
          <p:cNvGrpSpPr/>
          <p:nvPr/>
        </p:nvGrpSpPr>
        <p:grpSpPr>
          <a:xfrm>
            <a:off x="5754411" y="2716735"/>
            <a:ext cx="982268" cy="1864625"/>
            <a:chOff x="961250" y="234750"/>
            <a:chExt cx="1222525" cy="2320700"/>
          </a:xfrm>
        </p:grpSpPr>
        <p:sp>
          <p:nvSpPr>
            <p:cNvPr id="1547" name="Google Shape;1547;p3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8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589" name="Google Shape;1589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592" name="Google Shape;1592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8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603" name="Google Shape;1603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8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8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8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608" name="Google Shape;1608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8"/>
          <p:cNvSpPr txBox="1"/>
          <p:nvPr/>
        </p:nvSpPr>
        <p:spPr>
          <a:xfrm>
            <a:off x="2669132" y="1141782"/>
            <a:ext cx="3388523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038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9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613" name="Google Shape;161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9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9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9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9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9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9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9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9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9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9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9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9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9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9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9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9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9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9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9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9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1684" name="Google Shape;1684;p3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9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748" name="Google Shape;1748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9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751" name="Google Shape;1751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762" name="Google Shape;176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9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9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9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767" name="Google Shape;176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9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028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40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772" name="Google Shape;1772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40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40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40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40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40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40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40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40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40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40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40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40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40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40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40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40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40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40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40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40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40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40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0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40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40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40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0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40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40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40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40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40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40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40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40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0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0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0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0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0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0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0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0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40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40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40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1843" name="Google Shape;1843;p40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40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907" name="Google Shape;1907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40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910" name="Google Shape;1910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0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921" name="Google Shape;1921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40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40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40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926" name="Google Shape;1926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40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8625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40"/>
          <p:cNvGrpSpPr/>
          <p:nvPr/>
        </p:nvGrpSpPr>
        <p:grpSpPr>
          <a:xfrm flipH="1">
            <a:off x="5939601" y="2742003"/>
            <a:ext cx="934204" cy="1864625"/>
            <a:chOff x="961250" y="234750"/>
            <a:chExt cx="1222525" cy="2320700"/>
          </a:xfrm>
        </p:grpSpPr>
        <p:sp>
          <p:nvSpPr>
            <p:cNvPr id="1930" name="Google Shape;1930;p4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5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41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973" name="Google Shape;19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41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41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41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1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1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41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41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41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41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41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41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41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41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1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1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1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1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41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41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41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41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41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41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41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41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41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41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41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41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41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41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1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1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1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1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41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41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41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41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1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41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41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41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010" y="273529"/>
            <a:ext cx="1552415" cy="77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797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42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043" name="Google Shape;204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42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42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42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42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42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42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42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42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42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42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42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42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2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42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42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42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42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42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42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42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2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2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2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42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42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47" y="337823"/>
            <a:ext cx="1678338" cy="647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983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3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113" name="Google Shape;2113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43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43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43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43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43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43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43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43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43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43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43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43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43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43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43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43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43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43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43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43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43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43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43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43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43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43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43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43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43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43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43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43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43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43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43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43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43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43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43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43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43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43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43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4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261" y="328697"/>
            <a:ext cx="1747912" cy="66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607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44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183" name="Google Shape;2183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44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44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44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44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44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44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44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44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44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44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44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44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44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44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44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44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44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44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44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44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44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44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44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44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44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44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44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44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44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44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44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44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44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44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44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44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44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44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44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44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44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44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4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44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48" y="268480"/>
            <a:ext cx="1744100" cy="872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33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6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322" name="Google Shape;2322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6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6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6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6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6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6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6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6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6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6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6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6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6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6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6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6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6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6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6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6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6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6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6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6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6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6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6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6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6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6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6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6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6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6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6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6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6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6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6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6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6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6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6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2390" name="Google Shape;2390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6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2393" name="Google Shape;2393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6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404" name="Google Shape;2404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6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6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409" name="Google Shape;2409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6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6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6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6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2415" name="Google Shape;2415;p46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6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8625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6"/>
          <p:cNvGrpSpPr/>
          <p:nvPr/>
        </p:nvGrpSpPr>
        <p:grpSpPr>
          <a:xfrm flipH="1">
            <a:off x="5939601" y="2742003"/>
            <a:ext cx="934204" cy="1864625"/>
            <a:chOff x="961250" y="234750"/>
            <a:chExt cx="1222525" cy="2320700"/>
          </a:xfrm>
        </p:grpSpPr>
        <p:sp>
          <p:nvSpPr>
            <p:cNvPr id="2480" name="Google Shape;2480;p4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9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8417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fld id="{E95D22BC-E4F2-479A-B4C1-9BA12F196DD8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fld id="{14697782-F57D-4C8F-A7D2-2FCDDD826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4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506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BF51-CC87-4323-8663-3290856882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528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2BD-F571-4376-8A69-975C73EDD2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223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/>
          <p:nvPr/>
        </p:nvSpPr>
        <p:spPr>
          <a:xfrm>
            <a:off x="7321973" y="4869656"/>
            <a:ext cx="1209707" cy="1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150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5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6.wav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0" Type="http://schemas.openxmlformats.org/officeDocument/2006/relationships/audio" Target="../media/audio8.wav"/><Relationship Id="rId4" Type="http://schemas.openxmlformats.org/officeDocument/2006/relationships/audio" Target="../media/audio3.wav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4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6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23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6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6.wav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8.wav"/><Relationship Id="rId5" Type="http://schemas.openxmlformats.org/officeDocument/2006/relationships/audio" Target="../media/audio4.wav"/><Relationship Id="rId15" Type="http://schemas.openxmlformats.org/officeDocument/2006/relationships/image" Target="../media/image25.gif"/><Relationship Id="rId10" Type="http://schemas.openxmlformats.org/officeDocument/2006/relationships/image" Target="../media/image22.jpe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03" y="-455575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579862"/>
            <a:ext cx="9145588" cy="156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74" y="1431062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01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841212"/>
            <a:ext cx="7487866" cy="3242713"/>
          </a:xfrm>
          <a:prstGeom prst="rect">
            <a:avLst/>
          </a:prstGeom>
        </p:spPr>
        <p:txBody>
          <a:bodyPr spcFirstLastPara="1" wrap="none" lIns="91304" tIns="45713" rIns="91304" bIns="4571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" alt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AN TIẾN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60522" y="1531795"/>
            <a:ext cx="5421715" cy="5123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6" tIns="60842" rIns="121686" bIns="60842" anchor="ctr"/>
          <a:lstStyle/>
          <a:p>
            <a:pPr algn="ctr" defTabSz="1216660">
              <a:defRPr/>
            </a:pPr>
            <a:r>
              <a:rPr lang="en-US" altLang="zh-CN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 LỚP </a:t>
            </a:r>
            <a:r>
              <a:rPr lang="en-US" altLang="zh-CN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 defTabSz="1216660">
              <a:defRPr/>
            </a:pP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4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2209203" y="1877296"/>
            <a:ext cx="4635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E929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GẶP LẠI (</a:t>
            </a:r>
            <a:r>
              <a:rPr lang="en-US" sz="2800" b="1" dirty="0" err="1">
                <a:solidFill>
                  <a:srgbClr val="E929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E929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E929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E929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endParaRPr lang="en-US" sz="2800" b="1" smtClean="0">
              <a:solidFill>
                <a:srgbClr val="E9291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Bích Liên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943755" y="555526"/>
            <a:ext cx="7588684" cy="523753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NGÀY GẶP LẠI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55526"/>
            <a:ext cx="737266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 nghiệm mùa hè 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 v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Sơn</a:t>
            </a:r>
            <a:r>
              <a:rPr lang="en-US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8201"/>
              </p:ext>
            </p:extLst>
          </p:nvPr>
        </p:nvGraphicFramePr>
        <p:xfrm>
          <a:off x="611561" y="1279630"/>
          <a:ext cx="7912324" cy="244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77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288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 nghỉ hè của Sơn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sz="2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vi-VN" sz="20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nghỉ hè của Chi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288">
                <a:tc>
                  <a:txBody>
                    <a:bodyPr/>
                    <a:lstStyle/>
                    <a:p>
                      <a:r>
                        <a:rPr lang="vi-VN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6999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</a:t>
                      </a:r>
                      <a:endParaRPr lang="en-US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509104" y="1718337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quê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24702" y="1706009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0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1300" y="2309325"/>
            <a:ext cx="29277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Theo ông bà đi trồng rau, câu cá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09104" y="2952431"/>
            <a:ext cx="292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Cùng bạn 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diều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29316" y="2344783"/>
            <a:ext cx="292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Tập đi xe đạp cùng bố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27009" y="2915140"/>
            <a:ext cx="2892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Đạp xe đi khắp nơi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53548" y="3408869"/>
            <a:ext cx="2927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2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06444" y="914751"/>
            <a:ext cx="6647044" cy="800100"/>
          </a:xfrm>
          <a:prstGeom prst="roundRect">
            <a:avLst>
              <a:gd name="adj" fmla="val 16667"/>
            </a:avLst>
          </a:prstGeom>
          <a:solidFill>
            <a:srgbClr val="ABE0F8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96855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47839" y="2457452"/>
            <a:ext cx="5643562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5" y="26515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0" y="2484841"/>
            <a:ext cx="118108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30240" y="2457452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30285" y="262414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98629" y="3200402"/>
            <a:ext cx="6356366" cy="6191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0" y="33944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0" y="3227796"/>
            <a:ext cx="1200139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328256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11225" y="336709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93669" y="4046104"/>
            <a:ext cx="6870682" cy="697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hè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0" y="41374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" y="3970746"/>
            <a:ext cx="1193866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402551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1225" y="411004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44513" y="773906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altLang="en-US" sz="1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62025" y="1050131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4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Arial"/>
              <a:sym typeface="Arial"/>
            </a:endParaRP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566749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1638304" y="20241"/>
            <a:ext cx="597376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vàng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39300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7748588" y="222886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7791450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7772400" y="224314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7400925" y="1951435"/>
            <a:ext cx="1752600" cy="131445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.VnHelvetInsH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  <a:sym typeface="Arial"/>
                </a:rPr>
                <a:t>Hết</a:t>
              </a:r>
              <a:r>
                <a:rPr kumimoji="0" lang="en-US" sz="3600" b="1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  <a:sym typeface="Arial"/>
                </a:rPr>
                <a:t> </a:t>
              </a:r>
              <a:r>
                <a:rPr kumimoji="0" lang="en-US" sz="3600" b="1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  <a:sym typeface="Arial"/>
                </a:rPr>
                <a:t>giờ</a:t>
              </a:r>
              <a:endPara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sym typeface="Arial"/>
              </a:endParaRP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0"/>
            <a:ext cx="1390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667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8" grpId="0" animBg="1"/>
      <p:bldP spid="720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2254250" y="1385942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GẶP LẠI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78381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2254250" y="1385942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GẶP LẠI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20AA-4094-2C96-AB8C-DEFEDB3B7FD3}"/>
              </a:ext>
            </a:extLst>
          </p:cNvPr>
          <p:cNvSpPr txBox="1"/>
          <p:nvPr/>
        </p:nvSpPr>
        <p:spPr>
          <a:xfrm>
            <a:off x="611560" y="2067694"/>
            <a:ext cx="8208912" cy="152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rải nghiệm mùa hè 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bạn nhỏ nào cũng đều rất thú vị và đáng nhớ, dù các bạn ch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ỉ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nhà h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đi đến những nơi xa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21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2254250" y="1385942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GẶP LẠI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20AA-4094-2C96-AB8C-DEFEDB3B7FD3}"/>
              </a:ext>
            </a:extLst>
          </p:cNvPr>
          <p:cNvSpPr txBox="1"/>
          <p:nvPr/>
        </p:nvSpPr>
        <p:spPr>
          <a:xfrm>
            <a:off x="611560" y="2067694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lại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77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150086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92546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" y="1030519"/>
            <a:ext cx="9144000" cy="3470648"/>
          </a:xfrm>
          <a:prstGeom prst="rect">
            <a:avLst/>
          </a:prstGeom>
        </p:spPr>
      </p:pic>
      <p:pic>
        <p:nvPicPr>
          <p:cNvPr id="11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3"/>
          <a:stretch>
            <a:fillRect/>
          </a:stretch>
        </p:blipFill>
        <p:spPr bwMode="auto">
          <a:xfrm>
            <a:off x="39079" y="396001"/>
            <a:ext cx="816534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45122" y="599512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GẶP LẠI</a:t>
            </a:r>
            <a:endParaRPr lang="vi-VN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59632" y="2067694"/>
            <a:ext cx="1152128" cy="41851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93627" y="3651870"/>
            <a:ext cx="1152128" cy="41851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588224" y="3685978"/>
            <a:ext cx="1224136" cy="41851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4788024" y="1075780"/>
            <a:ext cx="864096" cy="41851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150086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92546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/>
          <a:stretch>
            <a:fillRect/>
          </a:stretch>
        </p:blipFill>
        <p:spPr>
          <a:xfrm>
            <a:off x="2568" y="411510"/>
            <a:ext cx="9144000" cy="416006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27784" y="426567"/>
            <a:ext cx="1008112" cy="34498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932040" y="3507854"/>
            <a:ext cx="1152128" cy="34498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070512" y="426567"/>
            <a:ext cx="861528" cy="34498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150086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92546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vi-VN" sz="2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5245" y="512746"/>
            <a:ext cx="5842782" cy="1682825"/>
            <a:chOff x="565257" y="2225881"/>
            <a:chExt cx="5842782" cy="1682825"/>
          </a:xfrm>
        </p:grpSpPr>
        <p:sp>
          <p:nvSpPr>
            <p:cNvPr id="20" name="Rounded Rectangle 19"/>
            <p:cNvSpPr/>
            <p:nvPr/>
          </p:nvSpPr>
          <p:spPr>
            <a:xfrm>
              <a:off x="565257" y="3068034"/>
              <a:ext cx="3921361" cy="840672"/>
            </a:xfrm>
            <a:prstGeom prst="roundRect">
              <a:avLst>
                <a:gd name="adj" fmla="val 16667"/>
              </a:avLst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400" dirty="0">
                  <a:solidFill>
                    <a:srgbClr val="0E7A9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2021" y="2225881"/>
              <a:ext cx="5666018" cy="584773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43916" y="1730405"/>
            <a:ext cx="7135258" cy="3237734"/>
            <a:chOff x="969875" y="1737998"/>
            <a:chExt cx="7135258" cy="3237734"/>
          </a:xfrm>
        </p:grpSpPr>
        <p:pic>
          <p:nvPicPr>
            <p:cNvPr id="24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875" y="215833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0786" y="1747380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90"/>
            <a:stretch>
              <a:fillRect/>
            </a:stretch>
          </p:blipFill>
          <p:spPr bwMode="auto">
            <a:xfrm flipH="1">
              <a:off x="6064607" y="2427734"/>
              <a:ext cx="2040526" cy="2193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956" y="1737998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rapezoid 5"/>
            <p:cNvSpPr/>
            <p:nvPr/>
          </p:nvSpPr>
          <p:spPr>
            <a:xfrm>
              <a:off x="2184422" y="3830162"/>
              <a:ext cx="4965266" cy="8406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63272" y="2571632"/>
            <a:ext cx="5362200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 HÈ CỦA EM</a:t>
              </a:r>
              <a:endPara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925" y="489486"/>
            <a:ext cx="4283968" cy="891035"/>
            <a:chOff x="20608" y="3816424"/>
            <a:chExt cx="3039224" cy="1059582"/>
          </a:xfrm>
        </p:grpSpPr>
        <p:sp>
          <p:nvSpPr>
            <p:cNvPr id="26" name="Freeform 25"/>
            <p:cNvSpPr/>
            <p:nvPr/>
          </p:nvSpPr>
          <p:spPr>
            <a:xfrm>
              <a:off x="20608" y="3816424"/>
              <a:ext cx="3039224" cy="1059582"/>
            </a:xfrm>
            <a:custGeom>
              <a:avLst/>
              <a:gdLst>
                <a:gd name="connsiteX0" fmla="*/ 0 w 2880320"/>
                <a:gd name="connsiteY0" fmla="*/ 0 h 899519"/>
                <a:gd name="connsiteX1" fmla="*/ 2880320 w 2880320"/>
                <a:gd name="connsiteY1" fmla="*/ 0 h 899519"/>
                <a:gd name="connsiteX2" fmla="*/ 2880320 w 2880320"/>
                <a:gd name="connsiteY2" fmla="*/ 899519 h 899519"/>
                <a:gd name="connsiteX3" fmla="*/ 2880320 w 2880320"/>
                <a:gd name="connsiteY3" fmla="*/ 899519 h 899519"/>
                <a:gd name="connsiteX4" fmla="*/ 2880320 w 2880320"/>
                <a:gd name="connsiteY4" fmla="*/ 7054 h 899519"/>
                <a:gd name="connsiteX5" fmla="*/ 2601796 w 2880320"/>
                <a:gd name="connsiteY5" fmla="*/ 481306 h 899519"/>
                <a:gd name="connsiteX6" fmla="*/ 2847408 w 2880320"/>
                <a:gd name="connsiteY6" fmla="*/ 899519 h 899519"/>
                <a:gd name="connsiteX7" fmla="*/ 0 w 2880320"/>
                <a:gd name="connsiteY7" fmla="*/ 899519 h 89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320" h="899519">
                  <a:moveTo>
                    <a:pt x="0" y="0"/>
                  </a:moveTo>
                  <a:lnTo>
                    <a:pt x="2880320" y="0"/>
                  </a:lnTo>
                  <a:lnTo>
                    <a:pt x="2880320" y="899519"/>
                  </a:lnTo>
                  <a:lnTo>
                    <a:pt x="2880320" y="899519"/>
                  </a:lnTo>
                  <a:lnTo>
                    <a:pt x="2880320" y="7054"/>
                  </a:lnTo>
                  <a:lnTo>
                    <a:pt x="2601796" y="481306"/>
                  </a:lnTo>
                  <a:lnTo>
                    <a:pt x="2847408" y="899519"/>
                  </a:lnTo>
                  <a:lnTo>
                    <a:pt x="0" y="899519"/>
                  </a:lnTo>
                  <a:close/>
                </a:path>
              </a:pathLst>
            </a:custGeom>
            <a:solidFill>
              <a:srgbClr val="0E7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0608" y="3895281"/>
              <a:ext cx="2880320" cy="899519"/>
            </a:xfrm>
            <a:custGeom>
              <a:avLst/>
              <a:gdLst>
                <a:gd name="connsiteX0" fmla="*/ 0 w 2880320"/>
                <a:gd name="connsiteY0" fmla="*/ 0 h 899519"/>
                <a:gd name="connsiteX1" fmla="*/ 2880320 w 2880320"/>
                <a:gd name="connsiteY1" fmla="*/ 0 h 899519"/>
                <a:gd name="connsiteX2" fmla="*/ 2880320 w 2880320"/>
                <a:gd name="connsiteY2" fmla="*/ 899519 h 899519"/>
                <a:gd name="connsiteX3" fmla="*/ 2880320 w 2880320"/>
                <a:gd name="connsiteY3" fmla="*/ 899519 h 899519"/>
                <a:gd name="connsiteX4" fmla="*/ 2880320 w 2880320"/>
                <a:gd name="connsiteY4" fmla="*/ 7054 h 899519"/>
                <a:gd name="connsiteX5" fmla="*/ 2601796 w 2880320"/>
                <a:gd name="connsiteY5" fmla="*/ 481306 h 899519"/>
                <a:gd name="connsiteX6" fmla="*/ 2847408 w 2880320"/>
                <a:gd name="connsiteY6" fmla="*/ 899519 h 899519"/>
                <a:gd name="connsiteX7" fmla="*/ 0 w 2880320"/>
                <a:gd name="connsiteY7" fmla="*/ 899519 h 89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80320" h="899519">
                  <a:moveTo>
                    <a:pt x="0" y="0"/>
                  </a:moveTo>
                  <a:lnTo>
                    <a:pt x="2880320" y="0"/>
                  </a:lnTo>
                  <a:lnTo>
                    <a:pt x="2880320" y="899519"/>
                  </a:lnTo>
                  <a:lnTo>
                    <a:pt x="2880320" y="899519"/>
                  </a:lnTo>
                  <a:lnTo>
                    <a:pt x="2880320" y="7054"/>
                  </a:lnTo>
                  <a:lnTo>
                    <a:pt x="2601796" y="481306"/>
                  </a:lnTo>
                  <a:lnTo>
                    <a:pt x="2847408" y="899519"/>
                  </a:lnTo>
                  <a:lnTo>
                    <a:pt x="0" y="899519"/>
                  </a:lnTo>
                  <a:close/>
                </a:path>
              </a:pathLst>
            </a:custGeom>
            <a:solidFill>
              <a:srgbClr val="ADDF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0316" y="3999395"/>
              <a:ext cx="1999222" cy="622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58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VÀ NGHE</a:t>
              </a:r>
              <a:endParaRPr lang="en-US" sz="2800" b="1" dirty="0">
                <a:solidFill>
                  <a:srgbClr val="00589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1403647" y="1256984"/>
            <a:ext cx="7488833" cy="1386774"/>
          </a:xfrm>
          <a:prstGeom prst="wedgeRectCallout">
            <a:avLst>
              <a:gd name="adj1" fmla="val -36319"/>
              <a:gd name="adj2" fmla="val 72772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về điều em nhớ nhất trong kì nghỉ hè vừa qua.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915816" y="1107348"/>
            <a:ext cx="5976664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Em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88196" y="1120638"/>
            <a:ext cx="1441554" cy="498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G:</a:t>
            </a:r>
          </a:p>
        </p:txBody>
      </p:sp>
      <p:pic>
        <p:nvPicPr>
          <p:cNvPr id="26" name="Picture 18" descr="club%20mee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>
            <a:fillRect/>
          </a:stretch>
        </p:blipFill>
        <p:spPr bwMode="auto">
          <a:xfrm>
            <a:off x="-202081" y="2643758"/>
            <a:ext cx="4846089" cy="201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98DE-670E-A959-41B4-0025581D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95486"/>
            <a:ext cx="4536504" cy="165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37800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31393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nói - nghe: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nói cho bạn đủ nghe, rõ ràng, kể về những điều em đã </a:t>
            </a:r>
            <a:r>
              <a:rPr lang="en-US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trong mùa hè qua</a:t>
            </a:r>
            <a:r>
              <a:rPr lang="vi-VN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>
              <a:solidFill>
                <a:srgbClr val="FFFF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chăm chú nghe bạn </a:t>
            </a:r>
            <a:r>
              <a:rPr lang="en-US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200">
                <a:solidFill>
                  <a:srgbClr val="FFFF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thể hỏi bạn về điều bạn vừa kể. </a:t>
            </a:r>
            <a:endParaRPr lang="en-US" sz="2200">
              <a:solidFill>
                <a:srgbClr val="FFFF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1403647" y="1256984"/>
            <a:ext cx="7488833" cy="1386774"/>
          </a:xfrm>
          <a:prstGeom prst="wedgeRectCallout">
            <a:avLst>
              <a:gd name="adj1" fmla="val -36319"/>
              <a:gd name="adj2" fmla="val 72772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1: NGÀY GẶP LẠI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về điều em nhớ nhất trong kì nghỉ hè vừa qua.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915816" y="1107348"/>
            <a:ext cx="5976664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   Em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88196" y="1120638"/>
            <a:ext cx="1441554" cy="498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G:</a:t>
            </a:r>
          </a:p>
        </p:txBody>
      </p:sp>
      <p:pic>
        <p:nvPicPr>
          <p:cNvPr id="26" name="Picture 18" descr="club%20mee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>
            <a:fillRect/>
          </a:stretch>
        </p:blipFill>
        <p:spPr bwMode="auto">
          <a:xfrm>
            <a:off x="-202081" y="2643758"/>
            <a:ext cx="4846089" cy="201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97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1403647" y="1549418"/>
            <a:ext cx="7488833" cy="1238355"/>
          </a:xfrm>
          <a:prstGeom prst="wedgeRectCallout">
            <a:avLst>
              <a:gd name="adj1" fmla="val -36319"/>
              <a:gd name="adj2" fmla="val 72772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NGÀY GẶP LẠI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726562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 năm nay của em có gì khác với mùa hè năm ngoái?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1" y="629275"/>
            <a:ext cx="488433" cy="646331"/>
            <a:chOff x="417444" y="2285459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285459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91802" y="1466347"/>
            <a:ext cx="6727790" cy="95032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mỗi mùa hè, em đã làm những gì?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thích mùa hè nào hơn?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5081" y="1501001"/>
            <a:ext cx="1116721" cy="498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  <p:pic>
        <p:nvPicPr>
          <p:cNvPr id="26" name="Picture 18" descr="club%20mee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4"/>
          <a:stretch>
            <a:fillRect/>
          </a:stretch>
        </p:blipFill>
        <p:spPr bwMode="auto">
          <a:xfrm>
            <a:off x="-202081" y="2643758"/>
            <a:ext cx="4846089" cy="201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7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ảnh báo nguy hiểm khi thả diều gần lưới điện - Đài Phát Thanh và Truyền  Hình Thái Bình">
            <a:extLst>
              <a:ext uri="{FF2B5EF4-FFF2-40B4-BE49-F238E27FC236}">
                <a16:creationId xmlns:a16="http://schemas.microsoft.com/office/drawing/2014/main" id="{9FBB9D45-FE68-274E-A459-9178B735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1336"/>
            <a:ext cx="2998811" cy="24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4E9D3-F1CE-C756-FA10-87AAD5B1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307" y="-15260"/>
            <a:ext cx="2781087" cy="2515001"/>
          </a:xfrm>
          <a:prstGeom prst="rect">
            <a:avLst/>
          </a:prstGeom>
        </p:spPr>
      </p:pic>
      <p:pic>
        <p:nvPicPr>
          <p:cNvPr id="4" name="Picture 12" descr="Trẻ con chơi dưới lòng đường - Tuổi Trẻ Online">
            <a:extLst>
              <a:ext uri="{FF2B5EF4-FFF2-40B4-BE49-F238E27FC236}">
                <a16:creationId xmlns:a16="http://schemas.microsoft.com/office/drawing/2014/main" id="{0A2CC068-A8C5-F9C0-7CBE-A5569D40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467" y="31336"/>
            <a:ext cx="3230609" cy="24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rẻ con chơi dưới lòng đường - Tuổi Trẻ Online">
            <a:extLst>
              <a:ext uri="{FF2B5EF4-FFF2-40B4-BE49-F238E27FC236}">
                <a16:creationId xmlns:a16="http://schemas.microsoft.com/office/drawing/2014/main" id="{5A068950-6FBE-0765-89D1-144F267D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571750"/>
            <a:ext cx="4799249" cy="25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,4 triệu USD hỗ trợ Việt Nam phòng chống đuối nước cho trẻ em">
            <a:extLst>
              <a:ext uri="{FF2B5EF4-FFF2-40B4-BE49-F238E27FC236}">
                <a16:creationId xmlns:a16="http://schemas.microsoft.com/office/drawing/2014/main" id="{26E2F281-CC15-4FCD-0010-78EAE97C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12" y="2558795"/>
            <a:ext cx="4176464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106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205990" y="876935"/>
            <a:ext cx="503999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</a:pPr>
            <a:r>
              <a:rPr lang="en-US" alt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5"/>
            <a:ext cx="9144000" cy="51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42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2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9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</a:t>
            </a:r>
            <a:r>
              <a:rPr kumimoji="0" lang="en-US" sz="2800" b="1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2254250" y="1385942"/>
            <a:ext cx="4635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GẶP LẠI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7044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AB00A-F518-3737-1586-5676BC67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0" y="60471"/>
            <a:ext cx="8928992" cy="50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338897" y="3671290"/>
            <a:ext cx="9144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 eaLnBrk="0" hangingPunct="0"/>
            <a:endParaRPr lang="en-US" sz="105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281096" y="1229049"/>
            <a:ext cx="9144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 eaLnBrk="0" hangingPunct="0"/>
            <a:endParaRPr lang="en-US" sz="105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284073" y="2419943"/>
            <a:ext cx="9144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685800" eaLnBrk="0" hangingPunct="0"/>
            <a:endParaRPr lang="en-US" sz="1050" b="1">
              <a:solidFill>
                <a:srgbClr val="FFFF66"/>
              </a:solidFill>
              <a:latin typeface=".VnTime" pitchFamily="34" charset="0"/>
              <a:cs typeface="Arial"/>
              <a:sym typeface="Arial"/>
            </a:endParaRP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2228850" y="145804"/>
            <a:ext cx="6057900" cy="715581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 eaLnBrk="0" hangingPunct="0">
              <a:spcBef>
                <a:spcPct val="50000"/>
              </a:spcBef>
              <a:defRPr/>
            </a:pPr>
            <a:r>
              <a:rPr lang="en-US" sz="2100" b="1" dirty="0">
                <a:solidFill>
                  <a:srgbClr val="C050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  <a:sym typeface="Arial"/>
              </a:rPr>
              <a:t>Rung  </a:t>
            </a:r>
            <a:r>
              <a:rPr lang="en-US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  <a:sym typeface="Arial"/>
              </a:rPr>
              <a:t>chuông</a:t>
            </a: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lephant" panose="02020904090505020303" pitchFamily="18" charset="0"/>
                <a:cs typeface="Times New Roman" panose="02020603050405020304" pitchFamily="18" charset="0"/>
                <a:sym typeface="Arial"/>
              </a:rPr>
              <a:t>vàng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Elephant" panose="02020904090505020303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534" name="Picture 6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6" y="1460273"/>
            <a:ext cx="4071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7" y="1519858"/>
            <a:ext cx="3429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3" y="1482922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4" y="1487361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95" y="1454347"/>
            <a:ext cx="390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3" y="1398225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6" y="2672356"/>
            <a:ext cx="4071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4" y="2672356"/>
            <a:ext cx="3429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4" y="2672356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4" y="2672356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04" y="2648543"/>
            <a:ext cx="390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5" y="3923702"/>
            <a:ext cx="4071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3" y="3923702"/>
            <a:ext cx="3429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3" y="3923702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3" y="3923702"/>
            <a:ext cx="34885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3" y="3899890"/>
            <a:ext cx="3905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8" y="3842740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4" y="2591393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6" y="-22298"/>
            <a:ext cx="14287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66" y="1400499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4" y="2705693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be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8" y="3899890"/>
            <a:ext cx="65008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46" name="Text Box 30"/>
          <p:cNvSpPr txBox="1">
            <a:spLocks noChangeArrowheads="1"/>
          </p:cNvSpPr>
          <p:nvPr/>
        </p:nvSpPr>
        <p:spPr bwMode="auto">
          <a:xfrm>
            <a:off x="1328194" y="861385"/>
            <a:ext cx="68760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100" b="1" dirty="0" err="1">
                <a:solidFill>
                  <a:srgbClr val="FF0000"/>
                </a:solidFill>
                <a:sym typeface="Arial"/>
              </a:rPr>
              <a:t>Cách</a:t>
            </a:r>
            <a:r>
              <a:rPr lang="en-US" sz="21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sym typeface="Arial"/>
              </a:rPr>
              <a:t>chơi</a:t>
            </a:r>
            <a:r>
              <a:rPr lang="en-US" sz="2100" b="1" dirty="0">
                <a:solidFill>
                  <a:srgbClr val="FF0000"/>
                </a:solidFill>
                <a:sym typeface="Arial"/>
              </a:rPr>
              <a:t>:</a:t>
            </a:r>
          </a:p>
          <a:p>
            <a:pPr algn="just" defTabSz="6858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sym typeface="Arial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thỏa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6858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6858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	Sau 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14047" name="Text Box 31"/>
          <p:cNvSpPr txBox="1">
            <a:spLocks noChangeArrowheads="1"/>
          </p:cNvSpPr>
          <p:nvPr/>
        </p:nvSpPr>
        <p:spPr bwMode="auto">
          <a:xfrm>
            <a:off x="1475726" y="3605692"/>
            <a:ext cx="712697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858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100" b="1" dirty="0" err="1">
                <a:solidFill>
                  <a:srgbClr val="FF0000"/>
                </a:solidFill>
                <a:sym typeface="Arial"/>
              </a:rPr>
              <a:t>Luật</a:t>
            </a:r>
            <a:r>
              <a:rPr lang="en-US" sz="2100" b="1" dirty="0">
                <a:solidFill>
                  <a:srgbClr val="FF0000"/>
                </a:solidFill>
                <a:sym typeface="Arial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sym typeface="Arial"/>
              </a:rPr>
              <a:t>chơi</a:t>
            </a:r>
            <a:r>
              <a:rPr lang="en-US" sz="2100" b="1" dirty="0">
                <a:solidFill>
                  <a:srgbClr val="FF0000"/>
                </a:solidFill>
                <a:sym typeface="Arial"/>
              </a:rPr>
              <a:t>: </a:t>
            </a:r>
          </a:p>
          <a:p>
            <a:pPr algn="just" defTabSz="685800" eaLnBrk="1" hangingPunct="1">
              <a:spcBef>
                <a:spcPct val="50000"/>
              </a:spcBef>
            </a:pPr>
            <a:r>
              <a:rPr lang="en-US" b="1" dirty="0">
                <a:solidFill>
                  <a:srgbClr val="0066FF"/>
                </a:solidFill>
                <a:sym typeface="Arial"/>
              </a:rPr>
              <a:t>   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4931064"/>
      </p:ext>
    </p:extLst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46" grpId="0"/>
      <p:bldP spid="2140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06443" y="914750"/>
            <a:ext cx="6947081" cy="877161"/>
          </a:xfrm>
          <a:prstGeom prst="roundRect">
            <a:avLst>
              <a:gd name="adj" fmla="val 16667"/>
            </a:avLst>
          </a:prstGeom>
          <a:solidFill>
            <a:srgbClr val="ABE0F8"/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1,2 :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96855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2000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47839" y="2162178"/>
            <a:ext cx="5864228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 cho Chi chiếc nơ rất xinh; Chi mừng rỡ chạy ra.</a:t>
            </a: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bạn có bao nhiêu chuyện kể với nhau</a:t>
            </a:r>
            <a:r>
              <a:rPr lang="nl-NL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0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5" y="26515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0" y="2484841"/>
            <a:ext cx="118108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30240" y="2457452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30285" y="262414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98629" y="3086106"/>
            <a:ext cx="6964180" cy="73341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Aft>
                <a:spcPts val="800"/>
              </a:spcAft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 vẫy tay rối rít; Sơn cho Chi chiếc diều rất xinh;</a:t>
            </a:r>
          </a:p>
          <a:p>
            <a:pPr algn="ctr">
              <a:spcAft>
                <a:spcPts val="800"/>
              </a:spcAft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mừng rỡ chạy ra.</a:t>
            </a: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bạn có bao nhiêu chuyện kể với nhau</a:t>
            </a:r>
            <a:r>
              <a:rPr lang="nl-NL"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0" y="33944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0" y="3227796"/>
            <a:ext cx="1200139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328256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11225" y="336709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4284" y="3914596"/>
            <a:ext cx="6964180" cy="74538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 chạy sang nhà cho Chi chiếc kẹp tóc màu hồng rất đẹp ; 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 mừng rỡ cảm ơn rồi quay vào nhà.</a:t>
            </a:r>
            <a:endParaRPr lang="en-US" altLang="en-US" sz="2000" b="1" kern="0" dirty="0">
              <a:solidFill>
                <a:srgbClr val="FFFF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0" y="41374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4" y="3970746"/>
            <a:ext cx="1193866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9" y="4025515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11225" y="4110048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44513" y="773906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15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962025" y="1050131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1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566749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WordArt 30"/>
          <p:cNvSpPr>
            <a:spLocks noChangeArrowheads="1" noChangeShapeType="1" noTextEdit="1"/>
          </p:cNvSpPr>
          <p:nvPr/>
        </p:nvSpPr>
        <p:spPr bwMode="auto">
          <a:xfrm>
            <a:off x="1638304" y="20241"/>
            <a:ext cx="597376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Rung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chuông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vàng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/>
                <a:sym typeface="Arial"/>
              </a:rPr>
              <a:t> </a:t>
            </a:r>
          </a:p>
        </p:txBody>
      </p:sp>
      <p:pic>
        <p:nvPicPr>
          <p:cNvPr id="1231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39300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7748588" y="222886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7743825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7791450" y="225029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4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7772400" y="224314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5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7400925" y="1951435"/>
            <a:ext cx="1752600" cy="1314450"/>
            <a:chOff x="4320" y="2928"/>
            <a:chExt cx="1104" cy="1104"/>
          </a:xfrm>
        </p:grpSpPr>
        <p:sp>
          <p:nvSpPr>
            <p:cNvPr id="1232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6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123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 giờ</a:t>
              </a:r>
            </a:p>
          </p:txBody>
        </p:sp>
      </p:grpSp>
      <p:pic>
        <p:nvPicPr>
          <p:cNvPr id="12320" name="Picture 53" descr="avatar320552_104315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0"/>
            <a:ext cx="1390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740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3.7037E-6 L 4.16667E-6 -0.07223 " pathEditMode="relative" rAng="0" ptsTypes="AA">
                                      <p:cBhvr>
                                        <p:cTn id="1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8" grpId="0" animBg="1"/>
      <p:bldP spid="720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00239" y="969765"/>
            <a:ext cx="6444169" cy="928688"/>
          </a:xfrm>
          <a:prstGeom prst="roundRect">
            <a:avLst>
              <a:gd name="adj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algn="ctr" defTabSz="6858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thầm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317" name="Group 51"/>
          <p:cNvGrpSpPr>
            <a:grpSpLocks/>
          </p:cNvGrpSpPr>
          <p:nvPr/>
        </p:nvGrpSpPr>
        <p:grpSpPr bwMode="auto">
          <a:xfrm>
            <a:off x="-3174" y="-3571"/>
            <a:ext cx="320675" cy="51435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2000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46262" y="2085975"/>
            <a:ext cx="7589825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Sơn đã về quê, theo ông bà đi gặt lúa, câu cá; cùng các bạn đi đá bóng</a:t>
            </a:r>
            <a:endParaRPr lang="en-US" altLang="en-US" b="1" kern="0" dirty="0">
              <a:solidFill>
                <a:srgbClr val="FFFF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203848"/>
            <a:ext cx="593726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128838"/>
            <a:ext cx="1371599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5289" y="216932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01677" y="222885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76400" y="3115866"/>
            <a:ext cx="7467600" cy="6762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 đã về quê, theo ông bà đi bơi, câu cá; cùng các bạn đi thả </a:t>
            </a: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diều.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3357569"/>
            <a:ext cx="593726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53" y="3190875"/>
            <a:ext cx="1376348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9" y="3245651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82624" y="3330185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399785" y="4124933"/>
            <a:ext cx="7974399" cy="68699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 đã về quê, theo ông bà đi trồng rau, câu cá; cùng các bạn đi thả diều.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4432698"/>
            <a:ext cx="593726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0" y="4210658"/>
            <a:ext cx="124060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9" y="432078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582624" y="4405319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-1" y="914402"/>
            <a:ext cx="1611313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15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366713" y="1210866"/>
            <a:ext cx="78105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  <a:sym typeface="Arial"/>
              </a:rPr>
              <a:t>Câu 2</a:t>
            </a:r>
          </a:p>
        </p:txBody>
      </p:sp>
      <p:pic>
        <p:nvPicPr>
          <p:cNvPr id="1333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556029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WordArt 30"/>
          <p:cNvSpPr>
            <a:spLocks noChangeArrowheads="1" noChangeShapeType="1" noTextEdit="1"/>
          </p:cNvSpPr>
          <p:nvPr/>
        </p:nvSpPr>
        <p:spPr bwMode="auto">
          <a:xfrm>
            <a:off x="1779588" y="30956"/>
            <a:ext cx="59737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vàng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3337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07156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7858125" y="333613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7858125" y="333613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7862888" y="331470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7858125" y="333613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7905750" y="333613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4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7905750" y="335756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5</a:t>
            </a: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7858124" y="2928937"/>
            <a:ext cx="1477963" cy="1314450"/>
            <a:chOff x="4414" y="2904"/>
            <a:chExt cx="1104" cy="1104"/>
          </a:xfrm>
        </p:grpSpPr>
        <p:sp>
          <p:nvSpPr>
            <p:cNvPr id="13347" name="AutoShape 49"/>
            <p:cNvSpPr>
              <a:spLocks noChangeArrowheads="1"/>
            </p:cNvSpPr>
            <p:nvPr/>
          </p:nvSpPr>
          <p:spPr bwMode="auto">
            <a:xfrm>
              <a:off x="4414" y="290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6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1334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</a:t>
              </a: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giờ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  <a:sym typeface="Arial"/>
              </a:endParaRPr>
            </a:p>
          </p:txBody>
        </p:sp>
      </p:grpSp>
      <p:pic>
        <p:nvPicPr>
          <p:cNvPr id="13346" name="Picture 52" descr="avatar320552_1043153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0"/>
            <a:ext cx="1390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979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1.11111E-6 L 2.77778E-6 -0.07222 " pathEditMode="relative" rAng="0" ptsTypes="AA">
                                      <p:cBhvr>
                                        <p:cTn id="1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 animBg="1"/>
      <p:bldP spid="4" grpId="0" animBg="1"/>
      <p:bldP spid="7" grpId="0" animBg="1"/>
      <p:bldP spid="8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31" grpId="0" animBg="1"/>
      <p:bldP spid="82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86807" y="916689"/>
            <a:ext cx="6425704" cy="85725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lvl="0" algn="ctr" defTabSz="68580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thầm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57179" y="10716"/>
            <a:ext cx="320675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2000" b="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en-US" sz="2000" b="1" kern="0">
                <a:solidFill>
                  <a:prstClr val="black"/>
                </a:solidFill>
                <a:effectLst>
                  <a:glow rad="101600">
                    <a:srgbClr val="99CB38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16931" y="2029421"/>
            <a:ext cx="5562600" cy="8280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 ở nhà tập xe cùng bố và đạp xe đi khắp nơi.</a:t>
            </a:r>
            <a:endParaRPr lang="en-US" altLang="en-US" sz="2000" b="1" kern="0" dirty="0">
              <a:solidFill>
                <a:srgbClr val="FFFF00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7" y="25943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7" y="2427687"/>
            <a:ext cx="1500187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4" y="248245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92" y="2566989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73702" y="3045507"/>
            <a:ext cx="5562600" cy="8346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nl-N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ở nhà tập bơi cùng bố và đạp xe đi khắp nơi.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333732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5" y="3192691"/>
            <a:ext cx="1473988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4" y="322540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42" y="3309939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88270" y="4045748"/>
            <a:ext cx="5773375" cy="76318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ở nhà tập xe cùng bố và nấu cơm giúp mẹ.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4" y="4080273"/>
            <a:ext cx="59372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7" y="3913587"/>
            <a:ext cx="1500187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4" y="3968356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20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42" y="4052889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/>
                <a:sym typeface="Arial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514350" y="923927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altLang="en-US" sz="15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939800" y="1214439"/>
            <a:ext cx="674688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/>
                <a:sym typeface="Arial"/>
              </a:rPr>
              <a:t> 3</a:t>
            </a:r>
          </a:p>
        </p:txBody>
      </p:sp>
      <p:pic>
        <p:nvPicPr>
          <p:cNvPr id="14357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77455"/>
            <a:ext cx="9144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WordArt 30"/>
          <p:cNvSpPr>
            <a:spLocks noChangeArrowheads="1" noChangeShapeType="1" noTextEdit="1"/>
          </p:cNvSpPr>
          <p:nvPr/>
        </p:nvSpPr>
        <p:spPr bwMode="auto">
          <a:xfrm>
            <a:off x="1698629" y="9525"/>
            <a:ext cx="597376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Rung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chuông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vàng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.VnBahamasBH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4359" name="Picture 3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69584"/>
            <a:ext cx="990600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17871"/>
            <a:ext cx="1652588" cy="125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33"/>
          <p:cNvGrpSpPr>
            <a:grpSpLocks/>
          </p:cNvGrpSpPr>
          <p:nvPr/>
        </p:nvGrpSpPr>
        <p:grpSpPr bwMode="auto">
          <a:xfrm>
            <a:off x="7435850" y="2291954"/>
            <a:ext cx="1752600" cy="1314450"/>
            <a:chOff x="4348" y="2165"/>
            <a:chExt cx="1104" cy="1104"/>
          </a:xfrm>
        </p:grpSpPr>
        <p:sp>
          <p:nvSpPr>
            <p:cNvPr id="14369" name="AutoShape 34"/>
            <p:cNvSpPr>
              <a:spLocks noChangeArrowheads="1"/>
            </p:cNvSpPr>
            <p:nvPr/>
          </p:nvSpPr>
          <p:spPr bwMode="auto">
            <a:xfrm>
              <a:off x="4348" y="216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endParaRPr lang="en-US" altLang="en-US" sz="6000" b="1" kern="0">
                <a:solidFill>
                  <a:srgbClr val="000099"/>
                </a:solidFill>
                <a:latin typeface=".VnHelvetInsH" pitchFamily="34" charset="0"/>
                <a:cs typeface="Arial"/>
                <a:sym typeface="Arial"/>
              </a:endParaRPr>
            </a:p>
          </p:txBody>
        </p:sp>
        <p:sp>
          <p:nvSpPr>
            <p:cNvPr id="14370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0" y="2403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  <a:sym typeface="Arial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958138" y="25324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958138" y="25324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62900" y="251103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958138" y="25324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005763" y="25324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4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991475" y="251103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/>
                <a:sym typeface="Arial"/>
              </a:rPr>
              <a:t>5</a:t>
            </a:r>
          </a:p>
        </p:txBody>
      </p:sp>
      <p:pic>
        <p:nvPicPr>
          <p:cNvPr id="14368" name="Picture 53" descr="avatar320552_104315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0"/>
            <a:ext cx="13906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970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5.55112E-17 L -2.77778E-7 -0.07222 " pathEditMode="relative" rAng="0" ptsTypes="AA">
                                      <p:cBhvr>
                                        <p:cTn id="1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7" grpId="0" animBg="1"/>
      <p:bldP spid="618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925</Words>
  <Application>Microsoft Office PowerPoint</Application>
  <PresentationFormat>On-screen Show (16:9)</PresentationFormat>
  <Paragraphs>171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宋体</vt:lpstr>
      <vt:lpstr>.VnBahamasBH</vt:lpstr>
      <vt:lpstr>.VnHelvetInsH</vt:lpstr>
      <vt:lpstr>.VnTime</vt:lpstr>
      <vt:lpstr>.VnTimeH</vt:lpstr>
      <vt:lpstr>Algerian</vt:lpstr>
      <vt:lpstr>Arial</vt:lpstr>
      <vt:lpstr>Arial-Rounded</vt:lpstr>
      <vt:lpstr>Calibri</vt:lpstr>
      <vt:lpstr>Calibri Light</vt:lpstr>
      <vt:lpstr>Cookie</vt:lpstr>
      <vt:lpstr>Elephant</vt:lpstr>
      <vt:lpstr>Impact</vt:lpstr>
      <vt:lpstr>Times New Roman</vt:lpstr>
      <vt:lpstr>VNI-Times</vt:lpstr>
      <vt:lpstr>Wingdings</vt:lpstr>
      <vt:lpstr>自定义设计方案</vt:lpstr>
      <vt:lpstr>1_自定义设计方案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Tư liệu tiểu học</dc:title>
  <dc:creator>Http://Dian1.taobao.com</dc:creator>
  <dc:description>http://tieuhocvn.info</dc:description>
  <cp:lastModifiedBy>STD_DELL</cp:lastModifiedBy>
  <cp:revision>1138</cp:revision>
  <dcterms:created xsi:type="dcterms:W3CDTF">2015-04-15T03:07:00Z</dcterms:created>
  <dcterms:modified xsi:type="dcterms:W3CDTF">2024-03-24T14:06:18Z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1137A02229C747C28795E1329710290D</vt:lpwstr>
  </property>
</Properties>
</file>