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media/audio5.wav" ContentType="audio/wav"/>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2" r:id="rId2"/>
  </p:sldMasterIdLst>
  <p:notesMasterIdLst>
    <p:notesMasterId r:id="rId26"/>
  </p:notesMasterIdLst>
  <p:sldIdLst>
    <p:sldId id="1589" r:id="rId3"/>
    <p:sldId id="1593" r:id="rId4"/>
    <p:sldId id="1594" r:id="rId5"/>
    <p:sldId id="1595" r:id="rId6"/>
    <p:sldId id="1596" r:id="rId7"/>
    <p:sldId id="1549" r:id="rId8"/>
    <p:sldId id="1551" r:id="rId9"/>
    <p:sldId id="1555" r:id="rId10"/>
    <p:sldId id="1556" r:id="rId11"/>
    <p:sldId id="1597" r:id="rId12"/>
    <p:sldId id="1573" r:id="rId13"/>
    <p:sldId id="1559" r:id="rId14"/>
    <p:sldId id="1602" r:id="rId15"/>
    <p:sldId id="1552" r:id="rId16"/>
    <p:sldId id="1574" r:id="rId17"/>
    <p:sldId id="1603" r:id="rId18"/>
    <p:sldId id="1600" r:id="rId19"/>
    <p:sldId id="1587" r:id="rId20"/>
    <p:sldId id="1588" r:id="rId21"/>
    <p:sldId id="1569" r:id="rId22"/>
    <p:sldId id="1581" r:id="rId23"/>
    <p:sldId id="1601" r:id="rId24"/>
    <p:sldId id="15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A5B0-9D57-4529-9ED5-95B160BAEA0A}"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4CB1-B78C-4587-BCB0-82450C159455}" type="slidenum">
              <a:rPr lang="en-US" smtClean="0"/>
              <a:t>‹#›</a:t>
            </a:fld>
            <a:endParaRPr lang="en-US"/>
          </a:p>
        </p:txBody>
      </p:sp>
    </p:spTree>
    <p:extLst>
      <p:ext uri="{BB962C8B-B14F-4D97-AF65-F5344CB8AC3E}">
        <p14:creationId xmlns:p14="http://schemas.microsoft.com/office/powerpoint/2010/main" val="190241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5CC94CB1-B78C-4587-BCB0-82450C159455}" type="slidenum">
              <a:rPr lang="en-US" smtClean="0"/>
              <a:t>15</a:t>
            </a:fld>
            <a:endParaRPr lang="en-US"/>
          </a:p>
        </p:txBody>
      </p:sp>
    </p:spTree>
    <p:extLst>
      <p:ext uri="{BB962C8B-B14F-4D97-AF65-F5344CB8AC3E}">
        <p14:creationId xmlns:p14="http://schemas.microsoft.com/office/powerpoint/2010/main" val="339517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5CC94CB1-B78C-4587-BCB0-82450C159455}" type="slidenum">
              <a:rPr lang="en-US" smtClean="0"/>
              <a:t>16</a:t>
            </a:fld>
            <a:endParaRPr lang="en-US"/>
          </a:p>
        </p:txBody>
      </p:sp>
    </p:spTree>
    <p:extLst>
      <p:ext uri="{BB962C8B-B14F-4D97-AF65-F5344CB8AC3E}">
        <p14:creationId xmlns:p14="http://schemas.microsoft.com/office/powerpoint/2010/main" val="382150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9EA950-7F74-4FC0-A81D-66BDC0609EC8}"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4621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EA950-7F74-4FC0-A81D-66BDC0609EC8}"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01107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EA950-7F74-4FC0-A81D-66BDC0609EC8}"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858759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069947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740371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81232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37125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63389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6395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13816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0399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EA950-7F74-4FC0-A81D-66BDC0609EC8}"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782421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30444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885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62623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33503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01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9EA950-7F74-4FC0-A81D-66BDC0609EC8}"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24588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9EA950-7F74-4FC0-A81D-66BDC0609EC8}"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5813731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9EA950-7F74-4FC0-A81D-66BDC0609EC8}"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836485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9EA950-7F74-4FC0-A81D-66BDC0609EC8}"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307475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EA950-7F74-4FC0-A81D-66BDC0609EC8}"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406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EA950-7F74-4FC0-A81D-66BDC0609EC8}"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70706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EA950-7F74-4FC0-A81D-66BDC0609EC8}"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844588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EA950-7F74-4FC0-A81D-66BDC0609EC8}" type="datetimeFigureOut">
              <a:rPr lang="en-US" smtClean="0"/>
              <a:t>3/24/2024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pic>
        <p:nvPicPr>
          <p:cNvPr id="7" name="Picture 6">
            <a:extLst>
              <a:ext uri="{FF2B5EF4-FFF2-40B4-BE49-F238E27FC236}">
                <a16:creationId xmlns:a16="http://schemas.microsoft.com/office/drawing/2014/main" id="{2D96905A-8EDB-40F0-81E5-A99510F6513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86948" y="159026"/>
            <a:ext cx="1158439" cy="1158439"/>
          </a:xfrm>
          <a:prstGeom prst="rect">
            <a:avLst/>
          </a:prstGeom>
        </p:spPr>
      </p:pic>
    </p:spTree>
    <p:extLst>
      <p:ext uri="{BB962C8B-B14F-4D97-AF65-F5344CB8AC3E}">
        <p14:creationId xmlns:p14="http://schemas.microsoft.com/office/powerpoint/2010/main" val="275459244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0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3/24/2024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222767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audio" Target="../media/audio7.wav"/><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gif"/><Relationship Id="rId5" Type="http://schemas.openxmlformats.org/officeDocument/2006/relationships/image" Target="../media/image27.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audio" Target="../media/audio4.wav"/><Relationship Id="rId11" Type="http://schemas.openxmlformats.org/officeDocument/2006/relationships/image" Target="../media/image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3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44.png"/><Relationship Id="rId4" Type="http://schemas.openxmlformats.org/officeDocument/2006/relationships/image" Target="../media/image2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4.wav"/><Relationship Id="rId11" Type="http://schemas.openxmlformats.org/officeDocument/2006/relationships/image" Target="../media/image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audio" Target="../media/audio4.wav"/><Relationship Id="rId11" Type="http://schemas.openxmlformats.org/officeDocument/2006/relationships/image" Target="../media/image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audio" Target="../media/audio4.wav"/><Relationship Id="rId11" Type="http://schemas.openxmlformats.org/officeDocument/2006/relationships/image" Target="../media/image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05472" y="339795"/>
            <a:ext cx="695213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ỦY BAN NHÂN DÂN HUYỆN AN LÃO</a:t>
            </a:r>
          </a:p>
          <a:p>
            <a:pPr algn="ctr"/>
            <a:r>
              <a:rPr lang="en-US" sz="2000" b="1" dirty="0">
                <a:latin typeface="Times New Roman" panose="02020603050405020304" pitchFamily="18" charset="0"/>
                <a:cs typeface="Times New Roman" panose="02020603050405020304" pitchFamily="18" charset="0"/>
              </a:rPr>
              <a:t>TRƯỜNG TIỂU HỌC AN TIẾN</a:t>
            </a:r>
          </a:p>
        </p:txBody>
      </p:sp>
      <p:sp>
        <p:nvSpPr>
          <p:cNvPr id="5" name="TextBox 4"/>
          <p:cNvSpPr txBox="1"/>
          <p:nvPr/>
        </p:nvSpPr>
        <p:spPr>
          <a:xfrm>
            <a:off x="174171" y="2072985"/>
            <a:ext cx="12017829" cy="2277547"/>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CHUYÊN ĐỀ CẤP </a:t>
            </a:r>
            <a:r>
              <a:rPr lang="en-US" sz="5400" b="1" dirty="0" smtClean="0">
                <a:latin typeface="Times New Roman" panose="02020603050405020304" pitchFamily="18" charset="0"/>
                <a:cs typeface="Times New Roman" panose="02020603050405020304" pitchFamily="18" charset="0"/>
              </a:rPr>
              <a:t>TRƯỜNG</a:t>
            </a:r>
            <a:endParaRPr lang="en-US" sz="5400" b="1" dirty="0">
              <a:latin typeface="Times New Roman" panose="02020603050405020304" pitchFamily="18" charset="0"/>
              <a:cs typeface="Times New Roman" panose="02020603050405020304" pitchFamily="18" charset="0"/>
            </a:endParaRPr>
          </a:p>
          <a:p>
            <a:pPr algn="ctr"/>
            <a:r>
              <a:rPr lang="en-US" sz="4400" b="1" dirty="0" smtClean="0">
                <a:solidFill>
                  <a:srgbClr val="FF0000"/>
                </a:solidFill>
                <a:latin typeface="Times New Roman" panose="02020603050405020304" pitchFamily="18" charset="0"/>
                <a:cs typeface="Times New Roman" panose="02020603050405020304" pitchFamily="18" charset="0"/>
              </a:rPr>
              <a:t>DẠY </a:t>
            </a:r>
            <a:r>
              <a:rPr lang="en-US" sz="4400" b="1" dirty="0">
                <a:solidFill>
                  <a:srgbClr val="FF0000"/>
                </a:solidFill>
                <a:latin typeface="Times New Roman" panose="02020603050405020304" pitchFamily="18" charset="0"/>
                <a:cs typeface="Times New Roman" panose="02020603050405020304" pitchFamily="18" charset="0"/>
              </a:rPr>
              <a:t>HỌC MÔN </a:t>
            </a:r>
            <a:r>
              <a:rPr lang="en-US" sz="4400" b="1" dirty="0" smtClean="0">
                <a:solidFill>
                  <a:srgbClr val="FF0000"/>
                </a:solidFill>
                <a:latin typeface="Times New Roman" panose="02020603050405020304" pitchFamily="18" charset="0"/>
                <a:cs typeface="Times New Roman" panose="02020603050405020304" pitchFamily="18" charset="0"/>
              </a:rPr>
              <a:t>CÔNG NGHỆ LỚP </a:t>
            </a:r>
            <a:r>
              <a:rPr lang="en-US" sz="4400" b="1" dirty="0">
                <a:solidFill>
                  <a:srgbClr val="FF0000"/>
                </a:solidFill>
                <a:latin typeface="Times New Roman" panose="02020603050405020304" pitchFamily="18" charset="0"/>
                <a:cs typeface="Times New Roman" panose="02020603050405020304" pitchFamily="18" charset="0"/>
              </a:rPr>
              <a:t>3 </a:t>
            </a: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a:r>
              <a:rPr lang="en-US" sz="4400" b="1" dirty="0" smtClean="0">
                <a:solidFill>
                  <a:srgbClr val="FF0000"/>
                </a:solidFill>
                <a:latin typeface="Times New Roman" panose="02020603050405020304" pitchFamily="18" charset="0"/>
                <a:cs typeface="Times New Roman" panose="02020603050405020304" pitchFamily="18" charset="0"/>
              </a:rPr>
              <a:t>THEO </a:t>
            </a:r>
            <a:r>
              <a:rPr lang="en-US" sz="4400" b="1" dirty="0">
                <a:solidFill>
                  <a:srgbClr val="FF0000"/>
                </a:solidFill>
                <a:latin typeface="Times New Roman" panose="02020603050405020304" pitchFamily="18" charset="0"/>
                <a:cs typeface="Times New Roman" panose="02020603050405020304" pitchFamily="18" charset="0"/>
              </a:rPr>
              <a:t>CHƯƠNG TRÌNH GDPT 2018</a:t>
            </a:r>
          </a:p>
        </p:txBody>
      </p:sp>
      <p:sp>
        <p:nvSpPr>
          <p:cNvPr id="6" name="TextBox 5"/>
          <p:cNvSpPr txBox="1"/>
          <p:nvPr/>
        </p:nvSpPr>
        <p:spPr>
          <a:xfrm>
            <a:off x="5350824" y="5375837"/>
            <a:ext cx="5411908" cy="492443"/>
          </a:xfrm>
          <a:prstGeom prst="rect">
            <a:avLst/>
          </a:prstGeom>
          <a:noFill/>
        </p:spPr>
        <p:txBody>
          <a:bodyPr wrap="square" rtlCol="0">
            <a:spAutoFit/>
          </a:bodyPr>
          <a:lstStyle/>
          <a:p>
            <a:r>
              <a:rPr lang="en-US" sz="2600" b="1" i="1" dirty="0">
                <a:latin typeface="Times New Roman" panose="02020603050405020304" pitchFamily="18" charset="0"/>
                <a:cs typeface="Times New Roman" panose="02020603050405020304" pitchFamily="18" charset="0"/>
              </a:rPr>
              <a:t>An </a:t>
            </a:r>
            <a:r>
              <a:rPr lang="en-US" sz="2600" b="1" i="1" dirty="0" err="1">
                <a:latin typeface="Times New Roman" panose="02020603050405020304" pitchFamily="18" charset="0"/>
                <a:cs typeface="Times New Roman" panose="02020603050405020304" pitchFamily="18" charset="0"/>
              </a:rPr>
              <a:t>Tiến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ngày</a:t>
            </a:r>
            <a:r>
              <a:rPr lang="en-US" sz="2600" b="1" i="1" dirty="0">
                <a:latin typeface="Times New Roman" panose="02020603050405020304" pitchFamily="18" charset="0"/>
                <a:cs typeface="Times New Roman" panose="02020603050405020304" pitchFamily="18" charset="0"/>
              </a:rPr>
              <a:t> </a:t>
            </a:r>
            <a:r>
              <a:rPr lang="en-US" sz="2600" b="1" i="1" dirty="0" smtClean="0">
                <a:latin typeface="Times New Roman" panose="02020603050405020304" pitchFamily="18" charset="0"/>
                <a:cs typeface="Times New Roman" panose="02020603050405020304" pitchFamily="18" charset="0"/>
              </a:rPr>
              <a:t>07 </a:t>
            </a:r>
            <a:r>
              <a:rPr lang="en-US" sz="2600" b="1" i="1" dirty="0" err="1">
                <a:latin typeface="Times New Roman" panose="02020603050405020304" pitchFamily="18" charset="0"/>
                <a:cs typeface="Times New Roman" panose="02020603050405020304" pitchFamily="18" charset="0"/>
              </a:rPr>
              <a:t>tháng</a:t>
            </a:r>
            <a:r>
              <a:rPr lang="en-US" sz="2600" b="1" i="1" dirty="0">
                <a:latin typeface="Times New Roman" panose="02020603050405020304" pitchFamily="18" charset="0"/>
                <a:cs typeface="Times New Roman" panose="02020603050405020304" pitchFamily="18" charset="0"/>
              </a:rPr>
              <a:t> </a:t>
            </a:r>
            <a:r>
              <a:rPr lang="en-US" sz="2600" b="1" i="1" dirty="0" smtClean="0">
                <a:latin typeface="Times New Roman" panose="02020603050405020304" pitchFamily="18" charset="0"/>
                <a:cs typeface="Times New Roman" panose="02020603050405020304" pitchFamily="18" charset="0"/>
              </a:rPr>
              <a:t>10 </a:t>
            </a:r>
            <a:r>
              <a:rPr lang="en-US" sz="2600" b="1" i="1" dirty="0" err="1">
                <a:latin typeface="Times New Roman" panose="02020603050405020304" pitchFamily="18" charset="0"/>
                <a:cs typeface="Times New Roman" panose="02020603050405020304" pitchFamily="18" charset="0"/>
              </a:rPr>
              <a:t>năm</a:t>
            </a:r>
            <a:r>
              <a:rPr lang="en-US" sz="2600" b="1" i="1" dirty="0">
                <a:latin typeface="Times New Roman" panose="02020603050405020304" pitchFamily="18" charset="0"/>
                <a:cs typeface="Times New Roman" panose="02020603050405020304" pitchFamily="18" charset="0"/>
              </a:rPr>
              <a:t> 2022</a:t>
            </a:r>
          </a:p>
        </p:txBody>
      </p:sp>
      <p:cxnSp>
        <p:nvCxnSpPr>
          <p:cNvPr id="8" name="Straight Connector 7"/>
          <p:cNvCxnSpPr/>
          <p:nvPr/>
        </p:nvCxnSpPr>
        <p:spPr>
          <a:xfrm>
            <a:off x="5476955" y="1047681"/>
            <a:ext cx="198024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81197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noProof="0" dirty="0">
                  <a:ln>
                    <a:noFill/>
                  </a:ln>
                  <a:solidFill>
                    <a:prstClr val="white"/>
                  </a:solidFill>
                  <a:effectLst/>
                  <a:uLnTx/>
                  <a:uFillTx/>
                  <a:ea typeface="微软雅黑" panose="020B0503020204020204" pitchFamily="34" charset="-122"/>
                  <a:cs typeface="+mn-cs"/>
                </a:rPr>
                <a:t>Em hãy sắp xếp các bước trong hình 4 theo thứ tự hợp lí khi sử dụng quạt điện. </a:t>
              </a:r>
              <a:endParaRPr kumimoji="0" lang="zh-CN" altLang="en-US" sz="3600" b="0" i="0" u="none" strike="noStrike" kern="1200" cap="none" spc="0" normalizeH="0" noProof="0" dirty="0">
                <a:ln>
                  <a:noFill/>
                </a:ln>
                <a:solidFill>
                  <a:prstClr val="white"/>
                </a:solidFill>
                <a:effectLst/>
                <a:uLnTx/>
                <a:uFillTx/>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6E63DCC6-AD08-4CC9-8002-CD2D1D4621B4}"/>
              </a:ext>
            </a:extLst>
          </p:cNvPr>
          <p:cNvPicPr>
            <a:picLocks noChangeAspect="1"/>
          </p:cNvPicPr>
          <p:nvPr/>
        </p:nvPicPr>
        <p:blipFill>
          <a:blip r:embed="rId3"/>
          <a:stretch>
            <a:fillRect/>
          </a:stretch>
        </p:blipFill>
        <p:spPr>
          <a:xfrm>
            <a:off x="216553" y="1703577"/>
            <a:ext cx="2644968" cy="2581993"/>
          </a:xfrm>
          <a:prstGeom prst="rect">
            <a:avLst/>
          </a:prstGeom>
        </p:spPr>
      </p:pic>
      <p:pic>
        <p:nvPicPr>
          <p:cNvPr id="7" name="Picture 6">
            <a:extLst>
              <a:ext uri="{FF2B5EF4-FFF2-40B4-BE49-F238E27FC236}">
                <a16:creationId xmlns:a16="http://schemas.microsoft.com/office/drawing/2014/main" id="{68EC940C-0AA2-4182-AADE-87D00ED7DB3B}"/>
              </a:ext>
            </a:extLst>
          </p:cNvPr>
          <p:cNvPicPr>
            <a:picLocks noChangeAspect="1"/>
          </p:cNvPicPr>
          <p:nvPr/>
        </p:nvPicPr>
        <p:blipFill>
          <a:blip r:embed="rId4"/>
          <a:stretch>
            <a:fillRect/>
          </a:stretch>
        </p:blipFill>
        <p:spPr>
          <a:xfrm>
            <a:off x="2901520" y="1688216"/>
            <a:ext cx="2914650" cy="2597354"/>
          </a:xfrm>
          <a:prstGeom prst="rect">
            <a:avLst/>
          </a:prstGeom>
        </p:spPr>
      </p:pic>
      <p:pic>
        <p:nvPicPr>
          <p:cNvPr id="16" name="Picture 15">
            <a:extLst>
              <a:ext uri="{FF2B5EF4-FFF2-40B4-BE49-F238E27FC236}">
                <a16:creationId xmlns:a16="http://schemas.microsoft.com/office/drawing/2014/main" id="{7E22C3D4-C417-489F-B00E-9564F602F686}"/>
              </a:ext>
            </a:extLst>
          </p:cNvPr>
          <p:cNvPicPr>
            <a:picLocks noChangeAspect="1"/>
          </p:cNvPicPr>
          <p:nvPr/>
        </p:nvPicPr>
        <p:blipFill>
          <a:blip r:embed="rId5"/>
          <a:stretch>
            <a:fillRect/>
          </a:stretch>
        </p:blipFill>
        <p:spPr>
          <a:xfrm>
            <a:off x="5856169" y="1688216"/>
            <a:ext cx="2889495" cy="2597354"/>
          </a:xfrm>
          <a:prstGeom prst="rect">
            <a:avLst/>
          </a:prstGeom>
        </p:spPr>
      </p:pic>
      <p:pic>
        <p:nvPicPr>
          <p:cNvPr id="18" name="Picture 17">
            <a:extLst>
              <a:ext uri="{FF2B5EF4-FFF2-40B4-BE49-F238E27FC236}">
                <a16:creationId xmlns:a16="http://schemas.microsoft.com/office/drawing/2014/main" id="{4DADD953-13AE-41ED-BC2C-E4EF89939303}"/>
              </a:ext>
            </a:extLst>
          </p:cNvPr>
          <p:cNvPicPr>
            <a:picLocks noChangeAspect="1"/>
          </p:cNvPicPr>
          <p:nvPr/>
        </p:nvPicPr>
        <p:blipFill>
          <a:blip r:embed="rId6"/>
          <a:stretch>
            <a:fillRect/>
          </a:stretch>
        </p:blipFill>
        <p:spPr>
          <a:xfrm>
            <a:off x="8785663" y="1703577"/>
            <a:ext cx="3232916" cy="2581993"/>
          </a:xfrm>
          <a:prstGeom prst="rect">
            <a:avLst/>
          </a:prstGeom>
        </p:spPr>
      </p:pic>
      <p:pic>
        <p:nvPicPr>
          <p:cNvPr id="17" name="Picture 6" descr="Digit 120"/>
          <p:cNvPicPr>
            <a:picLocks noChangeAspect="1" noChangeArrowheads="1" noCrop="1"/>
          </p:cNvPicPr>
          <p:nvPr/>
        </p:nvPicPr>
        <p:blipFill>
          <a:blip r:embed="rId7">
            <a:lum contrast="48000"/>
            <a:extLst>
              <a:ext uri="{28A0092B-C50C-407E-A947-70E740481C1C}">
                <a14:useLocalDpi xmlns:a14="http://schemas.microsoft.com/office/drawing/2010/main" val="0"/>
              </a:ext>
            </a:extLst>
          </a:blip>
          <a:srcRect/>
          <a:stretch>
            <a:fillRect/>
          </a:stretch>
        </p:blipFill>
        <p:spPr bwMode="auto">
          <a:xfrm>
            <a:off x="4787470" y="4773973"/>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00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17"/>
                                        </p:tgtEl>
                                        <p:attrNameLst>
                                          <p:attrName>ppt_w</p:attrName>
                                        </p:attrNameLst>
                                      </p:cBhvr>
                                      <p:tavLst>
                                        <p:tav tm="0">
                                          <p:val>
                                            <p:strVal val="ppt_w"/>
                                          </p:val>
                                        </p:tav>
                                        <p:tav tm="100000">
                                          <p:val>
                                            <p:fltVal val="0"/>
                                          </p:val>
                                        </p:tav>
                                      </p:tavLst>
                                    </p:anim>
                                    <p:anim calcmode="lin" valueType="num">
                                      <p:cBhvr>
                                        <p:cTn id="7" dur="1000"/>
                                        <p:tgtEl>
                                          <p:spTgt spid="17"/>
                                        </p:tgtEl>
                                        <p:attrNameLst>
                                          <p:attrName>ppt_h</p:attrName>
                                        </p:attrNameLst>
                                      </p:cBhvr>
                                      <p:tavLst>
                                        <p:tav tm="0">
                                          <p:val>
                                            <p:strVal val="ppt_h"/>
                                          </p:val>
                                        </p:tav>
                                        <p:tav tm="100000">
                                          <p:val>
                                            <p:fltVal val="0"/>
                                          </p:val>
                                        </p:tav>
                                      </p:tavLst>
                                    </p:anim>
                                    <p:anim calcmode="lin" valueType="num">
                                      <p:cBhvr>
                                        <p:cTn id="8" dur="1000"/>
                                        <p:tgtEl>
                                          <p:spTgt spid="17"/>
                                        </p:tgtEl>
                                        <p:attrNameLst>
                                          <p:attrName>style.rotation</p:attrName>
                                        </p:attrNameLst>
                                      </p:cBhvr>
                                      <p:tavLst>
                                        <p:tav tm="0">
                                          <p:val>
                                            <p:fltVal val="0"/>
                                          </p:val>
                                        </p:tav>
                                        <p:tav tm="100000">
                                          <p:val>
                                            <p:fltVal val="90"/>
                                          </p:val>
                                        </p:tav>
                                      </p:tavLst>
                                    </p:anim>
                                    <p:animEffect transition="out" filter="fad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1242678" cy="707886"/>
            <a:chOff x="616392" y="487887"/>
            <a:chExt cx="11242678" cy="707886"/>
          </a:xfrm>
        </p:grpSpPr>
        <p:sp>
          <p:nvSpPr>
            <p:cNvPr id="10" name="文本框 9">
              <a:extLst>
                <a:ext uri="{FF2B5EF4-FFF2-40B4-BE49-F238E27FC236}">
                  <a16:creationId xmlns:a16="http://schemas.microsoft.com/office/drawing/2014/main" id="{C12F79C5-DBD5-4688-82EF-C07A9EAFBACF}"/>
                </a:ext>
              </a:extLst>
            </p:cNvPr>
            <p:cNvSpPr txBox="1"/>
            <p:nvPr/>
          </p:nvSpPr>
          <p:spPr>
            <a:xfrm>
              <a:off x="1266099" y="487887"/>
              <a:ext cx="105929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Các</a:t>
              </a:r>
              <a:r>
                <a:rPr kumimoji="0" lang="en-US" altLang="zh-CN"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40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bước</a:t>
              </a:r>
              <a:r>
                <a:rPr kumimoji="0" lang="vi-VN" altLang="zh-CN"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theo thứ tự hợp lí khi sử dụng quạt điện. </a:t>
              </a:r>
              <a:endParaRPr kumimoji="0" lang="zh-CN"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17" name="Picture 16">
            <a:extLst>
              <a:ext uri="{FF2B5EF4-FFF2-40B4-BE49-F238E27FC236}">
                <a16:creationId xmlns:a16="http://schemas.microsoft.com/office/drawing/2014/main" id="{C1D54CEC-1911-41B2-9F00-743C6866458E}"/>
              </a:ext>
            </a:extLst>
          </p:cNvPr>
          <p:cNvPicPr>
            <a:picLocks noChangeAspect="1"/>
          </p:cNvPicPr>
          <p:nvPr/>
        </p:nvPicPr>
        <p:blipFill>
          <a:blip r:embed="rId2"/>
          <a:stretch>
            <a:fillRect/>
          </a:stretch>
        </p:blipFill>
        <p:spPr>
          <a:xfrm>
            <a:off x="201709" y="1807159"/>
            <a:ext cx="2644968" cy="2581993"/>
          </a:xfrm>
          <a:prstGeom prst="rect">
            <a:avLst/>
          </a:prstGeom>
        </p:spPr>
      </p:pic>
      <p:sp>
        <p:nvSpPr>
          <p:cNvPr id="19" name="文本框 33">
            <a:extLst>
              <a:ext uri="{FF2B5EF4-FFF2-40B4-BE49-F238E27FC236}">
                <a16:creationId xmlns:a16="http://schemas.microsoft.com/office/drawing/2014/main" id="{FEDF8067-A9DA-4692-930A-16C80B85C654}"/>
              </a:ext>
            </a:extLst>
          </p:cNvPr>
          <p:cNvSpPr txBox="1"/>
          <p:nvPr/>
        </p:nvSpPr>
        <p:spPr>
          <a:xfrm>
            <a:off x="557636"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Bước</a:t>
            </a:r>
            <a:r>
              <a:rPr kumimoji="0" lang="en-US" altLang="zh-CN" sz="36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p>
        </p:txBody>
      </p:sp>
      <p:pic>
        <p:nvPicPr>
          <p:cNvPr id="20" name="Picture 19">
            <a:extLst>
              <a:ext uri="{FF2B5EF4-FFF2-40B4-BE49-F238E27FC236}">
                <a16:creationId xmlns:a16="http://schemas.microsoft.com/office/drawing/2014/main" id="{109DE04C-E66A-4A4F-A641-4DC304112065}"/>
              </a:ext>
            </a:extLst>
          </p:cNvPr>
          <p:cNvPicPr>
            <a:picLocks noChangeAspect="1"/>
          </p:cNvPicPr>
          <p:nvPr/>
        </p:nvPicPr>
        <p:blipFill>
          <a:blip r:embed="rId3"/>
          <a:stretch>
            <a:fillRect/>
          </a:stretch>
        </p:blipFill>
        <p:spPr>
          <a:xfrm>
            <a:off x="2846677" y="1807158"/>
            <a:ext cx="2889495" cy="2596029"/>
          </a:xfrm>
          <a:prstGeom prst="rect">
            <a:avLst/>
          </a:prstGeom>
        </p:spPr>
      </p:pic>
      <p:sp>
        <p:nvSpPr>
          <p:cNvPr id="21" name="文本框 33">
            <a:extLst>
              <a:ext uri="{FF2B5EF4-FFF2-40B4-BE49-F238E27FC236}">
                <a16:creationId xmlns:a16="http://schemas.microsoft.com/office/drawing/2014/main" id="{51393B8E-ACB0-4BA6-9418-B0A57B417330}"/>
              </a:ext>
            </a:extLst>
          </p:cNvPr>
          <p:cNvSpPr txBox="1"/>
          <p:nvPr/>
        </p:nvSpPr>
        <p:spPr>
          <a:xfrm>
            <a:off x="3479399" y="4508095"/>
            <a:ext cx="1933114" cy="646331"/>
          </a:xfrm>
          <a:prstGeom prst="rect">
            <a:avLst/>
          </a:prstGeom>
          <a:solidFill>
            <a:srgbClr val="FFD33C"/>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600" b="0" i="0" u="none" strike="noStrike" cap="none" spc="0" normalizeH="0" baseline="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err="1"/>
              <a:t>Bước</a:t>
            </a:r>
            <a:r>
              <a:rPr lang="en-US" altLang="zh-CN" dirty="0"/>
              <a:t> 2</a:t>
            </a:r>
          </a:p>
        </p:txBody>
      </p:sp>
      <p:pic>
        <p:nvPicPr>
          <p:cNvPr id="22" name="Picture 21">
            <a:extLst>
              <a:ext uri="{FF2B5EF4-FFF2-40B4-BE49-F238E27FC236}">
                <a16:creationId xmlns:a16="http://schemas.microsoft.com/office/drawing/2014/main" id="{20004A85-CF6A-4EB7-96B1-489C9E7305A9}"/>
              </a:ext>
            </a:extLst>
          </p:cNvPr>
          <p:cNvPicPr>
            <a:picLocks noChangeAspect="1"/>
          </p:cNvPicPr>
          <p:nvPr/>
        </p:nvPicPr>
        <p:blipFill>
          <a:blip r:embed="rId4"/>
          <a:stretch>
            <a:fillRect/>
          </a:stretch>
        </p:blipFill>
        <p:spPr>
          <a:xfrm>
            <a:off x="5736172" y="1812238"/>
            <a:ext cx="3145555" cy="2581993"/>
          </a:xfrm>
          <a:prstGeom prst="rect">
            <a:avLst/>
          </a:prstGeom>
        </p:spPr>
      </p:pic>
      <p:sp>
        <p:nvSpPr>
          <p:cNvPr id="23" name="文本框 33">
            <a:extLst>
              <a:ext uri="{FF2B5EF4-FFF2-40B4-BE49-F238E27FC236}">
                <a16:creationId xmlns:a16="http://schemas.microsoft.com/office/drawing/2014/main" id="{60FF7300-125F-4711-828A-620B054F020A}"/>
              </a:ext>
            </a:extLst>
          </p:cNvPr>
          <p:cNvSpPr txBox="1"/>
          <p:nvPr/>
        </p:nvSpPr>
        <p:spPr>
          <a:xfrm>
            <a:off x="6510711" y="4473219"/>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3</a:t>
            </a:r>
          </a:p>
        </p:txBody>
      </p:sp>
      <p:sp>
        <p:nvSpPr>
          <p:cNvPr id="25" name="文本框 33">
            <a:extLst>
              <a:ext uri="{FF2B5EF4-FFF2-40B4-BE49-F238E27FC236}">
                <a16:creationId xmlns:a16="http://schemas.microsoft.com/office/drawing/2014/main" id="{C4896BFB-8D9E-4652-BD7C-85BED24ECB99}"/>
              </a:ext>
            </a:extLst>
          </p:cNvPr>
          <p:cNvSpPr txBox="1"/>
          <p:nvPr/>
        </p:nvSpPr>
        <p:spPr>
          <a:xfrm>
            <a:off x="9432474" y="4462799"/>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4</a:t>
            </a:r>
          </a:p>
        </p:txBody>
      </p:sp>
      <p:pic>
        <p:nvPicPr>
          <p:cNvPr id="26" name="Picture 25">
            <a:extLst>
              <a:ext uri="{FF2B5EF4-FFF2-40B4-BE49-F238E27FC236}">
                <a16:creationId xmlns:a16="http://schemas.microsoft.com/office/drawing/2014/main" id="{752AA5B1-B920-4822-B3CC-54DE655EBF60}"/>
              </a:ext>
            </a:extLst>
          </p:cNvPr>
          <p:cNvPicPr>
            <a:picLocks noChangeAspect="1"/>
          </p:cNvPicPr>
          <p:nvPr/>
        </p:nvPicPr>
        <p:blipFill>
          <a:blip r:embed="rId5"/>
          <a:stretch>
            <a:fillRect/>
          </a:stretch>
        </p:blipFill>
        <p:spPr>
          <a:xfrm>
            <a:off x="8941706" y="1807159"/>
            <a:ext cx="2914650" cy="2571750"/>
          </a:xfrm>
          <a:prstGeom prst="rect">
            <a:avLst/>
          </a:prstGeom>
        </p:spPr>
      </p:pic>
    </p:spTree>
    <p:extLst>
      <p:ext uri="{BB962C8B-B14F-4D97-AF65-F5344CB8AC3E}">
        <p14:creationId xmlns:p14="http://schemas.microsoft.com/office/powerpoint/2010/main" val="3475434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D5575-E150-428E-BA0B-E21264EE423F}"/>
              </a:ext>
            </a:extLst>
          </p:cNvPr>
          <p:cNvPicPr>
            <a:picLocks noChangeAspect="1"/>
          </p:cNvPicPr>
          <p:nvPr/>
        </p:nvPicPr>
        <p:blipFill>
          <a:blip r:embed="rId2"/>
          <a:stretch>
            <a:fillRect/>
          </a:stretch>
        </p:blipFill>
        <p:spPr>
          <a:xfrm>
            <a:off x="644726" y="520505"/>
            <a:ext cx="11043225" cy="5542669"/>
          </a:xfrm>
          <a:prstGeom prst="rect">
            <a:avLst/>
          </a:prstGeom>
          <a:ln>
            <a:noFill/>
          </a:ln>
          <a:effectLst>
            <a:softEdge rad="112500"/>
          </a:effectLst>
        </p:spPr>
      </p:pic>
      <p:pic>
        <p:nvPicPr>
          <p:cNvPr id="5" name="Picture 4">
            <a:extLst>
              <a:ext uri="{FF2B5EF4-FFF2-40B4-BE49-F238E27FC236}">
                <a16:creationId xmlns:a16="http://schemas.microsoft.com/office/drawing/2014/main" id="{477BAB54-F03C-4E8A-99F9-6729237EA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3480" y="4536440"/>
            <a:ext cx="2128520" cy="2128520"/>
          </a:xfrm>
          <a:prstGeom prst="rect">
            <a:avLst/>
          </a:prstGeom>
        </p:spPr>
      </p:pic>
    </p:spTree>
    <p:extLst>
      <p:ext uri="{BB962C8B-B14F-4D97-AF65-F5344CB8AC3E}">
        <p14:creationId xmlns:p14="http://schemas.microsoft.com/office/powerpoint/2010/main" val="1407897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5587" y="516194"/>
            <a:ext cx="4689682"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YÊU CẦU THỰC HÀNH</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67141" y="1828800"/>
            <a:ext cx="11167544" cy="3170099"/>
          </a:xfrm>
          <a:prstGeom prst="rect">
            <a:avLst/>
          </a:prstGeom>
          <a:noFill/>
        </p:spPr>
        <p:txBody>
          <a:bodyPr wrap="square" rtlCol="0">
            <a:spAutoFit/>
          </a:bodyPr>
          <a:lstStyle/>
          <a:p>
            <a:pPr marL="342900" indent="-342900">
              <a:buAutoNum type="arabicPeriod"/>
            </a:pP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Không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tiếp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xúc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tiếp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với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nguồn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điện</a:t>
            </a:r>
            <a:endParaRPr lang="en-US" sz="4000" b="1" dirty="0" smtClean="0">
              <a:solidFill>
                <a:srgbClr val="FF0000"/>
              </a:solidFill>
              <a:latin typeface="Times New Roman" panose="02020603050405020304" pitchFamily="18" charset="0"/>
              <a:cs typeface="Times New Roman" panose="02020603050405020304" pitchFamily="18" charset="0"/>
            </a:endParaRPr>
          </a:p>
          <a:p>
            <a:pPr marL="342900" indent="-342900">
              <a:buAutoNum type="arabicPeriod"/>
            </a:pP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hiện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lần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lượt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các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bước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sử</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dụng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quạt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điện</a:t>
            </a:r>
            <a:r>
              <a:rPr lang="en-US" sz="4000" b="1" dirty="0" smtClean="0">
                <a:solidFill>
                  <a:srgbClr val="FF0000"/>
                </a:solidFill>
                <a:latin typeface="Times New Roman" panose="02020603050405020304" pitchFamily="18" charset="0"/>
                <a:cs typeface="Times New Roman" panose="02020603050405020304" pitchFamily="18" charset="0"/>
              </a:rPr>
              <a:t> </a:t>
            </a:r>
          </a:p>
          <a:p>
            <a:r>
              <a:rPr lang="en-US" sz="4000" b="1" dirty="0" err="1" smtClean="0">
                <a:solidFill>
                  <a:srgbClr val="FF0000"/>
                </a:solidFill>
                <a:latin typeface="Times New Roman" panose="02020603050405020304" pitchFamily="18" charset="0"/>
                <a:cs typeface="Times New Roman" panose="02020603050405020304" pitchFamily="18" charset="0"/>
              </a:rPr>
              <a:t>vừa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học</a:t>
            </a:r>
            <a:endParaRPr lang="en-US" sz="4000" b="1" dirty="0" smtClean="0">
              <a:solidFill>
                <a:srgbClr val="FF0000"/>
              </a:solidFill>
              <a:latin typeface="Times New Roman" panose="02020603050405020304" pitchFamily="18" charset="0"/>
              <a:cs typeface="Times New Roman" panose="02020603050405020304" pitchFamily="18" charset="0"/>
            </a:endParaRPr>
          </a:p>
          <a:p>
            <a:r>
              <a:rPr lang="en-US" sz="4000" b="1" dirty="0" smtClean="0">
                <a:solidFill>
                  <a:srgbClr val="FF0000"/>
                </a:solidFill>
                <a:latin typeface="Times New Roman" panose="02020603050405020304" pitchFamily="18" charset="0"/>
                <a:cs typeface="Times New Roman" panose="02020603050405020304" pitchFamily="18" charset="0"/>
              </a:rPr>
              <a:t>3. </a:t>
            </a:r>
            <a:r>
              <a:rPr lang="en-US" sz="4000" b="1" dirty="0" err="1" smtClean="0">
                <a:solidFill>
                  <a:srgbClr val="FF0000"/>
                </a:solidFill>
                <a:latin typeface="Times New Roman" panose="02020603050405020304" pitchFamily="18" charset="0"/>
                <a:cs typeface="Times New Roman" panose="02020603050405020304" pitchFamily="18" charset="0"/>
              </a:rPr>
              <a:t>Quan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sát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nhận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xét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hỗ</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trợ</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trong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nhóm</a:t>
            </a:r>
            <a:endParaRPr lang="en-US" sz="4000" b="1" dirty="0" smtClean="0">
              <a:solidFill>
                <a:srgbClr val="FF0000"/>
              </a:solidFill>
              <a:latin typeface="Times New Roman" panose="02020603050405020304" pitchFamily="18" charset="0"/>
              <a:cs typeface="Times New Roman" panose="02020603050405020304" pitchFamily="18" charset="0"/>
            </a:endParaRPr>
          </a:p>
          <a:p>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hành</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94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139742"/>
            <a:ext cx="2952257" cy="3412004"/>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67172" y="416108"/>
            <a:ext cx="10627498" cy="1663552"/>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87700" y="592171"/>
            <a:ext cx="10515076" cy="1015663"/>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7000" b="1" i="0" u="none" strike="noStrike" cap="none" spc="0" normalizeH="0" baseline="0">
                <a:ln>
                  <a:noFill/>
                </a:ln>
                <a:solidFill>
                  <a:srgbClr val="215968"/>
                </a:solidFill>
                <a:effectLst/>
                <a:uLnTx/>
                <a:uFillTx/>
                <a:latin typeface="Times New Roman" panose="02020603050405020304" pitchFamily="18" charset="0"/>
                <a:ea typeface="字体视界-熊孩子体" panose="02000500000000000000" pitchFamily="2" charset="-122"/>
                <a:cs typeface="Times New Roman" panose="02020603050405020304" pitchFamily="18" charset="0"/>
              </a:defRPr>
            </a:lvl1pPr>
          </a:lstStyle>
          <a:p>
            <a:r>
              <a:rPr lang="en-US" altLang="zh-CN" sz="6000" dirty="0"/>
              <a:t>2. </a:t>
            </a:r>
            <a:r>
              <a:rPr lang="en-US" altLang="zh-CN" sz="6000" dirty="0" err="1"/>
              <a:t>Sử</a:t>
            </a:r>
            <a:r>
              <a:rPr lang="en-US" altLang="zh-CN" sz="6000" dirty="0"/>
              <a:t> </a:t>
            </a:r>
            <a:r>
              <a:rPr lang="en-US" altLang="zh-CN" sz="6000" dirty="0" err="1"/>
              <a:t>dụng</a:t>
            </a:r>
            <a:r>
              <a:rPr lang="en-US" altLang="zh-CN" sz="6000" dirty="0"/>
              <a:t> </a:t>
            </a:r>
            <a:r>
              <a:rPr lang="en-US" altLang="zh-CN" sz="6000" dirty="0" err="1"/>
              <a:t>quạt</a:t>
            </a:r>
            <a:r>
              <a:rPr lang="en-US" altLang="zh-CN" sz="6000" dirty="0"/>
              <a:t> </a:t>
            </a:r>
            <a:r>
              <a:rPr lang="en-US" altLang="zh-CN" sz="6000" dirty="0" err="1"/>
              <a:t>điện</a:t>
            </a:r>
            <a:r>
              <a:rPr lang="en-US" altLang="zh-CN" sz="6000" dirty="0"/>
              <a:t> an </a:t>
            </a:r>
            <a:r>
              <a:rPr lang="en-US" altLang="zh-CN" sz="6000" dirty="0" err="1"/>
              <a:t>toàn</a:t>
            </a:r>
            <a:endParaRPr lang="zh-CN" altLang="en-US" sz="6000" dirty="0"/>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3882218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70231"/>
            <a:ext cx="10389774" cy="1323439"/>
            <a:chOff x="616392" y="470231"/>
            <a:chExt cx="10389774" cy="1323439"/>
          </a:xfrm>
        </p:grpSpPr>
        <p:sp>
          <p:nvSpPr>
            <p:cNvPr id="10" name="文本框 9">
              <a:extLst>
                <a:ext uri="{FF2B5EF4-FFF2-40B4-BE49-F238E27FC236}">
                  <a16:creationId xmlns:a16="http://schemas.microsoft.com/office/drawing/2014/main" id="{C12F79C5-DBD5-4688-82EF-C07A9EAFBACF}"/>
                </a:ext>
              </a:extLst>
            </p:cNvPr>
            <p:cNvSpPr txBox="1"/>
            <p:nvPr/>
          </p:nvSpPr>
          <p:spPr>
            <a:xfrm>
              <a:off x="1077273" y="470231"/>
              <a:ext cx="9928893" cy="1323439"/>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4000" b="0" i="0" u="none" strike="noStrike" cap="none" spc="0" normalizeH="0" baseline="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defRPr>
              </a:lvl1pPr>
            </a:lstStyle>
            <a:p>
              <a:r>
                <a:rPr lang="nl-NL" dirty="0"/>
                <a:t>Giải thích tại sao các tình huống sử dụng quạt điện trong hình 5 là mất an toàn:</a:t>
              </a:r>
              <a:endParaRPr lang="en-US" dirty="0"/>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4" y="1084834"/>
                  <a:ext cx="619199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C86984A9-DBE4-4DA8-B5FA-A9DC400FF94B}"/>
              </a:ext>
            </a:extLst>
          </p:cNvPr>
          <p:cNvPicPr>
            <a:picLocks noChangeAspect="1"/>
          </p:cNvPicPr>
          <p:nvPr/>
        </p:nvPicPr>
        <p:blipFill>
          <a:blip r:embed="rId3"/>
          <a:stretch>
            <a:fillRect/>
          </a:stretch>
        </p:blipFill>
        <p:spPr>
          <a:xfrm>
            <a:off x="365761" y="1793670"/>
            <a:ext cx="7653038" cy="4578996"/>
          </a:xfrm>
          <a:prstGeom prst="rect">
            <a:avLst/>
          </a:prstGeom>
        </p:spPr>
      </p:pic>
      <p:grpSp>
        <p:nvGrpSpPr>
          <p:cNvPr id="24" name="Group 23">
            <a:extLst>
              <a:ext uri="{FF2B5EF4-FFF2-40B4-BE49-F238E27FC236}">
                <a16:creationId xmlns:a16="http://schemas.microsoft.com/office/drawing/2014/main" id="{3CB0DF36-94F3-4F29-A1E3-785903E2C966}"/>
              </a:ext>
            </a:extLst>
          </p:cNvPr>
          <p:cNvGrpSpPr/>
          <p:nvPr/>
        </p:nvGrpSpPr>
        <p:grpSpPr>
          <a:xfrm>
            <a:off x="8176164" y="2290961"/>
            <a:ext cx="3627120" cy="3076344"/>
            <a:chOff x="194010" y="1834525"/>
            <a:chExt cx="4665577" cy="3519128"/>
          </a:xfrm>
        </p:grpSpPr>
        <p:pic>
          <p:nvPicPr>
            <p:cNvPr id="27" name="Picture 26">
              <a:extLst>
                <a:ext uri="{FF2B5EF4-FFF2-40B4-BE49-F238E27FC236}">
                  <a16:creationId xmlns:a16="http://schemas.microsoft.com/office/drawing/2014/main" id="{8DBEA851-EF85-4166-BA23-20F2B2232195}"/>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4010" y="2685481"/>
              <a:ext cx="4665577" cy="2668172"/>
            </a:xfrm>
            <a:prstGeom prst="rect">
              <a:avLst/>
            </a:prstGeom>
          </p:spPr>
        </p:pic>
        <p:sp>
          <p:nvSpPr>
            <p:cNvPr id="28" name="TextBox 27">
              <a:extLst>
                <a:ext uri="{FF2B5EF4-FFF2-40B4-BE49-F238E27FC236}">
                  <a16:creationId xmlns:a16="http://schemas.microsoft.com/office/drawing/2014/main" id="{7AE8144D-7F70-48A2-B981-2C5391505BC7}"/>
                </a:ext>
              </a:extLst>
            </p:cNvPr>
            <p:cNvSpPr txBox="1"/>
            <p:nvPr/>
          </p:nvSpPr>
          <p:spPr>
            <a:xfrm>
              <a:off x="896437" y="1834525"/>
              <a:ext cx="3532513" cy="1373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smtClean="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6</a:t>
              </a:r>
              <a:endParaRPr kumimoji="0" lang="en-US" sz="54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22018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70231"/>
            <a:ext cx="10389774" cy="1323439"/>
            <a:chOff x="616392" y="470231"/>
            <a:chExt cx="10389774" cy="1323439"/>
          </a:xfrm>
        </p:grpSpPr>
        <p:sp>
          <p:nvSpPr>
            <p:cNvPr id="10" name="文本框 9">
              <a:extLst>
                <a:ext uri="{FF2B5EF4-FFF2-40B4-BE49-F238E27FC236}">
                  <a16:creationId xmlns:a16="http://schemas.microsoft.com/office/drawing/2014/main" id="{C12F79C5-DBD5-4688-82EF-C07A9EAFBACF}"/>
                </a:ext>
              </a:extLst>
            </p:cNvPr>
            <p:cNvSpPr txBox="1"/>
            <p:nvPr/>
          </p:nvSpPr>
          <p:spPr>
            <a:xfrm>
              <a:off x="1077273" y="470231"/>
              <a:ext cx="9928893" cy="1323439"/>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4000" b="0" i="0" u="none" strike="noStrike" cap="none" spc="0" normalizeH="0" baseline="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defRPr>
              </a:lvl1pPr>
            </a:lstStyle>
            <a:p>
              <a:r>
                <a:rPr lang="nl-NL" dirty="0"/>
                <a:t>Giải thích tại sao các tình huống sử dụng quạt điện trong hình 5 là mất an toàn:</a:t>
              </a:r>
              <a:endParaRPr lang="en-US" dirty="0"/>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4" y="1084834"/>
                  <a:ext cx="619199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C86984A9-DBE4-4DA8-B5FA-A9DC400FF94B}"/>
              </a:ext>
            </a:extLst>
          </p:cNvPr>
          <p:cNvPicPr>
            <a:picLocks noChangeAspect="1"/>
          </p:cNvPicPr>
          <p:nvPr/>
        </p:nvPicPr>
        <p:blipFill>
          <a:blip r:embed="rId4"/>
          <a:stretch>
            <a:fillRect/>
          </a:stretch>
        </p:blipFill>
        <p:spPr>
          <a:xfrm>
            <a:off x="365761" y="1793670"/>
            <a:ext cx="7653038" cy="4578996"/>
          </a:xfrm>
          <a:prstGeom prst="rect">
            <a:avLst/>
          </a:prstGeom>
        </p:spPr>
      </p:pic>
      <p:grpSp>
        <p:nvGrpSpPr>
          <p:cNvPr id="24" name="Group 23">
            <a:extLst>
              <a:ext uri="{FF2B5EF4-FFF2-40B4-BE49-F238E27FC236}">
                <a16:creationId xmlns:a16="http://schemas.microsoft.com/office/drawing/2014/main" id="{3CB0DF36-94F3-4F29-A1E3-785903E2C966}"/>
              </a:ext>
            </a:extLst>
          </p:cNvPr>
          <p:cNvGrpSpPr/>
          <p:nvPr/>
        </p:nvGrpSpPr>
        <p:grpSpPr>
          <a:xfrm>
            <a:off x="8146667" y="1936999"/>
            <a:ext cx="3627120" cy="3076344"/>
            <a:chOff x="194010" y="1834525"/>
            <a:chExt cx="4665577" cy="3519128"/>
          </a:xfrm>
        </p:grpSpPr>
        <p:pic>
          <p:nvPicPr>
            <p:cNvPr id="27" name="Picture 26">
              <a:extLst>
                <a:ext uri="{FF2B5EF4-FFF2-40B4-BE49-F238E27FC236}">
                  <a16:creationId xmlns:a16="http://schemas.microsoft.com/office/drawing/2014/main" id="{8DBEA851-EF85-4166-BA23-20F2B2232195}"/>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4010" y="2685481"/>
              <a:ext cx="4665577" cy="2668172"/>
            </a:xfrm>
            <a:prstGeom prst="rect">
              <a:avLst/>
            </a:prstGeom>
          </p:spPr>
        </p:pic>
        <p:sp>
          <p:nvSpPr>
            <p:cNvPr id="28" name="TextBox 27">
              <a:extLst>
                <a:ext uri="{FF2B5EF4-FFF2-40B4-BE49-F238E27FC236}">
                  <a16:creationId xmlns:a16="http://schemas.microsoft.com/office/drawing/2014/main" id="{7AE8144D-7F70-48A2-B981-2C5391505BC7}"/>
                </a:ext>
              </a:extLst>
            </p:cNvPr>
            <p:cNvSpPr txBox="1"/>
            <p:nvPr/>
          </p:nvSpPr>
          <p:spPr>
            <a:xfrm>
              <a:off x="896437" y="1834525"/>
              <a:ext cx="3532513" cy="1373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smtClean="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6</a:t>
              </a:r>
              <a:endParaRPr kumimoji="0" lang="en-US" sz="54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pic>
        <p:nvPicPr>
          <p:cNvPr id="16" name="Picture 6" descr="Digit 120"/>
          <p:cNvPicPr>
            <a:picLocks noChangeAspect="1" noChangeArrowheads="1" noCrop="1"/>
          </p:cNvPicPr>
          <p:nvPr/>
        </p:nvPicPr>
        <p:blipFill>
          <a:blip r:embed="rId6">
            <a:lum contrast="48000"/>
            <a:extLst>
              <a:ext uri="{28A0092B-C50C-407E-A947-70E740481C1C}">
                <a14:useLocalDpi xmlns:a14="http://schemas.microsoft.com/office/drawing/2010/main" val="0"/>
              </a:ext>
            </a:extLst>
          </a:blip>
          <a:srcRect/>
          <a:stretch>
            <a:fillRect/>
          </a:stretch>
        </p:blipFill>
        <p:spPr bwMode="auto">
          <a:xfrm>
            <a:off x="8692749" y="5192080"/>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621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16"/>
                                        </p:tgtEl>
                                        <p:attrNameLst>
                                          <p:attrName>ppt_w</p:attrName>
                                        </p:attrNameLst>
                                      </p:cBhvr>
                                      <p:tavLst>
                                        <p:tav tm="0">
                                          <p:val>
                                            <p:strVal val="ppt_w"/>
                                          </p:val>
                                        </p:tav>
                                        <p:tav tm="100000">
                                          <p:val>
                                            <p:fltVal val="0"/>
                                          </p:val>
                                        </p:tav>
                                      </p:tavLst>
                                    </p:anim>
                                    <p:anim calcmode="lin" valueType="num">
                                      <p:cBhvr>
                                        <p:cTn id="7" dur="1000"/>
                                        <p:tgtEl>
                                          <p:spTgt spid="16"/>
                                        </p:tgtEl>
                                        <p:attrNameLst>
                                          <p:attrName>ppt_h</p:attrName>
                                        </p:attrNameLst>
                                      </p:cBhvr>
                                      <p:tavLst>
                                        <p:tav tm="0">
                                          <p:val>
                                            <p:strVal val="ppt_h"/>
                                          </p:val>
                                        </p:tav>
                                        <p:tav tm="100000">
                                          <p:val>
                                            <p:fltVal val="0"/>
                                          </p:val>
                                        </p:tav>
                                      </p:tavLst>
                                    </p:anim>
                                    <p:anim calcmode="lin" valueType="num">
                                      <p:cBhvr>
                                        <p:cTn id="8" dur="1000"/>
                                        <p:tgtEl>
                                          <p:spTgt spid="16"/>
                                        </p:tgtEl>
                                        <p:attrNameLst>
                                          <p:attrName>style.rotation</p:attrName>
                                        </p:attrNameLst>
                                      </p:cBhvr>
                                      <p:tavLst>
                                        <p:tav tm="0">
                                          <p:val>
                                            <p:fltVal val="0"/>
                                          </p:val>
                                        </p:tav>
                                        <p:tav tm="100000">
                                          <p:val>
                                            <p:fltVal val="90"/>
                                          </p:val>
                                        </p:tav>
                                      </p:tavLst>
                                    </p:anim>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07133-2F52-494E-829D-556A157C4CF9}"/>
              </a:ext>
            </a:extLst>
          </p:cNvPr>
          <p:cNvPicPr>
            <a:picLocks noChangeAspect="1"/>
          </p:cNvPicPr>
          <p:nvPr/>
        </p:nvPicPr>
        <p:blipFill>
          <a:blip r:embed="rId2"/>
          <a:stretch>
            <a:fillRect/>
          </a:stretch>
        </p:blipFill>
        <p:spPr>
          <a:xfrm>
            <a:off x="520506" y="1532007"/>
            <a:ext cx="2684939" cy="2776130"/>
          </a:xfrm>
          <a:prstGeom prst="rect">
            <a:avLst/>
          </a:prstGeom>
        </p:spPr>
      </p:pic>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3367294" y="297570"/>
            <a:ext cx="5303520" cy="713933"/>
          </a:xfrm>
          <a:prstGeom prst="rect">
            <a:avLst/>
          </a:prstGeom>
        </p:spPr>
      </p:pic>
      <p:pic>
        <p:nvPicPr>
          <p:cNvPr id="5" name="Picture 4">
            <a:extLst>
              <a:ext uri="{FF2B5EF4-FFF2-40B4-BE49-F238E27FC236}">
                <a16:creationId xmlns:a16="http://schemas.microsoft.com/office/drawing/2014/main" id="{7AFFC740-3187-4393-97FE-810F1E5A3BF7}"/>
              </a:ext>
            </a:extLst>
          </p:cNvPr>
          <p:cNvPicPr>
            <a:picLocks noChangeAspect="1"/>
          </p:cNvPicPr>
          <p:nvPr/>
        </p:nvPicPr>
        <p:blipFill>
          <a:blip r:embed="rId4"/>
          <a:stretch>
            <a:fillRect/>
          </a:stretch>
        </p:blipFill>
        <p:spPr>
          <a:xfrm>
            <a:off x="3286174" y="1532007"/>
            <a:ext cx="2684939" cy="2776130"/>
          </a:xfrm>
          <a:prstGeom prst="rect">
            <a:avLst/>
          </a:prstGeom>
        </p:spPr>
      </p:pic>
      <p:pic>
        <p:nvPicPr>
          <p:cNvPr id="6" name="Picture 5">
            <a:extLst>
              <a:ext uri="{FF2B5EF4-FFF2-40B4-BE49-F238E27FC236}">
                <a16:creationId xmlns:a16="http://schemas.microsoft.com/office/drawing/2014/main" id="{34A0DEF2-33C7-47BB-BD68-AF6EB48BC07E}"/>
              </a:ext>
            </a:extLst>
          </p:cNvPr>
          <p:cNvPicPr>
            <a:picLocks noChangeAspect="1"/>
          </p:cNvPicPr>
          <p:nvPr/>
        </p:nvPicPr>
        <p:blipFill>
          <a:blip r:embed="rId5"/>
          <a:stretch>
            <a:fillRect/>
          </a:stretch>
        </p:blipFill>
        <p:spPr>
          <a:xfrm>
            <a:off x="6050768" y="1532007"/>
            <a:ext cx="2708704" cy="2776130"/>
          </a:xfrm>
          <a:prstGeom prst="rect">
            <a:avLst/>
          </a:prstGeom>
        </p:spPr>
      </p:pic>
      <p:pic>
        <p:nvPicPr>
          <p:cNvPr id="7" name="Picture 6">
            <a:extLst>
              <a:ext uri="{FF2B5EF4-FFF2-40B4-BE49-F238E27FC236}">
                <a16:creationId xmlns:a16="http://schemas.microsoft.com/office/drawing/2014/main" id="{D854C58E-B9BC-49AF-9214-94FA3C631C1C}"/>
              </a:ext>
            </a:extLst>
          </p:cNvPr>
          <p:cNvPicPr>
            <a:picLocks noChangeAspect="1"/>
          </p:cNvPicPr>
          <p:nvPr/>
        </p:nvPicPr>
        <p:blipFill>
          <a:blip r:embed="rId6"/>
          <a:stretch>
            <a:fillRect/>
          </a:stretch>
        </p:blipFill>
        <p:spPr>
          <a:xfrm>
            <a:off x="8895950" y="1532007"/>
            <a:ext cx="2708704" cy="2776130"/>
          </a:xfrm>
          <a:prstGeom prst="rect">
            <a:avLst/>
          </a:prstGeom>
        </p:spPr>
      </p:pic>
    </p:spTree>
    <p:extLst>
      <p:ext uri="{BB962C8B-B14F-4D97-AF65-F5344CB8AC3E}">
        <p14:creationId xmlns:p14="http://schemas.microsoft.com/office/powerpoint/2010/main" val="4260030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07133-2F52-494E-829D-556A157C4CF9}"/>
              </a:ext>
            </a:extLst>
          </p:cNvPr>
          <p:cNvPicPr>
            <a:picLocks noChangeAspect="1"/>
          </p:cNvPicPr>
          <p:nvPr/>
        </p:nvPicPr>
        <p:blipFill>
          <a:blip r:embed="rId2"/>
          <a:stretch>
            <a:fillRect/>
          </a:stretch>
        </p:blipFill>
        <p:spPr>
          <a:xfrm>
            <a:off x="464757" y="522073"/>
            <a:ext cx="2684939" cy="2776130"/>
          </a:xfrm>
          <a:prstGeom prst="rect">
            <a:avLst/>
          </a:prstGeom>
        </p:spPr>
      </p:pic>
      <p:pic>
        <p:nvPicPr>
          <p:cNvPr id="5" name="Picture 4">
            <a:extLst>
              <a:ext uri="{FF2B5EF4-FFF2-40B4-BE49-F238E27FC236}">
                <a16:creationId xmlns:a16="http://schemas.microsoft.com/office/drawing/2014/main" id="{7AFFC740-3187-4393-97FE-810F1E5A3BF7}"/>
              </a:ext>
            </a:extLst>
          </p:cNvPr>
          <p:cNvPicPr>
            <a:picLocks noChangeAspect="1"/>
          </p:cNvPicPr>
          <p:nvPr/>
        </p:nvPicPr>
        <p:blipFill>
          <a:blip r:embed="rId3"/>
          <a:stretch>
            <a:fillRect/>
          </a:stretch>
        </p:blipFill>
        <p:spPr>
          <a:xfrm>
            <a:off x="3149696" y="566474"/>
            <a:ext cx="2684939" cy="2776130"/>
          </a:xfrm>
          <a:prstGeom prst="rect">
            <a:avLst/>
          </a:prstGeom>
        </p:spPr>
      </p:pic>
      <p:pic>
        <p:nvPicPr>
          <p:cNvPr id="6" name="Picture 5">
            <a:extLst>
              <a:ext uri="{FF2B5EF4-FFF2-40B4-BE49-F238E27FC236}">
                <a16:creationId xmlns:a16="http://schemas.microsoft.com/office/drawing/2014/main" id="{34A0DEF2-33C7-47BB-BD68-AF6EB48BC07E}"/>
              </a:ext>
            </a:extLst>
          </p:cNvPr>
          <p:cNvPicPr>
            <a:picLocks noChangeAspect="1"/>
          </p:cNvPicPr>
          <p:nvPr/>
        </p:nvPicPr>
        <p:blipFill>
          <a:blip r:embed="rId4"/>
          <a:stretch>
            <a:fillRect/>
          </a:stretch>
        </p:blipFill>
        <p:spPr>
          <a:xfrm>
            <a:off x="5971113" y="566474"/>
            <a:ext cx="2708704" cy="2776130"/>
          </a:xfrm>
          <a:prstGeom prst="rect">
            <a:avLst/>
          </a:prstGeom>
        </p:spPr>
      </p:pic>
      <p:pic>
        <p:nvPicPr>
          <p:cNvPr id="7" name="Picture 6">
            <a:extLst>
              <a:ext uri="{FF2B5EF4-FFF2-40B4-BE49-F238E27FC236}">
                <a16:creationId xmlns:a16="http://schemas.microsoft.com/office/drawing/2014/main" id="{D854C58E-B9BC-49AF-9214-94FA3C631C1C}"/>
              </a:ext>
            </a:extLst>
          </p:cNvPr>
          <p:cNvPicPr>
            <a:picLocks noChangeAspect="1"/>
          </p:cNvPicPr>
          <p:nvPr/>
        </p:nvPicPr>
        <p:blipFill>
          <a:blip r:embed="rId5"/>
          <a:stretch>
            <a:fillRect/>
          </a:stretch>
        </p:blipFill>
        <p:spPr>
          <a:xfrm>
            <a:off x="8816295" y="566474"/>
            <a:ext cx="2708704" cy="2776130"/>
          </a:xfrm>
          <a:prstGeom prst="rect">
            <a:avLst/>
          </a:prstGeom>
        </p:spPr>
      </p:pic>
      <p:sp>
        <p:nvSpPr>
          <p:cNvPr id="8" name="Rectangle 7"/>
          <p:cNvSpPr/>
          <p:nvPr/>
        </p:nvSpPr>
        <p:spPr>
          <a:xfrm>
            <a:off x="428195" y="3418237"/>
            <a:ext cx="2758061" cy="1569660"/>
          </a:xfrm>
          <a:prstGeom prst="rect">
            <a:avLst/>
          </a:prstGeom>
        </p:spPr>
        <p:txBody>
          <a:bodyPr wrap="square">
            <a:spAutoFit/>
          </a:bodyPr>
          <a:lstStyle/>
          <a:p>
            <a:r>
              <a:rPr lang="vi-VN" sz="2400" dirty="0">
                <a:solidFill>
                  <a:srgbClr val="FF0000"/>
                </a:solidFill>
                <a:latin typeface="Nunito Black" pitchFamily="2" charset="0"/>
              </a:rPr>
              <a:t> </a:t>
            </a:r>
            <a:r>
              <a:rPr lang="vi-VN" sz="2400" b="1" dirty="0">
                <a:solidFill>
                  <a:schemeClr val="bg1"/>
                </a:solidFill>
                <a:latin typeface="+mj-lt"/>
              </a:rPr>
              <a:t>Hình a: </a:t>
            </a:r>
            <a:r>
              <a:rPr lang="vi-VN" sz="2400" b="1" i="1" dirty="0">
                <a:solidFill>
                  <a:schemeClr val="bg1"/>
                </a:solidFill>
                <a:latin typeface="+mj-lt"/>
              </a:rPr>
              <a:t>Đặt quạt chênh vênh trên ghế rất dễ đổ quạt vào người.</a:t>
            </a:r>
            <a:endParaRPr lang="en-US" sz="2400" b="1" i="1" dirty="0">
              <a:solidFill>
                <a:schemeClr val="bg1"/>
              </a:solidFill>
              <a:latin typeface="+mj-lt"/>
            </a:endParaRPr>
          </a:p>
        </p:txBody>
      </p:sp>
      <p:sp>
        <p:nvSpPr>
          <p:cNvPr id="9" name="Rectangle 8"/>
          <p:cNvSpPr/>
          <p:nvPr/>
        </p:nvSpPr>
        <p:spPr>
          <a:xfrm>
            <a:off x="3286174" y="3418237"/>
            <a:ext cx="2684939" cy="2308324"/>
          </a:xfrm>
          <a:prstGeom prst="rect">
            <a:avLst/>
          </a:prstGeom>
        </p:spPr>
        <p:txBody>
          <a:bodyPr wrap="square">
            <a:spAutoFit/>
          </a:bodyPr>
          <a:lstStyle/>
          <a:p>
            <a:r>
              <a:rPr lang="vi-VN" sz="2400" dirty="0">
                <a:solidFill>
                  <a:srgbClr val="FF0000"/>
                </a:solidFill>
                <a:latin typeface="Nunito Black" pitchFamily="2" charset="0"/>
              </a:rPr>
              <a:t> </a:t>
            </a:r>
            <a:r>
              <a:rPr lang="en-US" sz="2400" b="1" dirty="0" err="1">
                <a:solidFill>
                  <a:schemeClr val="bg1"/>
                </a:solidFill>
                <a:latin typeface="Times New Roman" panose="02020603050405020304" pitchFamily="18" charset="0"/>
                <a:cs typeface="Times New Roman" panose="02020603050405020304" pitchFamily="18" charset="0"/>
              </a:rPr>
              <a:t>Hình</a:t>
            </a:r>
            <a:r>
              <a:rPr lang="en-US" sz="2400" b="1" dirty="0">
                <a:solidFill>
                  <a:schemeClr val="bg1"/>
                </a:solidFill>
                <a:latin typeface="Times New Roman" panose="02020603050405020304" pitchFamily="18" charset="0"/>
                <a:cs typeface="Times New Roman" panose="02020603050405020304" pitchFamily="18" charset="0"/>
              </a:rPr>
              <a:t> b: </a:t>
            </a:r>
            <a:r>
              <a:rPr lang="en-US" sz="2400" b="1" i="1" dirty="0" err="1">
                <a:solidFill>
                  <a:schemeClr val="bg1"/>
                </a:solidFill>
                <a:latin typeface="Times New Roman" panose="02020603050405020304" pitchFamily="18" charset="0"/>
                <a:cs typeface="Times New Roman" panose="02020603050405020304" pitchFamily="18" charset="0"/>
              </a:rPr>
              <a:t>Ngồi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sát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vào</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quạt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khiến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tóc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bị</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cánh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quạt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cuốn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vào</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rất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nguy</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hiểm</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có</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thể</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gây</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viêm</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họng</a:t>
            </a:r>
            <a:r>
              <a:rPr lang="en-US" sz="2400" b="1" i="1" dirty="0" smtClean="0">
                <a:solidFill>
                  <a:schemeClr val="bg1"/>
                </a:solidFill>
                <a:latin typeface="Times New Roman" panose="02020603050405020304" pitchFamily="18" charset="0"/>
                <a:cs typeface="Times New Roman" panose="02020603050405020304" pitchFamily="18" charset="0"/>
              </a:rPr>
              <a:t>.</a:t>
            </a:r>
            <a:endParaRPr lang="en-US" sz="2400" b="1" i="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834636" y="3418237"/>
            <a:ext cx="2981660" cy="2308324"/>
          </a:xfrm>
          <a:prstGeom prst="rect">
            <a:avLst/>
          </a:prstGeom>
        </p:spPr>
        <p:txBody>
          <a:bodyPr wrap="square">
            <a:spAutoFit/>
          </a:bodyPr>
          <a:lstStyle/>
          <a:p>
            <a:r>
              <a:rPr lang="vi-VN" sz="2400" dirty="0">
                <a:solidFill>
                  <a:srgbClr val="FF0000"/>
                </a:solidFill>
                <a:latin typeface="Nunito Black" pitchFamily="2" charset="0"/>
              </a:rPr>
              <a:t> </a:t>
            </a:r>
            <a:r>
              <a:rPr lang="en-US" sz="2400" b="1" dirty="0" err="1">
                <a:solidFill>
                  <a:schemeClr val="bg1"/>
                </a:solidFill>
                <a:latin typeface="Times New Roman" panose="02020603050405020304" pitchFamily="18" charset="0"/>
                <a:cs typeface="Times New Roman" panose="02020603050405020304" pitchFamily="18" charset="0"/>
              </a:rPr>
              <a:t>Hình</a:t>
            </a:r>
            <a:r>
              <a:rPr lang="en-US" sz="2400" b="1" dirty="0">
                <a:solidFill>
                  <a:schemeClr val="bg1"/>
                </a:solidFill>
                <a:latin typeface="Times New Roman" panose="02020603050405020304" pitchFamily="18" charset="0"/>
                <a:cs typeface="Times New Roman" panose="02020603050405020304" pitchFamily="18" charset="0"/>
              </a:rPr>
              <a:t> c: </a:t>
            </a:r>
            <a:r>
              <a:rPr lang="en-US" sz="2400" b="1" i="1" dirty="0">
                <a:solidFill>
                  <a:schemeClr val="bg1"/>
                </a:solidFill>
                <a:latin typeface="Times New Roman" panose="02020603050405020304" pitchFamily="18" charset="0"/>
                <a:cs typeface="Times New Roman" panose="02020603050405020304" pitchFamily="18" charset="0"/>
              </a:rPr>
              <a:t>Cho </a:t>
            </a:r>
            <a:r>
              <a:rPr lang="en-US" sz="2400" b="1" i="1" dirty="0" err="1">
                <a:solidFill>
                  <a:schemeClr val="bg1"/>
                </a:solidFill>
                <a:latin typeface="Times New Roman" panose="02020603050405020304" pitchFamily="18" charset="0"/>
                <a:cs typeface="Times New Roman" panose="02020603050405020304" pitchFamily="18" charset="0"/>
              </a:rPr>
              <a:t>ngón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tay</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vào</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lồng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quạt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khi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quạt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đang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hoạt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động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sẽ</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khiến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cánh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quạt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kẹp</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tay</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rất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nguy</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hiểm</a:t>
            </a:r>
            <a:r>
              <a:rPr lang="en-US" sz="2400" b="1" i="1" dirty="0">
                <a:solidFill>
                  <a:schemeClr val="bg1"/>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8816295" y="3418237"/>
            <a:ext cx="2708704" cy="1938992"/>
          </a:xfrm>
          <a:prstGeom prst="rect">
            <a:avLst/>
          </a:prstGeom>
        </p:spPr>
        <p:txBody>
          <a:bodyPr wrap="square">
            <a:spAutoFit/>
          </a:bodyPr>
          <a:lstStyle/>
          <a:p>
            <a:r>
              <a:rPr lang="vi-VN" sz="2400" dirty="0">
                <a:solidFill>
                  <a:srgbClr val="FF0000"/>
                </a:solidFill>
                <a:latin typeface="Nunito Black" pitchFamily="2" charset="0"/>
              </a:rPr>
              <a:t> </a:t>
            </a:r>
            <a:r>
              <a:rPr lang="en-US" sz="2400" b="1" dirty="0" err="1">
                <a:solidFill>
                  <a:schemeClr val="bg1"/>
                </a:solidFill>
                <a:latin typeface="Times New Roman" panose="02020603050405020304" pitchFamily="18" charset="0"/>
                <a:cs typeface="Times New Roman" panose="02020603050405020304" pitchFamily="18" charset="0"/>
              </a:rPr>
              <a:t>Hình</a:t>
            </a:r>
            <a:r>
              <a:rPr lang="en-US" sz="2400" b="1" dirty="0">
                <a:solidFill>
                  <a:schemeClr val="bg1"/>
                </a:solidFill>
                <a:latin typeface="Times New Roman" panose="02020603050405020304" pitchFamily="18" charset="0"/>
                <a:cs typeface="Times New Roman" panose="02020603050405020304" pitchFamily="18" charset="0"/>
              </a:rPr>
              <a:t> d: </a:t>
            </a:r>
            <a:r>
              <a:rPr lang="en-US" sz="2400" b="1" i="1" dirty="0" err="1">
                <a:solidFill>
                  <a:schemeClr val="bg1"/>
                </a:solidFill>
                <a:latin typeface="Times New Roman" panose="02020603050405020304" pitchFamily="18" charset="0"/>
                <a:cs typeface="Times New Roman" panose="02020603050405020304" pitchFamily="18" charset="0"/>
              </a:rPr>
              <a:t>Tắt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quạt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bằng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cách</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giật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dây</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nguồn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là</a:t>
            </a:r>
            <a:r>
              <a:rPr lang="en-US" sz="2400" b="1" i="1" dirty="0">
                <a:solidFill>
                  <a:schemeClr val="bg1"/>
                </a:solidFill>
                <a:latin typeface="Times New Roman" panose="02020603050405020304" pitchFamily="18" charset="0"/>
                <a:cs typeface="Times New Roman" panose="02020603050405020304" pitchFamily="18" charset="0"/>
              </a:rPr>
              <a:t> vi </a:t>
            </a:r>
            <a:r>
              <a:rPr lang="en-US" sz="2400" b="1" i="1" dirty="0" err="1">
                <a:solidFill>
                  <a:schemeClr val="bg1"/>
                </a:solidFill>
                <a:latin typeface="Times New Roman" panose="02020603050405020304" pitchFamily="18" charset="0"/>
                <a:cs typeface="Times New Roman" panose="02020603050405020304" pitchFamily="18" charset="0"/>
              </a:rPr>
              <a:t>phạm</a:t>
            </a:r>
            <a:r>
              <a:rPr lang="en-US" sz="2400" b="1" i="1" dirty="0">
                <a:solidFill>
                  <a:schemeClr val="bg1"/>
                </a:solidFill>
                <a:latin typeface="Times New Roman" panose="02020603050405020304" pitchFamily="18" charset="0"/>
                <a:cs typeface="Times New Roman" panose="02020603050405020304" pitchFamily="18" charset="0"/>
              </a:rPr>
              <a:t> an </a:t>
            </a:r>
            <a:r>
              <a:rPr lang="en-US" sz="2400" b="1" i="1" dirty="0" err="1">
                <a:solidFill>
                  <a:schemeClr val="bg1"/>
                </a:solidFill>
                <a:latin typeface="Times New Roman" panose="02020603050405020304" pitchFamily="18" charset="0"/>
                <a:cs typeface="Times New Roman" panose="02020603050405020304" pitchFamily="18" charset="0"/>
              </a:rPr>
              <a:t>toàn</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khi</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sử</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dụng</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thiết</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bị</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điện</a:t>
            </a:r>
            <a:r>
              <a:rPr lang="en-US" sz="2400" b="1"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520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6">
            <a:extLst>
              <a:ext uri="{FF2B5EF4-FFF2-40B4-BE49-F238E27FC236}">
                <a16:creationId xmlns:a16="http://schemas.microsoft.com/office/drawing/2014/main" id="{9F24731A-3F6E-44F7-99DF-EFBAD1150331}"/>
              </a:ext>
            </a:extLst>
          </p:cNvPr>
          <p:cNvSpPr txBox="1"/>
          <p:nvPr/>
        </p:nvSpPr>
        <p:spPr>
          <a:xfrm>
            <a:off x="3755611" y="1201060"/>
            <a:ext cx="449658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Clip </a:t>
            </a:r>
            <a:r>
              <a:rPr kumimoji="0" lang="en-US" altLang="zh-CN" sz="3600" b="1" i="0" u="none" strike="noStrike" kern="1200" cap="none" spc="0" normalizeH="0" baseline="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về</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một</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số</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tình</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huống</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nguy</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hiểm</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khác</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khi</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sử</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dụng</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quạt</a:t>
            </a:r>
            <a:r>
              <a:rPr kumimoji="0" lang="en-US" altLang="zh-CN" sz="3600" b="1" i="0" u="none" strike="noStrike" kern="1200" cap="none" spc="0" normalizeH="0" noProof="0" dirty="0"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3600" b="1" i="0" u="none" strike="noStrike" kern="1200" cap="none" spc="0" normalizeH="0" noProof="0" dirty="0" err="1" smtClean="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rPr>
              <a:t>điện</a:t>
            </a:r>
            <a:endParaRPr kumimoji="0" lang="zh-CN" altLang="en-US" sz="3600" b="1" i="0" u="none" strike="noStrike" kern="1200" cap="none" spc="0" normalizeH="0" baseline="0" noProof="0" dirty="0">
              <a:ln>
                <a:noFill/>
              </a:ln>
              <a:solidFill>
                <a:schemeClr val="bg1"/>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Tree>
    <p:extLst>
      <p:ext uri="{BB962C8B-B14F-4D97-AF65-F5344CB8AC3E}">
        <p14:creationId xmlns:p14="http://schemas.microsoft.com/office/powerpoint/2010/main" val="204528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Scale>
                                      <p:cBhvr>
                                        <p:cTn id="7" dur="75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7"/>
                                        </p:tgtEl>
                                        <p:attrNameLst>
                                          <p:attrName>ppt_x</p:attrName>
                                          <p:attrName>ppt_y</p:attrName>
                                        </p:attrNameLst>
                                      </p:cBhvr>
                                    </p:animMotion>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233084" y="962025"/>
            <a:ext cx="9552516" cy="1711325"/>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3600" b="1" dirty="0">
                <a:solidFill>
                  <a:schemeClr val="bg1"/>
                </a:solidFill>
                <a:latin typeface="Times New Roman" pitchFamily="18" charset="0"/>
              </a:rPr>
              <a:t>   </a:t>
            </a:r>
            <a:r>
              <a:rPr lang="en-US" sz="4400" b="1" dirty="0" err="1" smtClean="0">
                <a:solidFill>
                  <a:schemeClr val="bg1"/>
                </a:solidFill>
                <a:latin typeface="Times New Roman" pitchFamily="18" charset="0"/>
              </a:rPr>
              <a:t>Bộ</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phận</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nào</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nối</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quạt</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với</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nguồn</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điện</a:t>
            </a:r>
            <a:r>
              <a:rPr lang="en-US" sz="4400" b="1" dirty="0" smtClean="0">
                <a:solidFill>
                  <a:schemeClr val="bg1"/>
                </a:solidFill>
                <a:latin typeface="Times New Roman" pitchFamily="18" charset="0"/>
              </a:rPr>
              <a:t>?</a:t>
            </a:r>
            <a:endParaRPr lang="en-US" sz="4000" b="1" dirty="0" smtClean="0">
              <a:solidFill>
                <a:schemeClr val="bg1"/>
              </a:solidFill>
              <a:latin typeface="Times New Roman" pitchFamily="18" charset="0"/>
              <a:cs typeface="Times New Roman" pitchFamily="18" charset="0"/>
            </a:endParaRPr>
          </a:p>
        </p:txBody>
      </p:sp>
      <p:grpSp>
        <p:nvGrpSpPr>
          <p:cNvPr id="3075" name="Group 51"/>
          <p:cNvGrpSpPr>
            <a:grpSpLocks/>
          </p:cNvGrpSpPr>
          <p:nvPr/>
        </p:nvGrpSpPr>
        <p:grpSpPr bwMode="auto">
          <a:xfrm>
            <a:off x="262472" y="14288"/>
            <a:ext cx="427567"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311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vi-VN" sz="2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2330451" y="2777331"/>
            <a:ext cx="6707716"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err="1" smtClean="0">
                <a:solidFill>
                  <a:schemeClr val="bg1"/>
                </a:solidFill>
                <a:latin typeface="Times New Roman" panose="02020603050405020304" pitchFamily="18" charset="0"/>
                <a:cs typeface="Times New Roman" panose="02020603050405020304" pitchFamily="18" charset="0"/>
              </a:rPr>
              <a:t>Đế</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quạt</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60" y="2938476"/>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30260" y="27162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831853" y="27892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044" name="WordArt 226"/>
          <p:cNvSpPr>
            <a:spLocks noChangeArrowheads="1" noChangeShapeType="1" noTextEdit="1"/>
          </p:cNvSpPr>
          <p:nvPr/>
        </p:nvSpPr>
        <p:spPr bwMode="auto">
          <a:xfrm>
            <a:off x="1107026" y="2901950"/>
            <a:ext cx="613833" cy="387350"/>
          </a:xfrm>
          <a:prstGeom prst="rect">
            <a:avLst/>
          </a:prstGeom>
        </p:spPr>
        <p:txBody>
          <a:bodyPr wrap="none" fromWordArt="1">
            <a:prstTxWarp prst="textInflate">
              <a:avLst>
                <a:gd name="adj" fmla="val 13634"/>
              </a:avLst>
            </a:prstTxWarp>
          </a:bodyPr>
          <a:lstStyle/>
          <a:p>
            <a:pPr algn="ctr"/>
            <a:r>
              <a:rPr lang="vi-VN" sz="3600" kern="10" dirty="0">
                <a:ln w="9525">
                  <a:solidFill>
                    <a:srgbClr val="FFFF00"/>
                  </a:solidFill>
                  <a:round/>
                  <a:headEnd/>
                  <a:tailEnd/>
                </a:ln>
                <a:solidFill>
                  <a:srgbClr val="FFFF00"/>
                </a:solidFill>
                <a:latin typeface="Times New Roman" pitchFamily="18" charset="0"/>
                <a:cs typeface="Times New Roman" pitchFamily="18" charset="0"/>
              </a:rPr>
              <a:t>A</a:t>
            </a:r>
          </a:p>
        </p:txBody>
      </p:sp>
      <p:sp>
        <p:nvSpPr>
          <p:cNvPr id="4" name="AutoShape 51"/>
          <p:cNvSpPr>
            <a:spLocks noChangeArrowheads="1"/>
          </p:cNvSpPr>
          <p:nvPr/>
        </p:nvSpPr>
        <p:spPr bwMode="auto">
          <a:xfrm>
            <a:off x="2320933" y="3724275"/>
            <a:ext cx="672676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err="1" smtClean="0">
                <a:solidFill>
                  <a:schemeClr val="bg1"/>
                </a:solidFill>
                <a:latin typeface="Times New Roman" pitchFamily="18" charset="0"/>
                <a:cs typeface="Times New Roman" pitchFamily="18" charset="0"/>
              </a:rPr>
              <a:t>Dây</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nguồn</a:t>
            </a:r>
            <a:endParaRPr lang="en-US" sz="4000" b="1" dirty="0">
              <a:solidFill>
                <a:schemeClr val="bg1"/>
              </a:solidFill>
              <a:latin typeface="Times New Roman" pitchFamily="18" charset="0"/>
              <a:cs typeface="Times New Roman"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60" y="3929071"/>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04860" y="3706814"/>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806453" y="3779840"/>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8" name="WordArt 226"/>
          <p:cNvSpPr>
            <a:spLocks noChangeArrowheads="1" noChangeShapeType="1" noTextEdit="1"/>
          </p:cNvSpPr>
          <p:nvPr/>
        </p:nvSpPr>
        <p:spPr bwMode="auto">
          <a:xfrm>
            <a:off x="1081626" y="3892550"/>
            <a:ext cx="613833"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latin typeface="Times New Roman" pitchFamily="18" charset="0"/>
                <a:cs typeface="Times New Roman" pitchFamily="18" charset="0"/>
              </a:rPr>
              <a:t>B</a:t>
            </a:r>
            <a:endParaRPr lang="vi-VN" sz="3600" kern="10" dirty="0">
              <a:ln w="9525">
                <a:solidFill>
                  <a:srgbClr val="FFFF00"/>
                </a:solidFill>
                <a:round/>
                <a:headEnd/>
                <a:tailEnd/>
              </a:ln>
              <a:solidFill>
                <a:srgbClr val="FFFF00"/>
              </a:solidFill>
              <a:latin typeface="Times New Roman" pitchFamily="18" charset="0"/>
              <a:cs typeface="Times New Roman" pitchFamily="18" charset="0"/>
            </a:endParaRPr>
          </a:p>
        </p:txBody>
      </p:sp>
      <p:sp>
        <p:nvSpPr>
          <p:cNvPr id="9" name="AutoShape 51"/>
          <p:cNvSpPr>
            <a:spLocks noChangeArrowheads="1"/>
          </p:cNvSpPr>
          <p:nvPr/>
        </p:nvSpPr>
        <p:spPr bwMode="auto">
          <a:xfrm>
            <a:off x="2305059" y="4789345"/>
            <a:ext cx="672676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err="1" smtClean="0">
                <a:solidFill>
                  <a:schemeClr val="bg1"/>
                </a:solidFill>
                <a:latin typeface="Times New Roman" pitchFamily="18" charset="0"/>
                <a:cs typeface="Times New Roman" pitchFamily="18" charset="0"/>
              </a:rPr>
              <a:t>Thân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quạt</a:t>
            </a:r>
            <a:r>
              <a:rPr lang="en-US" sz="4000" b="1" dirty="0" smtClean="0"/>
              <a:t> </a:t>
            </a:r>
            <a:endParaRPr lang="en-US" sz="4000" b="1" dirty="0"/>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60" y="4919676"/>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04860" y="46974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806453" y="47704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5" name="WordArt 226"/>
          <p:cNvSpPr>
            <a:spLocks noChangeArrowheads="1" noChangeShapeType="1" noTextEdit="1"/>
          </p:cNvSpPr>
          <p:nvPr/>
        </p:nvSpPr>
        <p:spPr bwMode="auto">
          <a:xfrm>
            <a:off x="1081626" y="4883150"/>
            <a:ext cx="613833" cy="387350"/>
          </a:xfrm>
          <a:prstGeom prst="rect">
            <a:avLst/>
          </a:prstGeom>
        </p:spPr>
        <p:txBody>
          <a:bodyPr wrap="none" fromWordArt="1">
            <a:prstTxWarp prst="textInflate">
              <a:avLst>
                <a:gd name="adj" fmla="val 13634"/>
              </a:avLst>
            </a:prstTxWarp>
          </a:bodyPr>
          <a:lstStyle/>
          <a:p>
            <a:pPr algn="ctr"/>
            <a:r>
              <a:rPr lang="vi-VN" sz="3600" kern="10" dirty="0">
                <a:ln w="9525">
                  <a:solidFill>
                    <a:srgbClr val="FFFF00"/>
                  </a:solidFill>
                  <a:round/>
                  <a:headEnd/>
                  <a:tailEnd/>
                </a:ln>
                <a:solidFill>
                  <a:srgbClr val="FFFF00"/>
                </a:solidFill>
                <a:latin typeface="Times New Roman" pitchFamily="18" charset="0"/>
                <a:cs typeface="Times New Roman" pitchFamily="18" charset="0"/>
              </a:rPr>
              <a:t>c</a:t>
            </a:r>
          </a:p>
        </p:txBody>
      </p:sp>
      <p:sp>
        <p:nvSpPr>
          <p:cNvPr id="7195" name="AutoShape 27"/>
          <p:cNvSpPr>
            <a:spLocks noChangeArrowheads="1"/>
          </p:cNvSpPr>
          <p:nvPr/>
        </p:nvSpPr>
        <p:spPr bwMode="auto">
          <a:xfrm>
            <a:off x="726017" y="1031875"/>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7196" name="WordArt 28"/>
          <p:cNvSpPr>
            <a:spLocks noChangeArrowheads="1" noChangeShapeType="1" noTextEdit="1"/>
          </p:cNvSpPr>
          <p:nvPr/>
        </p:nvSpPr>
        <p:spPr bwMode="auto">
          <a:xfrm>
            <a:off x="1282700" y="1400175"/>
            <a:ext cx="914400" cy="609600"/>
          </a:xfrm>
          <a:prstGeom prst="rect">
            <a:avLst/>
          </a:prstGeom>
        </p:spPr>
        <p:txBody>
          <a:bodyPr wrap="none" fromWordArt="1">
            <a:prstTxWarp prst="textPlain">
              <a:avLst>
                <a:gd name="adj" fmla="val 50000"/>
              </a:avLst>
            </a:prstTxWarp>
          </a:bodyPr>
          <a:lstStyle/>
          <a:p>
            <a:pPr algn="ctr"/>
            <a:r>
              <a:rPr lang="vi-VN" sz="3600" b="1" kern="10" dirty="0" smtClean="0">
                <a:ln w="19050">
                  <a:solidFill>
                    <a:srgbClr val="FFFF00"/>
                  </a:solidFill>
                  <a:round/>
                  <a:headEnd/>
                  <a:tailEnd/>
                </a:ln>
                <a:solidFill>
                  <a:srgbClr val="FFFF00"/>
                </a:solidFill>
                <a:effectLst>
                  <a:outerShdw dist="35921" dir="2700000" algn="ctr" rotWithShape="0">
                    <a:srgbClr val="990000"/>
                  </a:outerShdw>
                </a:effectLst>
                <a:latin typeface="+mj-lt"/>
              </a:rPr>
              <a:t>Câu </a:t>
            </a:r>
            <a:r>
              <a:rPr lang="vi-VN" sz="3600" b="1" kern="10" dirty="0">
                <a:ln w="19050">
                  <a:solidFill>
                    <a:srgbClr val="FFFF00"/>
                  </a:solidFill>
                  <a:round/>
                  <a:headEnd/>
                  <a:tailEnd/>
                </a:ln>
                <a:solidFill>
                  <a:srgbClr val="FFFF00"/>
                </a:solidFill>
                <a:effectLst>
                  <a:outerShdw dist="35921" dir="2700000" algn="ctr" rotWithShape="0">
                    <a:srgbClr val="990000"/>
                  </a:outerShdw>
                </a:effectLst>
              </a:rPr>
              <a:t>1</a:t>
            </a:r>
          </a:p>
        </p:txBody>
      </p:sp>
      <p:pic>
        <p:nvPicPr>
          <p:cNvPr id="3093"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49" y="755663"/>
            <a:ext cx="12192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WordArt 30"/>
          <p:cNvSpPr>
            <a:spLocks noChangeArrowheads="1" noChangeShapeType="1" noTextEdit="1"/>
          </p:cNvSpPr>
          <p:nvPr/>
        </p:nvSpPr>
        <p:spPr bwMode="auto">
          <a:xfrm>
            <a:off x="2184409" y="26988"/>
            <a:ext cx="7965017" cy="7620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chuông</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vàng</a:t>
            </a:r>
            <a:r>
              <a:rPr lang="vi-V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endParaRPr lang="vi-V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pic>
        <p:nvPicPr>
          <p:cNvPr id="3095" name="Picture 3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896600" y="57150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32"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9851" y="-185738"/>
            <a:ext cx="2203451"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WordArt 33"/>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7202" name="WordArt 34"/>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7203" name="WordArt 35"/>
          <p:cNvSpPr>
            <a:spLocks noChangeArrowheads="1" noChangeShapeType="1" noTextEdit="1"/>
          </p:cNvSpPr>
          <p:nvPr/>
        </p:nvSpPr>
        <p:spPr bwMode="auto">
          <a:xfrm>
            <a:off x="10331451" y="2971800"/>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7204" name="WordArt 36"/>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7205" name="WordArt 37"/>
          <p:cNvSpPr>
            <a:spLocks noChangeArrowheads="1" noChangeShapeType="1" noTextEdit="1"/>
          </p:cNvSpPr>
          <p:nvPr/>
        </p:nvSpPr>
        <p:spPr bwMode="auto">
          <a:xfrm>
            <a:off x="103886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7206" name="WordArt 38"/>
          <p:cNvSpPr>
            <a:spLocks noChangeArrowheads="1" noChangeShapeType="1" noTextEdit="1"/>
          </p:cNvSpPr>
          <p:nvPr/>
        </p:nvSpPr>
        <p:spPr bwMode="auto">
          <a:xfrm>
            <a:off x="10344151"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7207" name="WordArt 39"/>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7208" name="WordArt 40"/>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7209" name="WordArt 41"/>
          <p:cNvSpPr>
            <a:spLocks noChangeArrowheads="1" noChangeShapeType="1" noTextEdit="1"/>
          </p:cNvSpPr>
          <p:nvPr/>
        </p:nvSpPr>
        <p:spPr bwMode="auto">
          <a:xfrm>
            <a:off x="10331451" y="2986088"/>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7210" name="WordArt 42"/>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7211" name="WordArt 43"/>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25" name="Group 49"/>
          <p:cNvGrpSpPr>
            <a:grpSpLocks/>
          </p:cNvGrpSpPr>
          <p:nvPr/>
        </p:nvGrpSpPr>
        <p:grpSpPr bwMode="auto">
          <a:xfrm>
            <a:off x="9448800" y="4116388"/>
            <a:ext cx="2336800" cy="1752600"/>
            <a:chOff x="4320" y="2928"/>
            <a:chExt cx="1104" cy="1104"/>
          </a:xfrm>
        </p:grpSpPr>
        <p:sp>
          <p:nvSpPr>
            <p:cNvPr id="3114"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vi-VN" sz="6000" b="1">
                <a:solidFill>
                  <a:srgbClr val="FF0066"/>
                </a:solidFill>
                <a:latin typeface=".VnHelvetInsH" pitchFamily="34" charset="0"/>
              </a:endParaRPr>
            </a:p>
          </p:txBody>
        </p:sp>
        <p:sp>
          <p:nvSpPr>
            <p:cNvPr id="3115" name="WordArt 51"/>
            <p:cNvSpPr>
              <a:spLocks noChangeArrowheads="1" noChangeShapeType="1" noTextEdit="1"/>
            </p:cNvSpPr>
            <p:nvPr/>
          </p:nvSpPr>
          <p:spPr bwMode="auto">
            <a:xfrm>
              <a:off x="4563" y="3309"/>
              <a:ext cx="672" cy="576"/>
            </a:xfrm>
            <a:prstGeom prst="rect">
              <a:avLst/>
            </a:prstGeom>
          </p:spPr>
          <p:txBody>
            <a:bodyPr wrap="none" fromWordArt="1">
              <a:prstTxWarp prst="textPlain">
                <a:avLst>
                  <a:gd name="adj" fmla="val 50000"/>
                </a:avLst>
              </a:prstTxWarp>
            </a:bodyPr>
            <a:lstStyle/>
            <a:p>
              <a:pPr algn="ctr"/>
              <a:r>
                <a:rPr lang="vi-VN" sz="3600" kern="10" dirty="0">
                  <a:ln w="9525">
                    <a:solidFill>
                      <a:srgbClr val="000000"/>
                    </a:solidFill>
                    <a:round/>
                    <a:headEnd/>
                    <a:tailEnd/>
                  </a:ln>
                  <a:solidFill>
                    <a:srgbClr val="000000"/>
                  </a:solidFill>
                  <a:latin typeface="Times New Roman"/>
                  <a:cs typeface="Times New Roman"/>
                </a:rPr>
                <a:t>Hết giờ</a:t>
              </a:r>
            </a:p>
          </p:txBody>
        </p:sp>
      </p:grpSp>
    </p:spTree>
    <p:custDataLst>
      <p:tags r:id="rId1"/>
    </p:custDataLst>
    <p:extLst>
      <p:ext uri="{BB962C8B-B14F-4D97-AF65-F5344CB8AC3E}">
        <p14:creationId xmlns:p14="http://schemas.microsoft.com/office/powerpoint/2010/main" val="1933330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nodeType="afterGroup">
                            <p:stCondLst>
                              <p:cond delay="4500"/>
                            </p:stCondLst>
                            <p:childTnLst>
                              <p:par>
                                <p:cTn id="67" presetID="9" presetClass="entr" presetSubtype="0" fill="hold" grpId="0" nodeType="afterEffect">
                                  <p:stCondLst>
                                    <p:cond delay="0"/>
                                  </p:stCondLst>
                                  <p:childTnLst>
                                    <p:set>
                                      <p:cBhvr>
                                        <p:cTn id="68" dur="1" fill="hold">
                                          <p:stCondLst>
                                            <p:cond delay="0"/>
                                          </p:stCondLst>
                                        </p:cTn>
                                        <p:tgtEl>
                                          <p:spTgt spid="7211"/>
                                        </p:tgtEl>
                                        <p:attrNameLst>
                                          <p:attrName>style.visibility</p:attrName>
                                        </p:attrNameLst>
                                      </p:cBhvr>
                                      <p:to>
                                        <p:strVal val="visible"/>
                                      </p:to>
                                    </p:set>
                                    <p:animEffect transition="in" filter="dissolve">
                                      <p:cBhvr>
                                        <p:cTn id="69" dur="500"/>
                                        <p:tgtEl>
                                          <p:spTgt spid="7211"/>
                                        </p:tgtEl>
                                      </p:cBhvr>
                                    </p:animEffect>
                                  </p:childTnLst>
                                  <p:subTnLst>
                                    <p:audio>
                                      <p:cMediaNode>
                                        <p:cTn display="0" masterRel="sameClick">
                                          <p:stCondLst>
                                            <p:cond evt="begin" delay="0">
                                              <p:tn val="67"/>
                                            </p:cond>
                                          </p:stCondLst>
                                          <p:endCondLst>
                                            <p:cond evt="onStopAudio" delay="0">
                                              <p:tgtEl>
                                                <p:sldTgt/>
                                              </p:tgtEl>
                                            </p:cond>
                                          </p:endCondLst>
                                        </p:cTn>
                                        <p:tgtEl>
                                          <p:sndTgt r:embed="rId5" name="camera.wav"/>
                                        </p:tgtEl>
                                      </p:cMediaNode>
                                    </p:audio>
                                  </p:subTnLst>
                                </p:cTn>
                              </p:par>
                            </p:childTnLst>
                          </p:cTn>
                        </p:par>
                        <p:par>
                          <p:cTn id="70" fill="hold" nodeType="afterGroup">
                            <p:stCondLst>
                              <p:cond delay="5000"/>
                            </p:stCondLst>
                            <p:childTnLst>
                              <p:par>
                                <p:cTn id="71" presetID="53" presetClass="exit" presetSubtype="0" fill="hold" grpId="1" nodeType="afterEffect">
                                  <p:stCondLst>
                                    <p:cond delay="0"/>
                                  </p:stCondLst>
                                  <p:childTnLst>
                                    <p:anim calcmode="lin" valueType="num">
                                      <p:cBhvr>
                                        <p:cTn id="72" dur="500"/>
                                        <p:tgtEl>
                                          <p:spTgt spid="7211"/>
                                        </p:tgtEl>
                                        <p:attrNameLst>
                                          <p:attrName>ppt_w</p:attrName>
                                        </p:attrNameLst>
                                      </p:cBhvr>
                                      <p:tavLst>
                                        <p:tav tm="0">
                                          <p:val>
                                            <p:strVal val="ppt_w"/>
                                          </p:val>
                                        </p:tav>
                                        <p:tav tm="100000">
                                          <p:val>
                                            <p:fltVal val="0"/>
                                          </p:val>
                                        </p:tav>
                                      </p:tavLst>
                                    </p:anim>
                                    <p:anim calcmode="lin" valueType="num">
                                      <p:cBhvr>
                                        <p:cTn id="73" dur="500"/>
                                        <p:tgtEl>
                                          <p:spTgt spid="7211"/>
                                        </p:tgtEl>
                                        <p:attrNameLst>
                                          <p:attrName>ppt_h</p:attrName>
                                        </p:attrNameLst>
                                      </p:cBhvr>
                                      <p:tavLst>
                                        <p:tav tm="0">
                                          <p:val>
                                            <p:strVal val="ppt_h"/>
                                          </p:val>
                                        </p:tav>
                                        <p:tav tm="100000">
                                          <p:val>
                                            <p:fltVal val="0"/>
                                          </p:val>
                                        </p:tav>
                                      </p:tavLst>
                                    </p:anim>
                                    <p:animEffect transition="out" filter="fade">
                                      <p:cBhvr>
                                        <p:cTn id="74" dur="500"/>
                                        <p:tgtEl>
                                          <p:spTgt spid="7211"/>
                                        </p:tgtEl>
                                      </p:cBhvr>
                                    </p:animEffect>
                                    <p:set>
                                      <p:cBhvr>
                                        <p:cTn id="75" dur="1" fill="hold">
                                          <p:stCondLst>
                                            <p:cond delay="499"/>
                                          </p:stCondLst>
                                        </p:cTn>
                                        <p:tgtEl>
                                          <p:spTgt spid="7211"/>
                                        </p:tgtEl>
                                        <p:attrNameLst>
                                          <p:attrName>style.visibility</p:attrName>
                                        </p:attrNameLst>
                                      </p:cBhvr>
                                      <p:to>
                                        <p:strVal val="hidden"/>
                                      </p:to>
                                    </p:set>
                                  </p:childTnLst>
                                </p:cTn>
                              </p:par>
                            </p:childTnLst>
                          </p:cTn>
                        </p:par>
                        <p:par>
                          <p:cTn id="76" fill="hold" nodeType="afterGroup">
                            <p:stCondLst>
                              <p:cond delay="5500"/>
                            </p:stCondLst>
                            <p:childTnLst>
                              <p:par>
                                <p:cTn id="77" presetID="9" presetClass="entr" presetSubtype="0" fill="hold" grpId="0" nodeType="afterEffect">
                                  <p:stCondLst>
                                    <p:cond delay="0"/>
                                  </p:stCondLst>
                                  <p:childTnLst>
                                    <p:set>
                                      <p:cBhvr>
                                        <p:cTn id="78" dur="1" fill="hold">
                                          <p:stCondLst>
                                            <p:cond delay="0"/>
                                          </p:stCondLst>
                                        </p:cTn>
                                        <p:tgtEl>
                                          <p:spTgt spid="7210"/>
                                        </p:tgtEl>
                                        <p:attrNameLst>
                                          <p:attrName>style.visibility</p:attrName>
                                        </p:attrNameLst>
                                      </p:cBhvr>
                                      <p:to>
                                        <p:strVal val="visible"/>
                                      </p:to>
                                    </p:set>
                                    <p:animEffect transition="in" filter="dissolve">
                                      <p:cBhvr>
                                        <p:cTn id="79" dur="500"/>
                                        <p:tgtEl>
                                          <p:spTgt spid="7210"/>
                                        </p:tgtEl>
                                      </p:cBhvr>
                                    </p:animEffect>
                                  </p:childTnLst>
                                  <p:subTnLst>
                                    <p:audio>
                                      <p:cMediaNode>
                                        <p:cTn display="0" masterRel="sameClick">
                                          <p:stCondLst>
                                            <p:cond evt="begin" delay="0">
                                              <p:tn val="77"/>
                                            </p:cond>
                                          </p:stCondLst>
                                          <p:endCondLst>
                                            <p:cond evt="onStopAudio" delay="0">
                                              <p:tgtEl>
                                                <p:sldTgt/>
                                              </p:tgtEl>
                                            </p:cond>
                                          </p:endCondLst>
                                        </p:cTn>
                                        <p:tgtEl>
                                          <p:sndTgt r:embed="rId5" name="camera.wav"/>
                                        </p:tgtEl>
                                      </p:cMediaNode>
                                    </p:audio>
                                  </p:subTnLst>
                                </p:cTn>
                              </p:par>
                            </p:childTnLst>
                          </p:cTn>
                        </p:par>
                        <p:par>
                          <p:cTn id="80" fill="hold" nodeType="afterGroup">
                            <p:stCondLst>
                              <p:cond delay="6000"/>
                            </p:stCondLst>
                            <p:childTnLst>
                              <p:par>
                                <p:cTn id="81" presetID="53" presetClass="exit" presetSubtype="0" fill="hold" grpId="1" nodeType="afterEffect">
                                  <p:stCondLst>
                                    <p:cond delay="0"/>
                                  </p:stCondLst>
                                  <p:childTnLst>
                                    <p:anim calcmode="lin" valueType="num">
                                      <p:cBhvr>
                                        <p:cTn id="82" dur="500"/>
                                        <p:tgtEl>
                                          <p:spTgt spid="7210"/>
                                        </p:tgtEl>
                                        <p:attrNameLst>
                                          <p:attrName>ppt_w</p:attrName>
                                        </p:attrNameLst>
                                      </p:cBhvr>
                                      <p:tavLst>
                                        <p:tav tm="0">
                                          <p:val>
                                            <p:strVal val="ppt_w"/>
                                          </p:val>
                                        </p:tav>
                                        <p:tav tm="100000">
                                          <p:val>
                                            <p:fltVal val="0"/>
                                          </p:val>
                                        </p:tav>
                                      </p:tavLst>
                                    </p:anim>
                                    <p:anim calcmode="lin" valueType="num">
                                      <p:cBhvr>
                                        <p:cTn id="83" dur="500"/>
                                        <p:tgtEl>
                                          <p:spTgt spid="7210"/>
                                        </p:tgtEl>
                                        <p:attrNameLst>
                                          <p:attrName>ppt_h</p:attrName>
                                        </p:attrNameLst>
                                      </p:cBhvr>
                                      <p:tavLst>
                                        <p:tav tm="0">
                                          <p:val>
                                            <p:strVal val="ppt_h"/>
                                          </p:val>
                                        </p:tav>
                                        <p:tav tm="100000">
                                          <p:val>
                                            <p:fltVal val="0"/>
                                          </p:val>
                                        </p:tav>
                                      </p:tavLst>
                                    </p:anim>
                                    <p:animEffect transition="out" filter="fade">
                                      <p:cBhvr>
                                        <p:cTn id="84" dur="500"/>
                                        <p:tgtEl>
                                          <p:spTgt spid="7210"/>
                                        </p:tgtEl>
                                      </p:cBhvr>
                                    </p:animEffect>
                                    <p:set>
                                      <p:cBhvr>
                                        <p:cTn id="85" dur="1" fill="hold">
                                          <p:stCondLst>
                                            <p:cond delay="499"/>
                                          </p:stCondLst>
                                        </p:cTn>
                                        <p:tgtEl>
                                          <p:spTgt spid="7210"/>
                                        </p:tgtEl>
                                        <p:attrNameLst>
                                          <p:attrName>style.visibility</p:attrName>
                                        </p:attrNameLst>
                                      </p:cBhvr>
                                      <p:to>
                                        <p:strVal val="hidden"/>
                                      </p:to>
                                    </p:set>
                                  </p:childTnLst>
                                </p:cTn>
                              </p:par>
                            </p:childTnLst>
                          </p:cTn>
                        </p:par>
                        <p:par>
                          <p:cTn id="86" fill="hold" nodeType="afterGroup">
                            <p:stCondLst>
                              <p:cond delay="6500"/>
                            </p:stCondLst>
                            <p:childTnLst>
                              <p:par>
                                <p:cTn id="87" presetID="9" presetClass="entr" presetSubtype="0" fill="hold" grpId="0" nodeType="afterEffect">
                                  <p:stCondLst>
                                    <p:cond delay="0"/>
                                  </p:stCondLst>
                                  <p:childTnLst>
                                    <p:set>
                                      <p:cBhvr>
                                        <p:cTn id="88" dur="1" fill="hold">
                                          <p:stCondLst>
                                            <p:cond delay="0"/>
                                          </p:stCondLst>
                                        </p:cTn>
                                        <p:tgtEl>
                                          <p:spTgt spid="7209"/>
                                        </p:tgtEl>
                                        <p:attrNameLst>
                                          <p:attrName>style.visibility</p:attrName>
                                        </p:attrNameLst>
                                      </p:cBhvr>
                                      <p:to>
                                        <p:strVal val="visible"/>
                                      </p:to>
                                    </p:set>
                                    <p:animEffect transition="in" filter="dissolve">
                                      <p:cBhvr>
                                        <p:cTn id="89" dur="500"/>
                                        <p:tgtEl>
                                          <p:spTgt spid="7209"/>
                                        </p:tgtEl>
                                      </p:cBhvr>
                                    </p:animEffect>
                                  </p:childTnLst>
                                  <p:subTnLst>
                                    <p:audio>
                                      <p:cMediaNode>
                                        <p:cTn display="0" masterRel="sameClick">
                                          <p:stCondLst>
                                            <p:cond evt="begin" delay="0">
                                              <p:tn val="87"/>
                                            </p:cond>
                                          </p:stCondLst>
                                          <p:endCondLst>
                                            <p:cond evt="onStopAudio" delay="0">
                                              <p:tgtEl>
                                                <p:sldTgt/>
                                              </p:tgtEl>
                                            </p:cond>
                                          </p:endCondLst>
                                        </p:cTn>
                                        <p:tgtEl>
                                          <p:sndTgt r:embed="rId5" name="camera.wav"/>
                                        </p:tgtEl>
                                      </p:cMediaNode>
                                    </p:audio>
                                  </p:subTnLst>
                                </p:cTn>
                              </p:par>
                            </p:childTnLst>
                          </p:cTn>
                        </p:par>
                        <p:par>
                          <p:cTn id="90" fill="hold" nodeType="afterGroup">
                            <p:stCondLst>
                              <p:cond delay="7000"/>
                            </p:stCondLst>
                            <p:childTnLst>
                              <p:par>
                                <p:cTn id="91" presetID="53" presetClass="exit" presetSubtype="0" fill="hold" grpId="1" nodeType="afterEffect">
                                  <p:stCondLst>
                                    <p:cond delay="0"/>
                                  </p:stCondLst>
                                  <p:childTnLst>
                                    <p:anim calcmode="lin" valueType="num">
                                      <p:cBhvr>
                                        <p:cTn id="92" dur="500"/>
                                        <p:tgtEl>
                                          <p:spTgt spid="7209"/>
                                        </p:tgtEl>
                                        <p:attrNameLst>
                                          <p:attrName>ppt_w</p:attrName>
                                        </p:attrNameLst>
                                      </p:cBhvr>
                                      <p:tavLst>
                                        <p:tav tm="0">
                                          <p:val>
                                            <p:strVal val="ppt_w"/>
                                          </p:val>
                                        </p:tav>
                                        <p:tav tm="100000">
                                          <p:val>
                                            <p:fltVal val="0"/>
                                          </p:val>
                                        </p:tav>
                                      </p:tavLst>
                                    </p:anim>
                                    <p:anim calcmode="lin" valueType="num">
                                      <p:cBhvr>
                                        <p:cTn id="93" dur="500"/>
                                        <p:tgtEl>
                                          <p:spTgt spid="7209"/>
                                        </p:tgtEl>
                                        <p:attrNameLst>
                                          <p:attrName>ppt_h</p:attrName>
                                        </p:attrNameLst>
                                      </p:cBhvr>
                                      <p:tavLst>
                                        <p:tav tm="0">
                                          <p:val>
                                            <p:strVal val="ppt_h"/>
                                          </p:val>
                                        </p:tav>
                                        <p:tav tm="100000">
                                          <p:val>
                                            <p:fltVal val="0"/>
                                          </p:val>
                                        </p:tav>
                                      </p:tavLst>
                                    </p:anim>
                                    <p:animEffect transition="out" filter="fade">
                                      <p:cBhvr>
                                        <p:cTn id="94" dur="500"/>
                                        <p:tgtEl>
                                          <p:spTgt spid="7209"/>
                                        </p:tgtEl>
                                      </p:cBhvr>
                                    </p:animEffect>
                                    <p:set>
                                      <p:cBhvr>
                                        <p:cTn id="95" dur="1" fill="hold">
                                          <p:stCondLst>
                                            <p:cond delay="499"/>
                                          </p:stCondLst>
                                        </p:cTn>
                                        <p:tgtEl>
                                          <p:spTgt spid="7209"/>
                                        </p:tgtEl>
                                        <p:attrNameLst>
                                          <p:attrName>style.visibility</p:attrName>
                                        </p:attrNameLst>
                                      </p:cBhvr>
                                      <p:to>
                                        <p:strVal val="hidden"/>
                                      </p:to>
                                    </p:set>
                                  </p:childTnLst>
                                </p:cTn>
                              </p:par>
                            </p:childTnLst>
                          </p:cTn>
                        </p:par>
                        <p:par>
                          <p:cTn id="96" fill="hold" nodeType="afterGroup">
                            <p:stCondLst>
                              <p:cond delay="7500"/>
                            </p:stCondLst>
                            <p:childTnLst>
                              <p:par>
                                <p:cTn id="97" presetID="9" presetClass="entr" presetSubtype="0" fill="hold" grpId="0" nodeType="afterEffect">
                                  <p:stCondLst>
                                    <p:cond delay="0"/>
                                  </p:stCondLst>
                                  <p:childTnLst>
                                    <p:set>
                                      <p:cBhvr>
                                        <p:cTn id="98" dur="1" fill="hold">
                                          <p:stCondLst>
                                            <p:cond delay="0"/>
                                          </p:stCondLst>
                                        </p:cTn>
                                        <p:tgtEl>
                                          <p:spTgt spid="7208"/>
                                        </p:tgtEl>
                                        <p:attrNameLst>
                                          <p:attrName>style.visibility</p:attrName>
                                        </p:attrNameLst>
                                      </p:cBhvr>
                                      <p:to>
                                        <p:strVal val="visible"/>
                                      </p:to>
                                    </p:set>
                                    <p:animEffect transition="in" filter="dissolve">
                                      <p:cBhvr>
                                        <p:cTn id="99" dur="500"/>
                                        <p:tgtEl>
                                          <p:spTgt spid="7208"/>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nodeType="afterGroup">
                            <p:stCondLst>
                              <p:cond delay="8000"/>
                            </p:stCondLst>
                            <p:childTnLst>
                              <p:par>
                                <p:cTn id="101" presetID="53" presetClass="exit" presetSubtype="0" fill="hold" grpId="1" nodeType="afterEffect">
                                  <p:stCondLst>
                                    <p:cond delay="0"/>
                                  </p:stCondLst>
                                  <p:childTnLst>
                                    <p:anim calcmode="lin" valueType="num">
                                      <p:cBhvr>
                                        <p:cTn id="102" dur="500"/>
                                        <p:tgtEl>
                                          <p:spTgt spid="7208"/>
                                        </p:tgtEl>
                                        <p:attrNameLst>
                                          <p:attrName>ppt_w</p:attrName>
                                        </p:attrNameLst>
                                      </p:cBhvr>
                                      <p:tavLst>
                                        <p:tav tm="0">
                                          <p:val>
                                            <p:strVal val="ppt_w"/>
                                          </p:val>
                                        </p:tav>
                                        <p:tav tm="100000">
                                          <p:val>
                                            <p:fltVal val="0"/>
                                          </p:val>
                                        </p:tav>
                                      </p:tavLst>
                                    </p:anim>
                                    <p:anim calcmode="lin" valueType="num">
                                      <p:cBhvr>
                                        <p:cTn id="103" dur="500"/>
                                        <p:tgtEl>
                                          <p:spTgt spid="7208"/>
                                        </p:tgtEl>
                                        <p:attrNameLst>
                                          <p:attrName>ppt_h</p:attrName>
                                        </p:attrNameLst>
                                      </p:cBhvr>
                                      <p:tavLst>
                                        <p:tav tm="0">
                                          <p:val>
                                            <p:strVal val="ppt_h"/>
                                          </p:val>
                                        </p:tav>
                                        <p:tav tm="100000">
                                          <p:val>
                                            <p:fltVal val="0"/>
                                          </p:val>
                                        </p:tav>
                                      </p:tavLst>
                                    </p:anim>
                                    <p:animEffect transition="out" filter="fade">
                                      <p:cBhvr>
                                        <p:cTn id="104" dur="500"/>
                                        <p:tgtEl>
                                          <p:spTgt spid="7208"/>
                                        </p:tgtEl>
                                      </p:cBhvr>
                                    </p:animEffect>
                                    <p:set>
                                      <p:cBhvr>
                                        <p:cTn id="105" dur="1" fill="hold">
                                          <p:stCondLst>
                                            <p:cond delay="499"/>
                                          </p:stCondLst>
                                        </p:cTn>
                                        <p:tgtEl>
                                          <p:spTgt spid="7208"/>
                                        </p:tgtEl>
                                        <p:attrNameLst>
                                          <p:attrName>style.visibility</p:attrName>
                                        </p:attrNameLst>
                                      </p:cBhvr>
                                      <p:to>
                                        <p:strVal val="hidden"/>
                                      </p:to>
                                    </p:set>
                                  </p:childTnLst>
                                </p:cTn>
                              </p:par>
                            </p:childTnLst>
                          </p:cTn>
                        </p:par>
                        <p:par>
                          <p:cTn id="106" fill="hold" nodeType="afterGroup">
                            <p:stCondLst>
                              <p:cond delay="8500"/>
                            </p:stCondLst>
                            <p:childTnLst>
                              <p:par>
                                <p:cTn id="107" presetID="9" presetClass="entr" presetSubtype="0" fill="hold" grpId="0" nodeType="afterEffect">
                                  <p:stCondLst>
                                    <p:cond delay="0"/>
                                  </p:stCondLst>
                                  <p:childTnLst>
                                    <p:set>
                                      <p:cBhvr>
                                        <p:cTn id="108" dur="1" fill="hold">
                                          <p:stCondLst>
                                            <p:cond delay="0"/>
                                          </p:stCondLst>
                                        </p:cTn>
                                        <p:tgtEl>
                                          <p:spTgt spid="7207"/>
                                        </p:tgtEl>
                                        <p:attrNameLst>
                                          <p:attrName>style.visibility</p:attrName>
                                        </p:attrNameLst>
                                      </p:cBhvr>
                                      <p:to>
                                        <p:strVal val="visible"/>
                                      </p:to>
                                    </p:set>
                                    <p:animEffect transition="in" filter="dissolve">
                                      <p:cBhvr>
                                        <p:cTn id="109" dur="500"/>
                                        <p:tgtEl>
                                          <p:spTgt spid="7207"/>
                                        </p:tgtEl>
                                      </p:cBhvr>
                                    </p:animEffect>
                                  </p:childTnLst>
                                  <p:subTnLst>
                                    <p:audio>
                                      <p:cMediaNode>
                                        <p:cTn display="0" masterRel="sameClick">
                                          <p:stCondLst>
                                            <p:cond evt="begin" delay="0">
                                              <p:tn val="107"/>
                                            </p:cond>
                                          </p:stCondLst>
                                          <p:endCondLst>
                                            <p:cond evt="onStopAudio" delay="0">
                                              <p:tgtEl>
                                                <p:sldTgt/>
                                              </p:tgtEl>
                                            </p:cond>
                                          </p:endCondLst>
                                        </p:cTn>
                                        <p:tgtEl>
                                          <p:sndTgt r:embed="rId5" name="camera.wav"/>
                                        </p:tgtEl>
                                      </p:cMediaNode>
                                    </p:audio>
                                  </p:subTnLst>
                                </p:cTn>
                              </p:par>
                            </p:childTnLst>
                          </p:cTn>
                        </p:par>
                        <p:par>
                          <p:cTn id="110" fill="hold" nodeType="afterGroup">
                            <p:stCondLst>
                              <p:cond delay="9000"/>
                            </p:stCondLst>
                            <p:childTnLst>
                              <p:par>
                                <p:cTn id="111" presetID="53" presetClass="exit" presetSubtype="0" fill="hold" grpId="1" nodeType="afterEffect">
                                  <p:stCondLst>
                                    <p:cond delay="0"/>
                                  </p:stCondLst>
                                  <p:childTnLst>
                                    <p:anim calcmode="lin" valueType="num">
                                      <p:cBhvr>
                                        <p:cTn id="112" dur="500"/>
                                        <p:tgtEl>
                                          <p:spTgt spid="7207"/>
                                        </p:tgtEl>
                                        <p:attrNameLst>
                                          <p:attrName>ppt_w</p:attrName>
                                        </p:attrNameLst>
                                      </p:cBhvr>
                                      <p:tavLst>
                                        <p:tav tm="0">
                                          <p:val>
                                            <p:strVal val="ppt_w"/>
                                          </p:val>
                                        </p:tav>
                                        <p:tav tm="100000">
                                          <p:val>
                                            <p:fltVal val="0"/>
                                          </p:val>
                                        </p:tav>
                                      </p:tavLst>
                                    </p:anim>
                                    <p:anim calcmode="lin" valueType="num">
                                      <p:cBhvr>
                                        <p:cTn id="113" dur="500"/>
                                        <p:tgtEl>
                                          <p:spTgt spid="7207"/>
                                        </p:tgtEl>
                                        <p:attrNameLst>
                                          <p:attrName>ppt_h</p:attrName>
                                        </p:attrNameLst>
                                      </p:cBhvr>
                                      <p:tavLst>
                                        <p:tav tm="0">
                                          <p:val>
                                            <p:strVal val="ppt_h"/>
                                          </p:val>
                                        </p:tav>
                                        <p:tav tm="100000">
                                          <p:val>
                                            <p:fltVal val="0"/>
                                          </p:val>
                                        </p:tav>
                                      </p:tavLst>
                                    </p:anim>
                                    <p:animEffect transition="out" filter="fade">
                                      <p:cBhvr>
                                        <p:cTn id="114" dur="500"/>
                                        <p:tgtEl>
                                          <p:spTgt spid="7207"/>
                                        </p:tgtEl>
                                      </p:cBhvr>
                                    </p:animEffect>
                                    <p:set>
                                      <p:cBhvr>
                                        <p:cTn id="115" dur="1" fill="hold">
                                          <p:stCondLst>
                                            <p:cond delay="499"/>
                                          </p:stCondLst>
                                        </p:cTn>
                                        <p:tgtEl>
                                          <p:spTgt spid="7207"/>
                                        </p:tgtEl>
                                        <p:attrNameLst>
                                          <p:attrName>style.visibility</p:attrName>
                                        </p:attrNameLst>
                                      </p:cBhvr>
                                      <p:to>
                                        <p:strVal val="hidden"/>
                                      </p:to>
                                    </p:set>
                                  </p:childTnLst>
                                </p:cTn>
                              </p:par>
                            </p:childTnLst>
                          </p:cTn>
                        </p:par>
                        <p:par>
                          <p:cTn id="116" fill="hold" nodeType="afterGroup">
                            <p:stCondLst>
                              <p:cond delay="9500"/>
                            </p:stCondLst>
                            <p:childTnLst>
                              <p:par>
                                <p:cTn id="117" presetID="9" presetClass="entr" presetSubtype="0" fill="hold" grpId="0" nodeType="afterEffect">
                                  <p:stCondLst>
                                    <p:cond delay="0"/>
                                  </p:stCondLst>
                                  <p:childTnLst>
                                    <p:set>
                                      <p:cBhvr>
                                        <p:cTn id="118" dur="1" fill="hold">
                                          <p:stCondLst>
                                            <p:cond delay="0"/>
                                          </p:stCondLst>
                                        </p:cTn>
                                        <p:tgtEl>
                                          <p:spTgt spid="7206"/>
                                        </p:tgtEl>
                                        <p:attrNameLst>
                                          <p:attrName>style.visibility</p:attrName>
                                        </p:attrNameLst>
                                      </p:cBhvr>
                                      <p:to>
                                        <p:strVal val="visible"/>
                                      </p:to>
                                    </p:set>
                                    <p:animEffect transition="in" filter="dissolve">
                                      <p:cBhvr>
                                        <p:cTn id="119" dur="500"/>
                                        <p:tgtEl>
                                          <p:spTgt spid="7206"/>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nodeType="afterGroup">
                            <p:stCondLst>
                              <p:cond delay="10000"/>
                            </p:stCondLst>
                            <p:childTnLst>
                              <p:par>
                                <p:cTn id="121" presetID="53" presetClass="exit" presetSubtype="0" fill="hold" grpId="1" nodeType="afterEffect">
                                  <p:stCondLst>
                                    <p:cond delay="0"/>
                                  </p:stCondLst>
                                  <p:childTnLst>
                                    <p:anim calcmode="lin" valueType="num">
                                      <p:cBhvr>
                                        <p:cTn id="122" dur="500"/>
                                        <p:tgtEl>
                                          <p:spTgt spid="7206"/>
                                        </p:tgtEl>
                                        <p:attrNameLst>
                                          <p:attrName>ppt_w</p:attrName>
                                        </p:attrNameLst>
                                      </p:cBhvr>
                                      <p:tavLst>
                                        <p:tav tm="0">
                                          <p:val>
                                            <p:strVal val="ppt_w"/>
                                          </p:val>
                                        </p:tav>
                                        <p:tav tm="100000">
                                          <p:val>
                                            <p:fltVal val="0"/>
                                          </p:val>
                                        </p:tav>
                                      </p:tavLst>
                                    </p:anim>
                                    <p:anim calcmode="lin" valueType="num">
                                      <p:cBhvr>
                                        <p:cTn id="123" dur="500"/>
                                        <p:tgtEl>
                                          <p:spTgt spid="7206"/>
                                        </p:tgtEl>
                                        <p:attrNameLst>
                                          <p:attrName>ppt_h</p:attrName>
                                        </p:attrNameLst>
                                      </p:cBhvr>
                                      <p:tavLst>
                                        <p:tav tm="0">
                                          <p:val>
                                            <p:strVal val="ppt_h"/>
                                          </p:val>
                                        </p:tav>
                                        <p:tav tm="100000">
                                          <p:val>
                                            <p:fltVal val="0"/>
                                          </p:val>
                                        </p:tav>
                                      </p:tavLst>
                                    </p:anim>
                                    <p:animEffect transition="out" filter="fade">
                                      <p:cBhvr>
                                        <p:cTn id="124" dur="500"/>
                                        <p:tgtEl>
                                          <p:spTgt spid="7206"/>
                                        </p:tgtEl>
                                      </p:cBhvr>
                                    </p:animEffect>
                                    <p:set>
                                      <p:cBhvr>
                                        <p:cTn id="125" dur="1" fill="hold">
                                          <p:stCondLst>
                                            <p:cond delay="499"/>
                                          </p:stCondLst>
                                        </p:cTn>
                                        <p:tgtEl>
                                          <p:spTgt spid="7206"/>
                                        </p:tgtEl>
                                        <p:attrNameLst>
                                          <p:attrName>style.visibility</p:attrName>
                                        </p:attrNameLst>
                                      </p:cBhvr>
                                      <p:to>
                                        <p:strVal val="hidden"/>
                                      </p:to>
                                    </p:set>
                                  </p:childTnLst>
                                </p:cTn>
                              </p:par>
                            </p:childTnLst>
                          </p:cTn>
                        </p:par>
                        <p:par>
                          <p:cTn id="126" fill="hold" nodeType="afterGroup">
                            <p:stCondLst>
                              <p:cond delay="10500"/>
                            </p:stCondLst>
                            <p:childTnLst>
                              <p:par>
                                <p:cTn id="127" presetID="9" presetClass="entr" presetSubtype="0" fill="hold" grpId="0" nodeType="afterEffect">
                                  <p:stCondLst>
                                    <p:cond delay="0"/>
                                  </p:stCondLst>
                                  <p:childTnLst>
                                    <p:set>
                                      <p:cBhvr>
                                        <p:cTn id="128" dur="1" fill="hold">
                                          <p:stCondLst>
                                            <p:cond delay="0"/>
                                          </p:stCondLst>
                                        </p:cTn>
                                        <p:tgtEl>
                                          <p:spTgt spid="7205"/>
                                        </p:tgtEl>
                                        <p:attrNameLst>
                                          <p:attrName>style.visibility</p:attrName>
                                        </p:attrNameLst>
                                      </p:cBhvr>
                                      <p:to>
                                        <p:strVal val="visible"/>
                                      </p:to>
                                    </p:set>
                                    <p:animEffect transition="in" filter="dissolve">
                                      <p:cBhvr>
                                        <p:cTn id="129" dur="500"/>
                                        <p:tgtEl>
                                          <p:spTgt spid="7205"/>
                                        </p:tgtEl>
                                      </p:cBhvr>
                                    </p:animEffect>
                                  </p:childTnLst>
                                  <p:subTnLst>
                                    <p:audio>
                                      <p:cMediaNode>
                                        <p:cTn display="0" masterRel="sameClick">
                                          <p:stCondLst>
                                            <p:cond evt="begin" delay="0">
                                              <p:tn val="127"/>
                                            </p:cond>
                                          </p:stCondLst>
                                          <p:endCondLst>
                                            <p:cond evt="onStopAudio" delay="0">
                                              <p:tgtEl>
                                                <p:sldTgt/>
                                              </p:tgtEl>
                                            </p:cond>
                                          </p:endCondLst>
                                        </p:cTn>
                                        <p:tgtEl>
                                          <p:sndTgt r:embed="rId5" name="camera.wav"/>
                                        </p:tgtEl>
                                      </p:cMediaNode>
                                    </p:audio>
                                  </p:subTnLst>
                                </p:cTn>
                              </p:par>
                            </p:childTnLst>
                          </p:cTn>
                        </p:par>
                        <p:par>
                          <p:cTn id="130" fill="hold" nodeType="afterGroup">
                            <p:stCondLst>
                              <p:cond delay="11000"/>
                            </p:stCondLst>
                            <p:childTnLst>
                              <p:par>
                                <p:cTn id="131" presetID="53" presetClass="exit" presetSubtype="0" fill="hold" grpId="1" nodeType="afterEffect">
                                  <p:stCondLst>
                                    <p:cond delay="0"/>
                                  </p:stCondLst>
                                  <p:childTnLst>
                                    <p:anim calcmode="lin" valueType="num">
                                      <p:cBhvr>
                                        <p:cTn id="132" dur="500"/>
                                        <p:tgtEl>
                                          <p:spTgt spid="7205"/>
                                        </p:tgtEl>
                                        <p:attrNameLst>
                                          <p:attrName>ppt_w</p:attrName>
                                        </p:attrNameLst>
                                      </p:cBhvr>
                                      <p:tavLst>
                                        <p:tav tm="0">
                                          <p:val>
                                            <p:strVal val="ppt_w"/>
                                          </p:val>
                                        </p:tav>
                                        <p:tav tm="100000">
                                          <p:val>
                                            <p:fltVal val="0"/>
                                          </p:val>
                                        </p:tav>
                                      </p:tavLst>
                                    </p:anim>
                                    <p:anim calcmode="lin" valueType="num">
                                      <p:cBhvr>
                                        <p:cTn id="133" dur="500"/>
                                        <p:tgtEl>
                                          <p:spTgt spid="7205"/>
                                        </p:tgtEl>
                                        <p:attrNameLst>
                                          <p:attrName>ppt_h</p:attrName>
                                        </p:attrNameLst>
                                      </p:cBhvr>
                                      <p:tavLst>
                                        <p:tav tm="0">
                                          <p:val>
                                            <p:strVal val="ppt_h"/>
                                          </p:val>
                                        </p:tav>
                                        <p:tav tm="100000">
                                          <p:val>
                                            <p:fltVal val="0"/>
                                          </p:val>
                                        </p:tav>
                                      </p:tavLst>
                                    </p:anim>
                                    <p:animEffect transition="out" filter="fade">
                                      <p:cBhvr>
                                        <p:cTn id="134" dur="500"/>
                                        <p:tgtEl>
                                          <p:spTgt spid="7205"/>
                                        </p:tgtEl>
                                      </p:cBhvr>
                                    </p:animEffect>
                                    <p:set>
                                      <p:cBhvr>
                                        <p:cTn id="135" dur="1" fill="hold">
                                          <p:stCondLst>
                                            <p:cond delay="499"/>
                                          </p:stCondLst>
                                        </p:cTn>
                                        <p:tgtEl>
                                          <p:spTgt spid="7205"/>
                                        </p:tgtEl>
                                        <p:attrNameLst>
                                          <p:attrName>style.visibility</p:attrName>
                                        </p:attrNameLst>
                                      </p:cBhvr>
                                      <p:to>
                                        <p:strVal val="hidden"/>
                                      </p:to>
                                    </p:set>
                                  </p:childTnLst>
                                </p:cTn>
                              </p:par>
                            </p:childTnLst>
                          </p:cTn>
                        </p:par>
                        <p:par>
                          <p:cTn id="136" fill="hold" nodeType="afterGroup">
                            <p:stCondLst>
                              <p:cond delay="11500"/>
                            </p:stCondLst>
                            <p:childTnLst>
                              <p:par>
                                <p:cTn id="137" presetID="9" presetClass="entr" presetSubtype="0" fill="hold" grpId="0" nodeType="afterEffect">
                                  <p:stCondLst>
                                    <p:cond delay="0"/>
                                  </p:stCondLst>
                                  <p:childTnLst>
                                    <p:set>
                                      <p:cBhvr>
                                        <p:cTn id="138" dur="1" fill="hold">
                                          <p:stCondLst>
                                            <p:cond delay="0"/>
                                          </p:stCondLst>
                                        </p:cTn>
                                        <p:tgtEl>
                                          <p:spTgt spid="7204"/>
                                        </p:tgtEl>
                                        <p:attrNameLst>
                                          <p:attrName>style.visibility</p:attrName>
                                        </p:attrNameLst>
                                      </p:cBhvr>
                                      <p:to>
                                        <p:strVal val="visible"/>
                                      </p:to>
                                    </p:set>
                                    <p:animEffect transition="in" filter="dissolve">
                                      <p:cBhvr>
                                        <p:cTn id="139" dur="500"/>
                                        <p:tgtEl>
                                          <p:spTgt spid="7204"/>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nodeType="afterGroup">
                            <p:stCondLst>
                              <p:cond delay="12000"/>
                            </p:stCondLst>
                            <p:childTnLst>
                              <p:par>
                                <p:cTn id="141" presetID="53" presetClass="exit" presetSubtype="0" fill="hold" grpId="1" nodeType="afterEffect">
                                  <p:stCondLst>
                                    <p:cond delay="0"/>
                                  </p:stCondLst>
                                  <p:childTnLst>
                                    <p:anim calcmode="lin" valueType="num">
                                      <p:cBhvr>
                                        <p:cTn id="142" dur="500"/>
                                        <p:tgtEl>
                                          <p:spTgt spid="7204"/>
                                        </p:tgtEl>
                                        <p:attrNameLst>
                                          <p:attrName>ppt_w</p:attrName>
                                        </p:attrNameLst>
                                      </p:cBhvr>
                                      <p:tavLst>
                                        <p:tav tm="0">
                                          <p:val>
                                            <p:strVal val="ppt_w"/>
                                          </p:val>
                                        </p:tav>
                                        <p:tav tm="100000">
                                          <p:val>
                                            <p:fltVal val="0"/>
                                          </p:val>
                                        </p:tav>
                                      </p:tavLst>
                                    </p:anim>
                                    <p:anim calcmode="lin" valueType="num">
                                      <p:cBhvr>
                                        <p:cTn id="143" dur="500"/>
                                        <p:tgtEl>
                                          <p:spTgt spid="7204"/>
                                        </p:tgtEl>
                                        <p:attrNameLst>
                                          <p:attrName>ppt_h</p:attrName>
                                        </p:attrNameLst>
                                      </p:cBhvr>
                                      <p:tavLst>
                                        <p:tav tm="0">
                                          <p:val>
                                            <p:strVal val="ppt_h"/>
                                          </p:val>
                                        </p:tav>
                                        <p:tav tm="100000">
                                          <p:val>
                                            <p:fltVal val="0"/>
                                          </p:val>
                                        </p:tav>
                                      </p:tavLst>
                                    </p:anim>
                                    <p:animEffect transition="out" filter="fade">
                                      <p:cBhvr>
                                        <p:cTn id="144" dur="500"/>
                                        <p:tgtEl>
                                          <p:spTgt spid="7204"/>
                                        </p:tgtEl>
                                      </p:cBhvr>
                                    </p:animEffect>
                                    <p:set>
                                      <p:cBhvr>
                                        <p:cTn id="145" dur="1" fill="hold">
                                          <p:stCondLst>
                                            <p:cond delay="499"/>
                                          </p:stCondLst>
                                        </p:cTn>
                                        <p:tgtEl>
                                          <p:spTgt spid="7204"/>
                                        </p:tgtEl>
                                        <p:attrNameLst>
                                          <p:attrName>style.visibility</p:attrName>
                                        </p:attrNameLst>
                                      </p:cBhvr>
                                      <p:to>
                                        <p:strVal val="hidden"/>
                                      </p:to>
                                    </p:set>
                                  </p:childTnLst>
                                </p:cTn>
                              </p:par>
                            </p:childTnLst>
                          </p:cTn>
                        </p:par>
                        <p:par>
                          <p:cTn id="146" fill="hold" nodeType="afterGroup">
                            <p:stCondLst>
                              <p:cond delay="12500"/>
                            </p:stCondLst>
                            <p:childTnLst>
                              <p:par>
                                <p:cTn id="147" presetID="9" presetClass="entr" presetSubtype="0" fill="hold" grpId="0" nodeType="afterEffect">
                                  <p:stCondLst>
                                    <p:cond delay="0"/>
                                  </p:stCondLst>
                                  <p:childTnLst>
                                    <p:set>
                                      <p:cBhvr>
                                        <p:cTn id="148" dur="1" fill="hold">
                                          <p:stCondLst>
                                            <p:cond delay="0"/>
                                          </p:stCondLst>
                                        </p:cTn>
                                        <p:tgtEl>
                                          <p:spTgt spid="7203"/>
                                        </p:tgtEl>
                                        <p:attrNameLst>
                                          <p:attrName>style.visibility</p:attrName>
                                        </p:attrNameLst>
                                      </p:cBhvr>
                                      <p:to>
                                        <p:strVal val="visible"/>
                                      </p:to>
                                    </p:set>
                                    <p:animEffect transition="in" filter="dissolve">
                                      <p:cBhvr>
                                        <p:cTn id="149" dur="500"/>
                                        <p:tgtEl>
                                          <p:spTgt spid="7203"/>
                                        </p:tgtEl>
                                      </p:cBhvr>
                                    </p:animEffect>
                                  </p:childTnLst>
                                  <p:subTnLst>
                                    <p:audio>
                                      <p:cMediaNode>
                                        <p:cTn display="0" masterRel="sameClick">
                                          <p:stCondLst>
                                            <p:cond evt="begin" delay="0">
                                              <p:tn val="147"/>
                                            </p:cond>
                                          </p:stCondLst>
                                          <p:endCondLst>
                                            <p:cond evt="onStopAudio" delay="0">
                                              <p:tgtEl>
                                                <p:sldTgt/>
                                              </p:tgtEl>
                                            </p:cond>
                                          </p:endCondLst>
                                        </p:cTn>
                                        <p:tgtEl>
                                          <p:sndTgt r:embed="rId5" name="camera.wav"/>
                                        </p:tgtEl>
                                      </p:cMediaNode>
                                    </p:audio>
                                  </p:subTnLst>
                                </p:cTn>
                              </p:par>
                            </p:childTnLst>
                          </p:cTn>
                        </p:par>
                        <p:par>
                          <p:cTn id="150" fill="hold" nodeType="afterGroup">
                            <p:stCondLst>
                              <p:cond delay="13000"/>
                            </p:stCondLst>
                            <p:childTnLst>
                              <p:par>
                                <p:cTn id="151" presetID="53" presetClass="exit" presetSubtype="0" fill="hold" grpId="1" nodeType="afterEffect">
                                  <p:stCondLst>
                                    <p:cond delay="0"/>
                                  </p:stCondLst>
                                  <p:childTnLst>
                                    <p:anim calcmode="lin" valueType="num">
                                      <p:cBhvr>
                                        <p:cTn id="152" dur="500"/>
                                        <p:tgtEl>
                                          <p:spTgt spid="7203"/>
                                        </p:tgtEl>
                                        <p:attrNameLst>
                                          <p:attrName>ppt_w</p:attrName>
                                        </p:attrNameLst>
                                      </p:cBhvr>
                                      <p:tavLst>
                                        <p:tav tm="0">
                                          <p:val>
                                            <p:strVal val="ppt_w"/>
                                          </p:val>
                                        </p:tav>
                                        <p:tav tm="100000">
                                          <p:val>
                                            <p:fltVal val="0"/>
                                          </p:val>
                                        </p:tav>
                                      </p:tavLst>
                                    </p:anim>
                                    <p:anim calcmode="lin" valueType="num">
                                      <p:cBhvr>
                                        <p:cTn id="153" dur="500"/>
                                        <p:tgtEl>
                                          <p:spTgt spid="7203"/>
                                        </p:tgtEl>
                                        <p:attrNameLst>
                                          <p:attrName>ppt_h</p:attrName>
                                        </p:attrNameLst>
                                      </p:cBhvr>
                                      <p:tavLst>
                                        <p:tav tm="0">
                                          <p:val>
                                            <p:strVal val="ppt_h"/>
                                          </p:val>
                                        </p:tav>
                                        <p:tav tm="100000">
                                          <p:val>
                                            <p:fltVal val="0"/>
                                          </p:val>
                                        </p:tav>
                                      </p:tavLst>
                                    </p:anim>
                                    <p:animEffect transition="out" filter="fade">
                                      <p:cBhvr>
                                        <p:cTn id="154" dur="500"/>
                                        <p:tgtEl>
                                          <p:spTgt spid="7203"/>
                                        </p:tgtEl>
                                      </p:cBhvr>
                                    </p:animEffect>
                                    <p:set>
                                      <p:cBhvr>
                                        <p:cTn id="155" dur="1" fill="hold">
                                          <p:stCondLst>
                                            <p:cond delay="499"/>
                                          </p:stCondLst>
                                        </p:cTn>
                                        <p:tgtEl>
                                          <p:spTgt spid="7203"/>
                                        </p:tgtEl>
                                        <p:attrNameLst>
                                          <p:attrName>style.visibility</p:attrName>
                                        </p:attrNameLst>
                                      </p:cBhvr>
                                      <p:to>
                                        <p:strVal val="hidden"/>
                                      </p:to>
                                    </p:set>
                                  </p:childTnLst>
                                </p:cTn>
                              </p:par>
                            </p:childTnLst>
                          </p:cTn>
                        </p:par>
                        <p:par>
                          <p:cTn id="156" fill="hold" nodeType="afterGroup">
                            <p:stCondLst>
                              <p:cond delay="13500"/>
                            </p:stCondLst>
                            <p:childTnLst>
                              <p:par>
                                <p:cTn id="157" presetID="9" presetClass="entr" presetSubtype="0" fill="hold" grpId="0" nodeType="afterEffect">
                                  <p:stCondLst>
                                    <p:cond delay="0"/>
                                  </p:stCondLst>
                                  <p:childTnLst>
                                    <p:set>
                                      <p:cBhvr>
                                        <p:cTn id="158" dur="1" fill="hold">
                                          <p:stCondLst>
                                            <p:cond delay="0"/>
                                          </p:stCondLst>
                                        </p:cTn>
                                        <p:tgtEl>
                                          <p:spTgt spid="7202"/>
                                        </p:tgtEl>
                                        <p:attrNameLst>
                                          <p:attrName>style.visibility</p:attrName>
                                        </p:attrNameLst>
                                      </p:cBhvr>
                                      <p:to>
                                        <p:strVal val="visible"/>
                                      </p:to>
                                    </p:set>
                                    <p:animEffect transition="in" filter="dissolve">
                                      <p:cBhvr>
                                        <p:cTn id="159" dur="500"/>
                                        <p:tgtEl>
                                          <p:spTgt spid="7202"/>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par>
                          <p:cTn id="160" fill="hold" nodeType="afterGroup">
                            <p:stCondLst>
                              <p:cond delay="14000"/>
                            </p:stCondLst>
                            <p:childTnLst>
                              <p:par>
                                <p:cTn id="161" presetID="53" presetClass="exit" presetSubtype="0" fill="hold" grpId="1" nodeType="afterEffect">
                                  <p:stCondLst>
                                    <p:cond delay="0"/>
                                  </p:stCondLst>
                                  <p:childTnLst>
                                    <p:anim calcmode="lin" valueType="num">
                                      <p:cBhvr>
                                        <p:cTn id="162" dur="500"/>
                                        <p:tgtEl>
                                          <p:spTgt spid="7202"/>
                                        </p:tgtEl>
                                        <p:attrNameLst>
                                          <p:attrName>ppt_w</p:attrName>
                                        </p:attrNameLst>
                                      </p:cBhvr>
                                      <p:tavLst>
                                        <p:tav tm="0">
                                          <p:val>
                                            <p:strVal val="ppt_w"/>
                                          </p:val>
                                        </p:tav>
                                        <p:tav tm="100000">
                                          <p:val>
                                            <p:fltVal val="0"/>
                                          </p:val>
                                        </p:tav>
                                      </p:tavLst>
                                    </p:anim>
                                    <p:anim calcmode="lin" valueType="num">
                                      <p:cBhvr>
                                        <p:cTn id="163" dur="500"/>
                                        <p:tgtEl>
                                          <p:spTgt spid="7202"/>
                                        </p:tgtEl>
                                        <p:attrNameLst>
                                          <p:attrName>ppt_h</p:attrName>
                                        </p:attrNameLst>
                                      </p:cBhvr>
                                      <p:tavLst>
                                        <p:tav tm="0">
                                          <p:val>
                                            <p:strVal val="ppt_h"/>
                                          </p:val>
                                        </p:tav>
                                        <p:tav tm="100000">
                                          <p:val>
                                            <p:fltVal val="0"/>
                                          </p:val>
                                        </p:tav>
                                      </p:tavLst>
                                    </p:anim>
                                    <p:animEffect transition="out" filter="fade">
                                      <p:cBhvr>
                                        <p:cTn id="164" dur="500"/>
                                        <p:tgtEl>
                                          <p:spTgt spid="7202"/>
                                        </p:tgtEl>
                                      </p:cBhvr>
                                    </p:animEffect>
                                    <p:set>
                                      <p:cBhvr>
                                        <p:cTn id="165" dur="1" fill="hold">
                                          <p:stCondLst>
                                            <p:cond delay="499"/>
                                          </p:stCondLst>
                                        </p:cTn>
                                        <p:tgtEl>
                                          <p:spTgt spid="7202"/>
                                        </p:tgtEl>
                                        <p:attrNameLst>
                                          <p:attrName>style.visibility</p:attrName>
                                        </p:attrNameLst>
                                      </p:cBhvr>
                                      <p:to>
                                        <p:strVal val="hidden"/>
                                      </p:to>
                                    </p:set>
                                  </p:childTnLst>
                                </p:cTn>
                              </p:par>
                            </p:childTnLst>
                          </p:cTn>
                        </p:par>
                        <p:par>
                          <p:cTn id="166" fill="hold" nodeType="afterGroup">
                            <p:stCondLst>
                              <p:cond delay="14500"/>
                            </p:stCondLst>
                            <p:childTnLst>
                              <p:par>
                                <p:cTn id="167" presetID="9" presetClass="entr" presetSubtype="0" fill="hold" grpId="0" nodeType="afterEffect">
                                  <p:stCondLst>
                                    <p:cond delay="0"/>
                                  </p:stCondLst>
                                  <p:childTnLst>
                                    <p:set>
                                      <p:cBhvr>
                                        <p:cTn id="168" dur="1" fill="hold">
                                          <p:stCondLst>
                                            <p:cond delay="0"/>
                                          </p:stCondLst>
                                        </p:cTn>
                                        <p:tgtEl>
                                          <p:spTgt spid="7201"/>
                                        </p:tgtEl>
                                        <p:attrNameLst>
                                          <p:attrName>style.visibility</p:attrName>
                                        </p:attrNameLst>
                                      </p:cBhvr>
                                      <p:to>
                                        <p:strVal val="visible"/>
                                      </p:to>
                                    </p:set>
                                    <p:animEffect transition="in" filter="dissolve">
                                      <p:cBhvr>
                                        <p:cTn id="169" dur="500"/>
                                        <p:tgtEl>
                                          <p:spTgt spid="7201"/>
                                        </p:tgtEl>
                                      </p:cBhvr>
                                    </p:animEffect>
                                  </p:childTnLst>
                                  <p:subTnLst>
                                    <p:audio>
                                      <p:cMediaNode>
                                        <p:cTn display="0" masterRel="sameClick">
                                          <p:stCondLst>
                                            <p:cond evt="begin" delay="0">
                                              <p:tn val="167"/>
                                            </p:cond>
                                          </p:stCondLst>
                                          <p:endCondLst>
                                            <p:cond evt="onStopAudio" delay="0">
                                              <p:tgtEl>
                                                <p:sldTgt/>
                                              </p:tgtEl>
                                            </p:cond>
                                          </p:endCondLst>
                                        </p:cTn>
                                        <p:tgtEl>
                                          <p:sndTgt r:embed="rId5" name="camera.wav"/>
                                        </p:tgtEl>
                                      </p:cMediaNode>
                                    </p:audio>
                                  </p:subTnLst>
                                </p:cTn>
                              </p:par>
                            </p:childTnLst>
                          </p:cTn>
                        </p:par>
                        <p:par>
                          <p:cTn id="170" fill="hold" nodeType="afterGroup">
                            <p:stCondLst>
                              <p:cond delay="15000"/>
                            </p:stCondLst>
                            <p:childTnLst>
                              <p:par>
                                <p:cTn id="171" presetID="53" presetClass="exit" presetSubtype="0" fill="hold" grpId="1" nodeType="afterEffect">
                                  <p:stCondLst>
                                    <p:cond delay="0"/>
                                  </p:stCondLst>
                                  <p:childTnLst>
                                    <p:anim calcmode="lin" valueType="num">
                                      <p:cBhvr>
                                        <p:cTn id="172" dur="500"/>
                                        <p:tgtEl>
                                          <p:spTgt spid="7201"/>
                                        </p:tgtEl>
                                        <p:attrNameLst>
                                          <p:attrName>ppt_w</p:attrName>
                                        </p:attrNameLst>
                                      </p:cBhvr>
                                      <p:tavLst>
                                        <p:tav tm="0">
                                          <p:val>
                                            <p:strVal val="ppt_w"/>
                                          </p:val>
                                        </p:tav>
                                        <p:tav tm="100000">
                                          <p:val>
                                            <p:fltVal val="0"/>
                                          </p:val>
                                        </p:tav>
                                      </p:tavLst>
                                    </p:anim>
                                    <p:anim calcmode="lin" valueType="num">
                                      <p:cBhvr>
                                        <p:cTn id="173" dur="500"/>
                                        <p:tgtEl>
                                          <p:spTgt spid="7201"/>
                                        </p:tgtEl>
                                        <p:attrNameLst>
                                          <p:attrName>ppt_h</p:attrName>
                                        </p:attrNameLst>
                                      </p:cBhvr>
                                      <p:tavLst>
                                        <p:tav tm="0">
                                          <p:val>
                                            <p:strVal val="ppt_h"/>
                                          </p:val>
                                        </p:tav>
                                        <p:tav tm="100000">
                                          <p:val>
                                            <p:fltVal val="0"/>
                                          </p:val>
                                        </p:tav>
                                      </p:tavLst>
                                    </p:anim>
                                    <p:animEffect transition="out" filter="fade">
                                      <p:cBhvr>
                                        <p:cTn id="174" dur="500"/>
                                        <p:tgtEl>
                                          <p:spTgt spid="7201"/>
                                        </p:tgtEl>
                                      </p:cBhvr>
                                    </p:animEffect>
                                    <p:set>
                                      <p:cBhvr>
                                        <p:cTn id="175" dur="1" fill="hold">
                                          <p:stCondLst>
                                            <p:cond delay="499"/>
                                          </p:stCondLst>
                                        </p:cTn>
                                        <p:tgtEl>
                                          <p:spTgt spid="7201"/>
                                        </p:tgtEl>
                                        <p:attrNameLst>
                                          <p:attrName>style.visibility</p:attrName>
                                        </p:attrNameLst>
                                      </p:cBhvr>
                                      <p:to>
                                        <p:strVal val="hidden"/>
                                      </p:to>
                                    </p:set>
                                  </p:childTnLst>
                                </p:cTn>
                              </p:par>
                              <p:par>
                                <p:cTn id="176" presetID="53" presetClass="entr" presetSubtype="0" fill="hold" nodeType="withEffect">
                                  <p:stCondLst>
                                    <p:cond delay="0"/>
                                  </p:stCondLst>
                                  <p:childTnLst>
                                    <p:set>
                                      <p:cBhvr>
                                        <p:cTn id="177" dur="1" fill="hold">
                                          <p:stCondLst>
                                            <p:cond delay="0"/>
                                          </p:stCondLst>
                                        </p:cTn>
                                        <p:tgtEl>
                                          <p:spTgt spid="25"/>
                                        </p:tgtEl>
                                        <p:attrNameLst>
                                          <p:attrName>style.visibility</p:attrName>
                                        </p:attrNameLst>
                                      </p:cBhvr>
                                      <p:to>
                                        <p:strVal val="visible"/>
                                      </p:to>
                                    </p:set>
                                    <p:anim calcmode="lin" valueType="num">
                                      <p:cBhvr>
                                        <p:cTn id="178" dur="500" fill="hold"/>
                                        <p:tgtEl>
                                          <p:spTgt spid="25"/>
                                        </p:tgtEl>
                                        <p:attrNameLst>
                                          <p:attrName>ppt_w</p:attrName>
                                        </p:attrNameLst>
                                      </p:cBhvr>
                                      <p:tavLst>
                                        <p:tav tm="0">
                                          <p:val>
                                            <p:fltVal val="0"/>
                                          </p:val>
                                        </p:tav>
                                        <p:tav tm="100000">
                                          <p:val>
                                            <p:strVal val="#ppt_w"/>
                                          </p:val>
                                        </p:tav>
                                      </p:tavLst>
                                    </p:anim>
                                    <p:anim calcmode="lin" valueType="num">
                                      <p:cBhvr>
                                        <p:cTn id="179" dur="500" fill="hold"/>
                                        <p:tgtEl>
                                          <p:spTgt spid="25"/>
                                        </p:tgtEl>
                                        <p:attrNameLst>
                                          <p:attrName>ppt_h</p:attrName>
                                        </p:attrNameLst>
                                      </p:cBhvr>
                                      <p:tavLst>
                                        <p:tav tm="0">
                                          <p:val>
                                            <p:fltVal val="0"/>
                                          </p:val>
                                        </p:tav>
                                        <p:tav tm="100000">
                                          <p:val>
                                            <p:strVal val="#ppt_h"/>
                                          </p:val>
                                        </p:tav>
                                      </p:tavLst>
                                    </p:anim>
                                    <p:animEffect transition="in" filter="fade">
                                      <p:cBhvr>
                                        <p:cTn id="180" dur="500"/>
                                        <p:tgtEl>
                                          <p:spTgt spid="25"/>
                                        </p:tgtEl>
                                      </p:cBhvr>
                                    </p:animEffect>
                                  </p:childTnLst>
                                  <p:subTnLst>
                                    <p:audio>
                                      <p:cMediaNode>
                                        <p:cTn display="0" masterRel="sameClick">
                                          <p:stCondLst>
                                            <p:cond evt="begin" delay="0">
                                              <p:tn val="176"/>
                                            </p:cond>
                                          </p:stCondLst>
                                          <p:endCondLst>
                                            <p:cond evt="onStopAudio" delay="0">
                                              <p:tgtEl>
                                                <p:sldTgt/>
                                              </p:tgtEl>
                                            </p:cond>
                                          </p:endCondLst>
                                        </p:cTn>
                                        <p:tgtEl>
                                          <p:sndTgt r:embed="rId6" name="chimes.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xit" presetSubtype="2" fill="hold" nodeType="clickEffect">
                                  <p:stCondLst>
                                    <p:cond delay="0"/>
                                  </p:stCondLst>
                                  <p:childTnLst>
                                    <p:anim calcmode="lin" valueType="num">
                                      <p:cBhvr additive="base">
                                        <p:cTn id="184" dur="500"/>
                                        <p:tgtEl>
                                          <p:spTgt spid="25"/>
                                        </p:tgtEl>
                                        <p:attrNameLst>
                                          <p:attrName>ppt_x</p:attrName>
                                        </p:attrNameLst>
                                      </p:cBhvr>
                                      <p:tavLst>
                                        <p:tav tm="0">
                                          <p:val>
                                            <p:strVal val="ppt_x"/>
                                          </p:val>
                                        </p:tav>
                                        <p:tav tm="100000">
                                          <p:val>
                                            <p:strVal val="1+ppt_w/2"/>
                                          </p:val>
                                        </p:tav>
                                      </p:tavLst>
                                    </p:anim>
                                    <p:anim calcmode="lin" valueType="num">
                                      <p:cBhvr additive="base">
                                        <p:cTn id="185" dur="500"/>
                                        <p:tgtEl>
                                          <p:spTgt spid="25"/>
                                        </p:tgtEl>
                                        <p:attrNameLst>
                                          <p:attrName>ppt_y</p:attrName>
                                        </p:attrNameLst>
                                      </p:cBhvr>
                                      <p:tavLst>
                                        <p:tav tm="0">
                                          <p:val>
                                            <p:strVal val="ppt_y"/>
                                          </p:val>
                                        </p:tav>
                                        <p:tav tm="100000">
                                          <p:val>
                                            <p:strVal val="ppt_y"/>
                                          </p:val>
                                        </p:tav>
                                      </p:tavLst>
                                    </p:anim>
                                    <p:set>
                                      <p:cBhvr>
                                        <p:cTn id="186" dur="1" fill="hold">
                                          <p:stCondLst>
                                            <p:cond delay="499"/>
                                          </p:stCondLst>
                                        </p:cTn>
                                        <p:tgtEl>
                                          <p:spTgt spid="25"/>
                                        </p:tgtEl>
                                        <p:attrNameLst>
                                          <p:attrName>style.visibility</p:attrName>
                                        </p:attrNameLst>
                                      </p:cBhvr>
                                      <p:to>
                                        <p:strVal val="hidden"/>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3" presetClass="emph" presetSubtype="0" fill="hold" grpId="0" nodeType="clickEffect">
                                  <p:stCondLst>
                                    <p:cond delay="0"/>
                                  </p:stCondLst>
                                  <p:iterate type="lt">
                                    <p:tmPct val="0"/>
                                  </p:iterate>
                                  <p:childTnLst>
                                    <p:animClr clrSpc="hsl" dir="cw">
                                      <p:cBhvr override="childStyle">
                                        <p:cTn id="190" dur="500" fill="hold"/>
                                        <p:tgtEl>
                                          <p:spTgt spid="4"/>
                                        </p:tgtEl>
                                        <p:attrNameLst>
                                          <p:attrName>style.color</p:attrName>
                                        </p:attrNameLst>
                                      </p:cBhvr>
                                      <p:by>
                                        <p:hsl h="10842353" s="0" l="0"/>
                                      </p:by>
                                    </p:animClr>
                                    <p:animClr clrSpc="hsl" dir="cw">
                                      <p:cBhvr>
                                        <p:cTn id="191" dur="500" fill="hold"/>
                                        <p:tgtEl>
                                          <p:spTgt spid="4"/>
                                        </p:tgtEl>
                                        <p:attrNameLst>
                                          <p:attrName>fillcolor</p:attrName>
                                        </p:attrNameLst>
                                      </p:cBhvr>
                                      <p:by>
                                        <p:hsl h="10842353" s="0" l="0"/>
                                      </p:by>
                                    </p:animClr>
                                    <p:animClr clrSpc="hsl" dir="cw">
                                      <p:cBhvr>
                                        <p:cTn id="192" dur="500" fill="hold"/>
                                        <p:tgtEl>
                                          <p:spTgt spid="4"/>
                                        </p:tgtEl>
                                        <p:attrNameLst>
                                          <p:attrName>stroke.color</p:attrName>
                                        </p:attrNameLst>
                                      </p:cBhvr>
                                      <p:by>
                                        <p:hsl h="10842353" s="0" l="0"/>
                                      </p:by>
                                    </p:animClr>
                                    <p:set>
                                      <p:cBhvr>
                                        <p:cTn id="193" dur="500" fill="hold"/>
                                        <p:tgtEl>
                                          <p:spTgt spid="4"/>
                                        </p:tgtEl>
                                        <p:attrNameLst>
                                          <p:attrName>fill.type</p:attrName>
                                        </p:attrNameLst>
                                      </p:cBhvr>
                                      <p:to>
                                        <p:strVal val="solid"/>
                                      </p:to>
                                    </p:set>
                                  </p:childTnLst>
                                  <p:subTnLst>
                                    <p:audio>
                                      <p:cMediaNode>
                                        <p:cTn display="0" masterRel="sameClick">
                                          <p:stCondLst>
                                            <p:cond evt="begin" delay="0">
                                              <p:tn val="189"/>
                                            </p:cond>
                                          </p:stCondLst>
                                          <p:endCondLst>
                                            <p:cond evt="onStopAudio" delay="0">
                                              <p:tgtEl>
                                                <p:sldTgt/>
                                              </p:tgtEl>
                                            </p:cond>
                                          </p:endCondLst>
                                        </p:cTn>
                                        <p:tgtEl>
                                          <p:sndTgt r:embed="rId7" name="FELIZ2.WAV"/>
                                        </p:tgtEl>
                                      </p:cMediaNode>
                                    </p:audio>
                                  </p:subTnLst>
                                </p:cTn>
                              </p:par>
                              <p:par>
                                <p:cTn id="194" presetID="34" presetClass="emph" presetSubtype="0" fill="hold" grpId="1" nodeType="withEffect">
                                  <p:stCondLst>
                                    <p:cond delay="0"/>
                                  </p:stCondLst>
                                  <p:iterate type="lt">
                                    <p:tmPct val="10000"/>
                                  </p:iterate>
                                  <p:childTnLst>
                                    <p:animMotion origin="layout" path="M 0.0 0.0 L 0.0 -0.07213" pathEditMode="relative" ptsTypes="">
                                      <p:cBhvr>
                                        <p:cTn id="195" dur="250" accel="50000" decel="50000" autoRev="1" fill="hold">
                                          <p:stCondLst>
                                            <p:cond delay="0"/>
                                          </p:stCondLst>
                                        </p:cTn>
                                        <p:tgtEl>
                                          <p:spTgt spid="4"/>
                                        </p:tgtEl>
                                        <p:attrNameLst>
                                          <p:attrName>ppt_x</p:attrName>
                                          <p:attrName>ppt_y</p:attrName>
                                        </p:attrNameLst>
                                      </p:cBhvr>
                                    </p:animMotion>
                                    <p:animRot by="1500000">
                                      <p:cBhvr>
                                        <p:cTn id="196" dur="125" fill="hold">
                                          <p:stCondLst>
                                            <p:cond delay="0"/>
                                          </p:stCondLst>
                                        </p:cTn>
                                        <p:tgtEl>
                                          <p:spTgt spid="4"/>
                                        </p:tgtEl>
                                        <p:attrNameLst>
                                          <p:attrName>r</p:attrName>
                                        </p:attrNameLst>
                                      </p:cBhvr>
                                    </p:animRot>
                                    <p:animRot by="-1500000">
                                      <p:cBhvr>
                                        <p:cTn id="197" dur="125" fill="hold">
                                          <p:stCondLst>
                                            <p:cond delay="125"/>
                                          </p:stCondLst>
                                        </p:cTn>
                                        <p:tgtEl>
                                          <p:spTgt spid="4"/>
                                        </p:tgtEl>
                                        <p:attrNameLst>
                                          <p:attrName>r</p:attrName>
                                        </p:attrNameLst>
                                      </p:cBhvr>
                                    </p:animRot>
                                    <p:animRot by="-1500000">
                                      <p:cBhvr>
                                        <p:cTn id="198" dur="125" fill="hold">
                                          <p:stCondLst>
                                            <p:cond delay="250"/>
                                          </p:stCondLst>
                                        </p:cTn>
                                        <p:tgtEl>
                                          <p:spTgt spid="4"/>
                                        </p:tgtEl>
                                        <p:attrNameLst>
                                          <p:attrName>r</p:attrName>
                                        </p:attrNameLst>
                                      </p:cBhvr>
                                    </p:animRot>
                                    <p:animRot by="1500000">
                                      <p:cBhvr>
                                        <p:cTn id="199"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4" grpId="0" animBg="1"/>
      <p:bldP spid="4" grpId="1" animBg="1"/>
      <p:bldP spid="7" grpId="0" animBg="1"/>
      <p:bldP spid="8" grpId="0" animBg="1"/>
      <p:bldP spid="13" grpId="0" animBg="1"/>
      <p:bldP spid="15" grpId="0" animBg="1"/>
      <p:bldP spid="7195" grpId="0" animBg="1"/>
      <p:bldP spid="7195" grpId="1" animBg="1"/>
      <p:bldP spid="7196" grpId="0" animBg="1"/>
      <p:bldP spid="7201" grpId="0" animBg="1"/>
      <p:bldP spid="7201" grpId="1" animBg="1"/>
      <p:bldP spid="7202" grpId="0" animBg="1"/>
      <p:bldP spid="7202" grpId="1" animBg="1"/>
      <p:bldP spid="7203" grpId="0" animBg="1"/>
      <p:bldP spid="7203" grpId="1" animBg="1"/>
      <p:bldP spid="7204" grpId="0" animBg="1"/>
      <p:bldP spid="7204" grpId="1" animBg="1"/>
      <p:bldP spid="7205" grpId="0" animBg="1"/>
      <p:bldP spid="7205" grpId="1" animBg="1"/>
      <p:bldP spid="7206" grpId="0" animBg="1"/>
      <p:bldP spid="7206" grpId="1" animBg="1"/>
      <p:bldP spid="7207" grpId="0" animBg="1"/>
      <p:bldP spid="7207" grpId="1" animBg="1"/>
      <p:bldP spid="7208" grpId="0" animBg="1"/>
      <p:bldP spid="7208" grpId="1" animBg="1"/>
      <p:bldP spid="7209" grpId="0" animBg="1"/>
      <p:bldP spid="7209" grpId="1" animBg="1"/>
      <p:bldP spid="7210" grpId="0" animBg="1"/>
      <p:bldP spid="7210" grpId="1" animBg="1"/>
      <p:bldP spid="7211" grpId="0" animBg="1"/>
      <p:bldP spid="72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01C9ED63-221F-4C3C-9DB7-B87667EC971E}"/>
              </a:ext>
            </a:extLst>
          </p:cNvPr>
          <p:cNvGrpSpPr/>
          <p:nvPr/>
        </p:nvGrpSpPr>
        <p:grpSpPr>
          <a:xfrm>
            <a:off x="3339063" y="1073442"/>
            <a:ext cx="5938241" cy="4291128"/>
            <a:chOff x="1215020" y="3879094"/>
            <a:chExt cx="2736304" cy="3258614"/>
          </a:xfrm>
        </p:grpSpPr>
        <p:sp>
          <p:nvSpPr>
            <p:cNvPr id="3" name="卷形: 垂直 2">
              <a:extLst>
                <a:ext uri="{FF2B5EF4-FFF2-40B4-BE49-F238E27FC236}">
                  <a16:creationId xmlns:a16="http://schemas.microsoft.com/office/drawing/2014/main" id="{1546515E-B928-4997-97A6-C05AC1B060CA}"/>
                </a:ext>
              </a:extLst>
            </p:cNvPr>
            <p:cNvSpPr/>
            <p:nvPr/>
          </p:nvSpPr>
          <p:spPr>
            <a:xfrm>
              <a:off x="1215020" y="3879094"/>
              <a:ext cx="2736304" cy="3258614"/>
            </a:xfrm>
            <a:prstGeom prst="verticalScroll">
              <a:avLst/>
            </a:prstGeom>
            <a:solidFill>
              <a:srgbClr val="FEA4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文本框 43">
              <a:extLst>
                <a:ext uri="{FF2B5EF4-FFF2-40B4-BE49-F238E27FC236}">
                  <a16:creationId xmlns:a16="http://schemas.microsoft.com/office/drawing/2014/main" id="{0DB9C034-17E7-4751-92A8-32E99FFF0807}"/>
                </a:ext>
              </a:extLst>
            </p:cNvPr>
            <p:cNvSpPr txBox="1"/>
            <p:nvPr/>
          </p:nvSpPr>
          <p:spPr>
            <a:xfrm>
              <a:off x="1532936" y="4433938"/>
              <a:ext cx="2162930" cy="26877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rPr>
                <a:t>Khi sử dụng quạt điện, nếu quạt điện phát ra tiếng kêu khác thường hoặc bị rung lắc, cần nhanh chóng tắt quạt và báo với người lớn để đảm bảo an toàn.</a:t>
              </a:r>
              <a:endParaRPr kumimoji="0" lang="en-US"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endParaRPr>
            </a:p>
          </p:txBody>
        </p:sp>
      </p:grpSp>
      <p:pic>
        <p:nvPicPr>
          <p:cNvPr id="24" name="图片 23">
            <a:extLst>
              <a:ext uri="{FF2B5EF4-FFF2-40B4-BE49-F238E27FC236}">
                <a16:creationId xmlns:a16="http://schemas.microsoft.com/office/drawing/2014/main" id="{863339DC-B5CF-441F-81A4-3F0504E51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119" y="3016592"/>
            <a:ext cx="4149080" cy="4149080"/>
          </a:xfrm>
          <a:prstGeom prst="rect">
            <a:avLst/>
          </a:prstGeom>
        </p:spPr>
      </p:pic>
      <p:pic>
        <p:nvPicPr>
          <p:cNvPr id="6" name="Picture 5">
            <a:extLst>
              <a:ext uri="{FF2B5EF4-FFF2-40B4-BE49-F238E27FC236}">
                <a16:creationId xmlns:a16="http://schemas.microsoft.com/office/drawing/2014/main" id="{CF0AE77B-541E-4873-B598-B49680C18CA5}"/>
              </a:ext>
            </a:extLst>
          </p:cNvPr>
          <p:cNvPicPr>
            <a:picLocks noChangeAspect="1"/>
          </p:cNvPicPr>
          <p:nvPr/>
        </p:nvPicPr>
        <p:blipFill>
          <a:blip r:embed="rId3"/>
          <a:stretch>
            <a:fillRect/>
          </a:stretch>
        </p:blipFill>
        <p:spPr>
          <a:xfrm>
            <a:off x="5169088" y="1008962"/>
            <a:ext cx="3700593" cy="859611"/>
          </a:xfrm>
          <a:prstGeom prst="rect">
            <a:avLst/>
          </a:prstGeom>
        </p:spPr>
      </p:pic>
      <p:pic>
        <p:nvPicPr>
          <p:cNvPr id="8" name="Picture 7">
            <a:extLst>
              <a:ext uri="{FF2B5EF4-FFF2-40B4-BE49-F238E27FC236}">
                <a16:creationId xmlns:a16="http://schemas.microsoft.com/office/drawing/2014/main" id="{C5BFE1D1-7780-4B54-A85B-DB1902197C80}"/>
              </a:ext>
            </a:extLst>
          </p:cNvPr>
          <p:cNvPicPr>
            <a:picLocks noChangeAspect="1"/>
          </p:cNvPicPr>
          <p:nvPr/>
        </p:nvPicPr>
        <p:blipFill>
          <a:blip r:embed="rId4"/>
          <a:stretch>
            <a:fillRect/>
          </a:stretch>
        </p:blipFill>
        <p:spPr>
          <a:xfrm>
            <a:off x="91440" y="4121467"/>
            <a:ext cx="3247623" cy="2289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1507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750" fill="hold"/>
                                        <p:tgtEl>
                                          <p:spTgt spid="25"/>
                                        </p:tgtEl>
                                        <p:attrNameLst>
                                          <p:attrName>ppt_w</p:attrName>
                                        </p:attrNameLst>
                                      </p:cBhvr>
                                      <p:tavLst>
                                        <p:tav tm="0">
                                          <p:val>
                                            <p:fltVal val="0"/>
                                          </p:val>
                                        </p:tav>
                                        <p:tav tm="100000">
                                          <p:val>
                                            <p:strVal val="#ppt_w"/>
                                          </p:val>
                                        </p:tav>
                                      </p:tavLst>
                                    </p:anim>
                                    <p:anim calcmode="lin" valueType="num">
                                      <p:cBhvr>
                                        <p:cTn id="13" dur="750" fill="hold"/>
                                        <p:tgtEl>
                                          <p:spTgt spid="2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79666" y="514063"/>
            <a:ext cx="5955515" cy="1699150"/>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50619" y="806971"/>
            <a:ext cx="4496583" cy="116955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7000" b="1" i="0" u="none" strike="noStrike" cap="none" spc="0" normalizeH="0" baseline="0">
                <a:ln>
                  <a:noFill/>
                </a:ln>
                <a:solidFill>
                  <a:srgbClr val="215968"/>
                </a:solidFill>
                <a:effectLst/>
                <a:uLnTx/>
                <a:uFillTx/>
                <a:latin typeface="Times New Roman" panose="02020603050405020304" pitchFamily="18" charset="0"/>
                <a:ea typeface="字体视界-熊孩子体" panose="02000500000000000000" pitchFamily="2" charset="-122"/>
                <a:cs typeface="Times New Roman" panose="02020603050405020304" pitchFamily="18" charset="0"/>
              </a:defRPr>
            </a:lvl1pPr>
          </a:lstStyle>
          <a:p>
            <a:r>
              <a:rPr lang="en-US" altLang="zh-CN" dirty="0" err="1"/>
              <a:t>Vận</a:t>
            </a:r>
            <a:r>
              <a:rPr lang="en-US" altLang="zh-CN" dirty="0"/>
              <a:t> </a:t>
            </a:r>
            <a:r>
              <a:rPr lang="en-US" altLang="zh-CN" dirty="0" err="1"/>
              <a:t>dụng</a:t>
            </a:r>
            <a:endParaRPr lang="zh-CN" altLang="en-US" dirty="0"/>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737450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23481" y="127181"/>
            <a:ext cx="11945037" cy="6641011"/>
          </a:xfrm>
          <a:custGeom>
            <a:avLst/>
            <a:gdLst/>
            <a:ahLst/>
            <a:cxnLst/>
            <a:rect l="l" t="t" r="r" b="b"/>
            <a:pathLst>
              <a:path w="22098868" h="12286175">
                <a:moveTo>
                  <a:pt x="21974409" y="59690"/>
                </a:moveTo>
                <a:cubicBezTo>
                  <a:pt x="22009968" y="59690"/>
                  <a:pt x="22039179" y="88900"/>
                  <a:pt x="22039179" y="124460"/>
                </a:cubicBezTo>
                <a:lnTo>
                  <a:pt x="22039179" y="12161715"/>
                </a:lnTo>
                <a:cubicBezTo>
                  <a:pt x="22039179" y="12197275"/>
                  <a:pt x="22009968" y="12226485"/>
                  <a:pt x="21974409" y="12226485"/>
                </a:cubicBezTo>
                <a:lnTo>
                  <a:pt x="124460" y="12226485"/>
                </a:lnTo>
                <a:cubicBezTo>
                  <a:pt x="88900" y="12226485"/>
                  <a:pt x="59690" y="12197275"/>
                  <a:pt x="59690" y="12161715"/>
                </a:cubicBezTo>
                <a:lnTo>
                  <a:pt x="59690" y="124460"/>
                </a:lnTo>
                <a:cubicBezTo>
                  <a:pt x="59690" y="88900"/>
                  <a:pt x="88900" y="59690"/>
                  <a:pt x="124460" y="59690"/>
                </a:cubicBezTo>
                <a:lnTo>
                  <a:pt x="21974409" y="59690"/>
                </a:lnTo>
                <a:moveTo>
                  <a:pt x="21974409" y="0"/>
                </a:moveTo>
                <a:lnTo>
                  <a:pt x="124460" y="0"/>
                </a:lnTo>
                <a:cubicBezTo>
                  <a:pt x="55880" y="0"/>
                  <a:pt x="0" y="55880"/>
                  <a:pt x="0" y="124460"/>
                </a:cubicBezTo>
                <a:lnTo>
                  <a:pt x="0" y="12161715"/>
                </a:lnTo>
                <a:cubicBezTo>
                  <a:pt x="0" y="12230295"/>
                  <a:pt x="55880" y="12286175"/>
                  <a:pt x="124460" y="12286175"/>
                </a:cubicBezTo>
                <a:lnTo>
                  <a:pt x="21974409" y="12286175"/>
                </a:lnTo>
                <a:cubicBezTo>
                  <a:pt x="22042989" y="12286175"/>
                  <a:pt x="22098868" y="12230295"/>
                  <a:pt x="22098868" y="12161715"/>
                </a:cubicBezTo>
                <a:lnTo>
                  <a:pt x="22098868" y="124460"/>
                </a:lnTo>
                <a:cubicBezTo>
                  <a:pt x="22098868" y="55880"/>
                  <a:pt x="22042989" y="0"/>
                  <a:pt x="21974409" y="0"/>
                </a:cubicBezTo>
                <a:close/>
              </a:path>
            </a:pathLst>
          </a:custGeom>
          <a:solidFill>
            <a:srgbClr val="C7D0D8"/>
          </a:solidFill>
        </p:spPr>
      </p:sp>
      <p:pic>
        <p:nvPicPr>
          <p:cNvPr id="11" name="Picture 10"/>
          <p:cNvPicPr>
            <a:picLocks noChangeAspect="1"/>
          </p:cNvPicPr>
          <p:nvPr/>
        </p:nvPicPr>
        <p:blipFill>
          <a:blip r:embed="rId2"/>
          <a:stretch>
            <a:fillRect/>
          </a:stretch>
        </p:blipFill>
        <p:spPr>
          <a:xfrm>
            <a:off x="0" y="-1"/>
            <a:ext cx="12192000" cy="6893975"/>
          </a:xfrm>
          <a:prstGeom prst="rect">
            <a:avLst/>
          </a:prstGeom>
        </p:spPr>
      </p:pic>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0" b="99281" l="6818" r="89394"/>
                    </a14:imgEffect>
                  </a14:imgLayer>
                </a14:imgProps>
              </a:ext>
            </a:extLst>
          </a:blip>
          <a:stretch>
            <a:fillRect/>
          </a:stretch>
        </p:blipFill>
        <p:spPr>
          <a:xfrm>
            <a:off x="11093939" y="5601908"/>
            <a:ext cx="1107550" cy="1166284"/>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0" b="99457" l="1575" r="96063"/>
                    </a14:imgEffect>
                  </a14:imgLayer>
                </a14:imgProps>
              </a:ext>
            </a:extLst>
          </a:blip>
          <a:stretch>
            <a:fillRect/>
          </a:stretch>
        </p:blipFill>
        <p:spPr>
          <a:xfrm>
            <a:off x="123481" y="5655426"/>
            <a:ext cx="811459" cy="1175657"/>
          </a:xfrm>
          <a:prstGeom prst="rect">
            <a:avLst/>
          </a:prstGeom>
        </p:spPr>
      </p:pic>
      <p:sp>
        <p:nvSpPr>
          <p:cNvPr id="3" name="Rectangle 2"/>
          <p:cNvSpPr/>
          <p:nvPr/>
        </p:nvSpPr>
        <p:spPr>
          <a:xfrm>
            <a:off x="1975404" y="422752"/>
            <a:ext cx="3629520" cy="523220"/>
          </a:xfrm>
          <a:prstGeom prst="rect">
            <a:avLst/>
          </a:prstGeom>
        </p:spPr>
        <p:txBody>
          <a:bodyPr wrap="none">
            <a:spAutoFit/>
          </a:bodyPr>
          <a:lstStyle/>
          <a:p>
            <a:pPr>
              <a:defRPr/>
            </a:pPr>
            <a:r>
              <a:rPr lang="pt-BR" sz="2800" dirty="0">
                <a:solidFill>
                  <a:srgbClr val="00B050"/>
                </a:solidFill>
                <a:latin typeface="Times New Roman" panose="02020603050405020304" pitchFamily="18" charset="0"/>
                <a:cs typeface="Times New Roman" panose="02020603050405020304" pitchFamily="18" charset="0"/>
              </a:rPr>
              <a:t>Em hãy chia sẻ với bạn:</a:t>
            </a:r>
            <a:endParaRPr lang="en-US" sz="2800" dirty="0">
              <a:solidFill>
                <a:srgbClr val="00B05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stretch>
            <a:fillRect/>
          </a:stretch>
        </p:blipFill>
        <p:spPr>
          <a:xfrm>
            <a:off x="250613" y="293611"/>
            <a:ext cx="1368653" cy="1208977"/>
          </a:xfrm>
          <a:prstGeom prst="rect">
            <a:avLst/>
          </a:prstGeom>
        </p:spPr>
      </p:pic>
      <p:sp>
        <p:nvSpPr>
          <p:cNvPr id="5" name="Rectangle 4"/>
          <p:cNvSpPr/>
          <p:nvPr/>
        </p:nvSpPr>
        <p:spPr>
          <a:xfrm>
            <a:off x="1975404" y="1139786"/>
            <a:ext cx="8688114" cy="954107"/>
          </a:xfrm>
          <a:prstGeom prst="rect">
            <a:avLst/>
          </a:prstGeom>
        </p:spPr>
        <p:txBody>
          <a:bodyPr wrap="square">
            <a:spAutoFit/>
          </a:bodyPr>
          <a:lstStyle/>
          <a:p>
            <a:pPr>
              <a:defRPr/>
            </a:pPr>
            <a:r>
              <a:rPr lang="vi-VN" sz="2800" b="1" dirty="0">
                <a:solidFill>
                  <a:srgbClr val="0070C0"/>
                </a:solidFill>
                <a:latin typeface="+mj-lt"/>
              </a:rPr>
              <a:t>- Trong gia </a:t>
            </a:r>
            <a:r>
              <a:rPr lang="vi-VN" sz="2800" b="1" dirty="0" smtClean="0">
                <a:solidFill>
                  <a:srgbClr val="0070C0"/>
                </a:solidFill>
                <a:latin typeface="+mj-lt"/>
              </a:rPr>
              <a:t>đình</a:t>
            </a:r>
            <a:r>
              <a:rPr lang="en-US" sz="2800" b="1" dirty="0" smtClean="0">
                <a:solidFill>
                  <a:srgbClr val="0070C0"/>
                </a:solidFill>
                <a:latin typeface="+mj-lt"/>
              </a:rPr>
              <a:t> </a:t>
            </a:r>
            <a:r>
              <a:rPr lang="en-US" sz="2800" b="1" dirty="0" err="1" smtClean="0">
                <a:solidFill>
                  <a:srgbClr val="0070C0"/>
                </a:solidFill>
                <a:latin typeface="Times New Roman" panose="02020603050405020304" pitchFamily="18" charset="0"/>
                <a:cs typeface="Times New Roman" panose="02020603050405020304" pitchFamily="18" charset="0"/>
              </a:rPr>
              <a:t>bạn</a:t>
            </a:r>
            <a:r>
              <a:rPr lang="vi-VN" sz="2800" b="1" dirty="0" smtClean="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mj-lt"/>
              </a:rPr>
              <a:t>có những loại quạt điện nào? Mỗi loại quạt được dùng ở đâu và trong trường hợp nào?</a:t>
            </a:r>
            <a:endParaRPr lang="en-US" sz="2800" b="1" dirty="0">
              <a:solidFill>
                <a:srgbClr val="0070C0"/>
              </a:solidFill>
              <a:latin typeface="+mj-lt"/>
            </a:endParaRPr>
          </a:p>
        </p:txBody>
      </p:sp>
      <p:sp>
        <p:nvSpPr>
          <p:cNvPr id="7" name="Rectangle 6"/>
          <p:cNvSpPr/>
          <p:nvPr/>
        </p:nvSpPr>
        <p:spPr>
          <a:xfrm>
            <a:off x="1975404" y="2335194"/>
            <a:ext cx="7481535" cy="523220"/>
          </a:xfrm>
          <a:prstGeom prst="rect">
            <a:avLst/>
          </a:prstGeom>
        </p:spPr>
        <p:txBody>
          <a:bodyPr wrap="none">
            <a:spAutoFit/>
          </a:bodyPr>
          <a:lstStyle/>
          <a:p>
            <a:pPr>
              <a:defRPr/>
            </a:pPr>
            <a:r>
              <a:rPr lang="en-US" sz="2800" b="1" dirty="0">
                <a:solidFill>
                  <a:srgbClr val="984807"/>
                </a:solidFill>
                <a:latin typeface="Times New Roman" panose="02020603050405020304" pitchFamily="18" charset="0"/>
                <a:cs typeface="Times New Roman" panose="02020603050405020304" pitchFamily="18" charset="0"/>
              </a:rPr>
              <a:t>- </a:t>
            </a:r>
            <a:r>
              <a:rPr lang="en-US" sz="2800" b="1" dirty="0" err="1">
                <a:solidFill>
                  <a:srgbClr val="984807"/>
                </a:solidFill>
                <a:latin typeface="Times New Roman" panose="02020603050405020304" pitchFamily="18" charset="0"/>
                <a:cs typeface="Times New Roman" panose="02020603050405020304" pitchFamily="18" charset="0"/>
              </a:rPr>
              <a:t>Cách</a:t>
            </a:r>
            <a:r>
              <a:rPr lang="en-US" sz="2800" b="1" dirty="0">
                <a:solidFill>
                  <a:srgbClr val="984807"/>
                </a:solidFill>
                <a:latin typeface="Times New Roman" panose="02020603050405020304" pitchFamily="18" charset="0"/>
                <a:cs typeface="Times New Roman" panose="02020603050405020304" pitchFamily="18" charset="0"/>
              </a:rPr>
              <a:t> </a:t>
            </a:r>
            <a:r>
              <a:rPr lang="en-US" sz="2800" b="1" dirty="0" err="1">
                <a:solidFill>
                  <a:srgbClr val="984807"/>
                </a:solidFill>
                <a:latin typeface="Times New Roman" panose="02020603050405020304" pitchFamily="18" charset="0"/>
                <a:cs typeface="Times New Roman" panose="02020603050405020304" pitchFamily="18" charset="0"/>
              </a:rPr>
              <a:t>sử</a:t>
            </a:r>
            <a:r>
              <a:rPr lang="en-US" sz="2800" b="1" dirty="0">
                <a:solidFill>
                  <a:srgbClr val="984807"/>
                </a:solidFill>
                <a:latin typeface="Times New Roman" panose="02020603050405020304" pitchFamily="18" charset="0"/>
                <a:cs typeface="Times New Roman" panose="02020603050405020304" pitchFamily="18" charset="0"/>
              </a:rPr>
              <a:t> </a:t>
            </a:r>
            <a:r>
              <a:rPr lang="en-US" sz="2800" b="1" dirty="0" err="1">
                <a:solidFill>
                  <a:srgbClr val="984807"/>
                </a:solidFill>
                <a:latin typeface="Times New Roman" panose="02020603050405020304" pitchFamily="18" charset="0"/>
                <a:cs typeface="Times New Roman" panose="02020603050405020304" pitchFamily="18" charset="0"/>
              </a:rPr>
              <a:t>dụng</a:t>
            </a:r>
            <a:r>
              <a:rPr lang="en-US" sz="2800" b="1" dirty="0">
                <a:solidFill>
                  <a:srgbClr val="984807"/>
                </a:solidFill>
                <a:latin typeface="Times New Roman" panose="02020603050405020304" pitchFamily="18" charset="0"/>
                <a:cs typeface="Times New Roman" panose="02020603050405020304" pitchFamily="18" charset="0"/>
              </a:rPr>
              <a:t> </a:t>
            </a:r>
            <a:r>
              <a:rPr lang="en-US" sz="2800" b="1" dirty="0" err="1">
                <a:solidFill>
                  <a:srgbClr val="984807"/>
                </a:solidFill>
                <a:latin typeface="Times New Roman" panose="02020603050405020304" pitchFamily="18" charset="0"/>
                <a:cs typeface="Times New Roman" panose="02020603050405020304" pitchFamily="18" charset="0"/>
              </a:rPr>
              <a:t>quạt</a:t>
            </a:r>
            <a:r>
              <a:rPr lang="en-US" sz="2800" b="1" dirty="0">
                <a:solidFill>
                  <a:srgbClr val="984807"/>
                </a:solidFill>
                <a:latin typeface="Times New Roman" panose="02020603050405020304" pitchFamily="18" charset="0"/>
                <a:cs typeface="Times New Roman" panose="02020603050405020304" pitchFamily="18" charset="0"/>
              </a:rPr>
              <a:t> </a:t>
            </a:r>
            <a:r>
              <a:rPr lang="en-US" sz="2800" b="1" dirty="0" err="1">
                <a:solidFill>
                  <a:srgbClr val="984807"/>
                </a:solidFill>
                <a:latin typeface="Times New Roman" panose="02020603050405020304" pitchFamily="18" charset="0"/>
                <a:cs typeface="Times New Roman" panose="02020603050405020304" pitchFamily="18" charset="0"/>
              </a:rPr>
              <a:t>điện</a:t>
            </a:r>
            <a:r>
              <a:rPr lang="en-US" sz="2800" b="1" dirty="0">
                <a:solidFill>
                  <a:srgbClr val="984807"/>
                </a:solidFill>
                <a:latin typeface="Times New Roman" panose="02020603050405020304" pitchFamily="18" charset="0"/>
                <a:cs typeface="Times New Roman" panose="02020603050405020304" pitchFamily="18" charset="0"/>
              </a:rPr>
              <a:t> </a:t>
            </a:r>
            <a:r>
              <a:rPr lang="en-US" sz="2800" b="1" dirty="0" err="1">
                <a:solidFill>
                  <a:srgbClr val="984807"/>
                </a:solidFill>
                <a:latin typeface="Times New Roman" panose="02020603050405020304" pitchFamily="18" charset="0"/>
                <a:cs typeface="Times New Roman" panose="02020603050405020304" pitchFamily="18" charset="0"/>
              </a:rPr>
              <a:t>đúng</a:t>
            </a:r>
            <a:r>
              <a:rPr lang="en-US" sz="2800" b="1" dirty="0">
                <a:solidFill>
                  <a:srgbClr val="984807"/>
                </a:solidFill>
                <a:latin typeface="Times New Roman" panose="02020603050405020304" pitchFamily="18" charset="0"/>
                <a:cs typeface="Times New Roman" panose="02020603050405020304" pitchFamily="18" charset="0"/>
              </a:rPr>
              <a:t> </a:t>
            </a:r>
            <a:r>
              <a:rPr lang="en-US" sz="2800" b="1" dirty="0" err="1">
                <a:solidFill>
                  <a:srgbClr val="984807"/>
                </a:solidFill>
                <a:latin typeface="Times New Roman" panose="02020603050405020304" pitchFamily="18" charset="0"/>
                <a:cs typeface="Times New Roman" panose="02020603050405020304" pitchFamily="18" charset="0"/>
              </a:rPr>
              <a:t>cách</a:t>
            </a:r>
            <a:r>
              <a:rPr lang="en-US" sz="2800" b="1" dirty="0">
                <a:solidFill>
                  <a:srgbClr val="984807"/>
                </a:solidFill>
                <a:latin typeface="Times New Roman" panose="02020603050405020304" pitchFamily="18" charset="0"/>
                <a:cs typeface="Times New Roman" panose="02020603050405020304" pitchFamily="18" charset="0"/>
              </a:rPr>
              <a:t> </a:t>
            </a:r>
            <a:r>
              <a:rPr lang="en-US" sz="2800" b="1" dirty="0" err="1">
                <a:solidFill>
                  <a:srgbClr val="984807"/>
                </a:solidFill>
                <a:latin typeface="Times New Roman" panose="02020603050405020304" pitchFamily="18" charset="0"/>
                <a:cs typeface="Times New Roman" panose="02020603050405020304" pitchFamily="18" charset="0"/>
              </a:rPr>
              <a:t>và</a:t>
            </a:r>
            <a:r>
              <a:rPr lang="en-US" sz="2800" b="1" dirty="0">
                <a:solidFill>
                  <a:srgbClr val="984807"/>
                </a:solidFill>
                <a:latin typeface="Times New Roman" panose="02020603050405020304" pitchFamily="18" charset="0"/>
                <a:cs typeface="Times New Roman" panose="02020603050405020304" pitchFamily="18" charset="0"/>
              </a:rPr>
              <a:t> an </a:t>
            </a:r>
            <a:r>
              <a:rPr lang="en-US" sz="2800" b="1" dirty="0" err="1">
                <a:solidFill>
                  <a:srgbClr val="984807"/>
                </a:solidFill>
                <a:latin typeface="Times New Roman" panose="02020603050405020304" pitchFamily="18" charset="0"/>
                <a:cs typeface="Times New Roman" panose="02020603050405020304" pitchFamily="18" charset="0"/>
              </a:rPr>
              <a:t>toàn</a:t>
            </a:r>
            <a:r>
              <a:rPr lang="en-US" sz="2800" b="1" dirty="0">
                <a:solidFill>
                  <a:srgbClr val="984807"/>
                </a:solidFill>
                <a:latin typeface="Times New Roman" panose="02020603050405020304" pitchFamily="18" charset="0"/>
                <a:cs typeface="Times New Roman" panose="02020603050405020304" pitchFamily="18" charset="0"/>
              </a:rPr>
              <a:t>.</a:t>
            </a:r>
          </a:p>
        </p:txBody>
      </p:sp>
      <p:pic>
        <p:nvPicPr>
          <p:cNvPr id="15" name="Picture 14"/>
          <p:cNvPicPr>
            <a:picLocks noChangeAspect="1"/>
          </p:cNvPicPr>
          <p:nvPr/>
        </p:nvPicPr>
        <p:blipFill>
          <a:blip r:embed="rId8"/>
          <a:stretch>
            <a:fillRect/>
          </a:stretch>
        </p:blipFill>
        <p:spPr>
          <a:xfrm>
            <a:off x="3764131" y="3657211"/>
            <a:ext cx="4196813" cy="2326730"/>
          </a:xfrm>
          <a:prstGeom prst="rect">
            <a:avLst/>
          </a:prstGeom>
        </p:spPr>
      </p:pic>
    </p:spTree>
    <p:extLst>
      <p:ext uri="{BB962C8B-B14F-4D97-AF65-F5344CB8AC3E}">
        <p14:creationId xmlns:p14="http://schemas.microsoft.com/office/powerpoint/2010/main" val="1127547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724286"/>
            <a:ext cx="2446477" cy="2827460"/>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2692171" y="701784"/>
            <a:ext cx="7415995" cy="4262720"/>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10037388" y="330203"/>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Picture 2">
            <a:extLst>
              <a:ext uri="{FF2B5EF4-FFF2-40B4-BE49-F238E27FC236}">
                <a16:creationId xmlns:a16="http://schemas.microsoft.com/office/drawing/2014/main" id="{D228DA72-1090-4F93-927F-2220C2DAAC8E}"/>
              </a:ext>
            </a:extLst>
          </p:cNvPr>
          <p:cNvPicPr>
            <a:picLocks noChangeAspect="1"/>
          </p:cNvPicPr>
          <p:nvPr/>
        </p:nvPicPr>
        <p:blipFill>
          <a:blip r:embed="rId10"/>
          <a:stretch>
            <a:fillRect/>
          </a:stretch>
        </p:blipFill>
        <p:spPr>
          <a:xfrm>
            <a:off x="3252877" y="2054895"/>
            <a:ext cx="6913463" cy="2103302"/>
          </a:xfrm>
          <a:prstGeom prst="rect">
            <a:avLst/>
          </a:prstGeom>
        </p:spPr>
      </p:pic>
    </p:spTree>
    <p:extLst>
      <p:ext uri="{BB962C8B-B14F-4D97-AF65-F5344CB8AC3E}">
        <p14:creationId xmlns:p14="http://schemas.microsoft.com/office/powerpoint/2010/main" val="293498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27200" y="835025"/>
            <a:ext cx="9956800" cy="1984375"/>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4400" b="1" dirty="0" err="1" smtClean="0">
                <a:solidFill>
                  <a:schemeClr val="bg1"/>
                </a:solidFill>
                <a:latin typeface="Times New Roman" pitchFamily="18" charset="0"/>
              </a:rPr>
              <a:t>Bộ</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phận</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nào</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của</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quạt</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tạo</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ra</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gió</a:t>
            </a:r>
            <a:r>
              <a:rPr lang="en-US" sz="4400" b="1" dirty="0" smtClean="0">
                <a:solidFill>
                  <a:schemeClr val="bg1"/>
                </a:solidFill>
                <a:latin typeface="Times New Roman" pitchFamily="18" charset="0"/>
              </a:rPr>
              <a:t>?</a:t>
            </a:r>
          </a:p>
        </p:txBody>
      </p:sp>
      <p:grpSp>
        <p:nvGrpSpPr>
          <p:cNvPr id="4099" name="Group 51"/>
          <p:cNvGrpSpPr>
            <a:grpSpLocks/>
          </p:cNvGrpSpPr>
          <p:nvPr/>
        </p:nvGrpSpPr>
        <p:grpSpPr bwMode="auto">
          <a:xfrm>
            <a:off x="-4232" y="-4763"/>
            <a:ext cx="427567" cy="6858001"/>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4141"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vi-VN" sz="2000">
                <a:latin typeface=".VnTime" pitchFamily="34" charset="0"/>
              </a:endParaRPr>
            </a:p>
          </p:txBody>
        </p:sp>
        <p:sp>
          <p:nvSpPr>
            <p:cNvPr id="14" name="Rectangle 13"/>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sp>
        <p:nvSpPr>
          <p:cNvPr id="4" name="AutoShape 51"/>
          <p:cNvSpPr>
            <a:spLocks noChangeArrowheads="1"/>
          </p:cNvSpPr>
          <p:nvPr/>
        </p:nvSpPr>
        <p:spPr bwMode="auto">
          <a:xfrm>
            <a:off x="2315642" y="3606800"/>
            <a:ext cx="7437967"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err="1" smtClean="0">
                <a:solidFill>
                  <a:schemeClr val="bg1"/>
                </a:solidFill>
                <a:latin typeface="Times New Roman" pitchFamily="18" charset="0"/>
                <a:cs typeface="Times New Roman" pitchFamily="18" charset="0"/>
              </a:rPr>
              <a:t>Đế</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quạt</a:t>
            </a:r>
            <a:endParaRPr lang="en-US" sz="4000" b="1" dirty="0">
              <a:solidFill>
                <a:schemeClr val="bg1"/>
              </a:solidFill>
              <a:latin typeface="Times New Roman" pitchFamily="18" charset="0"/>
              <a:cs typeface="Times New Roman"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3929071"/>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00060" y="3706814"/>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501653" y="3779840"/>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8" name="WordArt 226"/>
          <p:cNvSpPr>
            <a:spLocks noChangeArrowheads="1" noChangeShapeType="1" noTextEdit="1"/>
          </p:cNvSpPr>
          <p:nvPr/>
        </p:nvSpPr>
        <p:spPr bwMode="auto">
          <a:xfrm>
            <a:off x="776826" y="3892550"/>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A</a:t>
            </a:r>
          </a:p>
        </p:txBody>
      </p:sp>
      <p:sp>
        <p:nvSpPr>
          <p:cNvPr id="9" name="AutoShape 51"/>
          <p:cNvSpPr>
            <a:spLocks noChangeArrowheads="1"/>
          </p:cNvSpPr>
          <p:nvPr/>
        </p:nvSpPr>
        <p:spPr bwMode="auto">
          <a:xfrm>
            <a:off x="2171709" y="4646613"/>
            <a:ext cx="7437967"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err="1" smtClean="0">
                <a:solidFill>
                  <a:schemeClr val="bg1"/>
                </a:solidFill>
                <a:latin typeface="Times New Roman" pitchFamily="18" charset="0"/>
                <a:cs typeface="Times New Roman" pitchFamily="18" charset="0"/>
              </a:rPr>
              <a:t>Thân</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quạt</a:t>
            </a:r>
            <a:endParaRPr lang="en-US" sz="4000" b="1" dirty="0">
              <a:solidFill>
                <a:schemeClr val="bg1"/>
              </a:solidFill>
              <a:latin typeface="Times New Roman" pitchFamily="18" charset="0"/>
              <a:cs typeface="Times New Roman"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4919676"/>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00060" y="46974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501653" y="47704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5" name="WordArt 226"/>
          <p:cNvSpPr>
            <a:spLocks noChangeArrowheads="1" noChangeShapeType="1" noTextEdit="1"/>
          </p:cNvSpPr>
          <p:nvPr/>
        </p:nvSpPr>
        <p:spPr bwMode="auto">
          <a:xfrm>
            <a:off x="776826" y="4883150"/>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B</a:t>
            </a:r>
          </a:p>
        </p:txBody>
      </p:sp>
      <p:sp>
        <p:nvSpPr>
          <p:cNvPr id="16" name="AutoShape 51"/>
          <p:cNvSpPr>
            <a:spLocks noChangeArrowheads="1"/>
          </p:cNvSpPr>
          <p:nvPr/>
        </p:nvSpPr>
        <p:spPr bwMode="auto">
          <a:xfrm>
            <a:off x="2171703" y="5637213"/>
            <a:ext cx="7581900"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b="1" dirty="0" err="1" smtClean="0">
                <a:solidFill>
                  <a:schemeClr val="bg1"/>
                </a:solidFill>
                <a:latin typeface="Times New Roman" pitchFamily="18" charset="0"/>
              </a:rPr>
              <a:t>Cánh</a:t>
            </a:r>
            <a:r>
              <a:rPr lang="en-US" sz="4000" b="1" dirty="0" smtClean="0">
                <a:solidFill>
                  <a:schemeClr val="bg1"/>
                </a:solidFill>
                <a:latin typeface="Times New Roman" pitchFamily="18" charset="0"/>
              </a:rPr>
              <a:t> </a:t>
            </a:r>
            <a:r>
              <a:rPr lang="en-US" sz="4000" b="1" dirty="0" err="1" smtClean="0">
                <a:solidFill>
                  <a:schemeClr val="bg1"/>
                </a:solidFill>
                <a:latin typeface="Times New Roman" pitchFamily="18" charset="0"/>
              </a:rPr>
              <a:t>quạt</a:t>
            </a:r>
            <a:endParaRPr lang="en-US" sz="4000" b="1" dirty="0">
              <a:solidFill>
                <a:schemeClr val="bg1"/>
              </a:solidFill>
              <a:latin typeface="Times New Roman"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5910276"/>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00060" y="56880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501653" y="57610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20" name="WordArt 226"/>
          <p:cNvSpPr>
            <a:spLocks noChangeArrowheads="1" noChangeShapeType="1" noTextEdit="1"/>
          </p:cNvSpPr>
          <p:nvPr/>
        </p:nvSpPr>
        <p:spPr bwMode="auto">
          <a:xfrm>
            <a:off x="776826" y="5873750"/>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C</a:t>
            </a:r>
          </a:p>
        </p:txBody>
      </p:sp>
      <p:sp>
        <p:nvSpPr>
          <p:cNvPr id="8219" name="AutoShape 27"/>
          <p:cNvSpPr>
            <a:spLocks noChangeArrowheads="1"/>
          </p:cNvSpPr>
          <p:nvPr/>
        </p:nvSpPr>
        <p:spPr bwMode="auto">
          <a:xfrm>
            <a:off x="0" y="1219200"/>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8220" name="WordArt 28"/>
          <p:cNvSpPr>
            <a:spLocks noChangeArrowheads="1" noChangeShapeType="1" noTextEdit="1"/>
          </p:cNvSpPr>
          <p:nvPr/>
        </p:nvSpPr>
        <p:spPr bwMode="auto">
          <a:xfrm>
            <a:off x="488951" y="1614488"/>
            <a:ext cx="1041400" cy="533400"/>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2</a:t>
            </a:r>
          </a:p>
        </p:txBody>
      </p:sp>
      <p:pic>
        <p:nvPicPr>
          <p:cNvPr id="4117"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49" y="741363"/>
            <a:ext cx="12192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WordArt 30"/>
          <p:cNvSpPr>
            <a:spLocks noChangeArrowheads="1" noChangeShapeType="1" noTextEdit="1"/>
          </p:cNvSpPr>
          <p:nvPr/>
        </p:nvSpPr>
        <p:spPr bwMode="auto">
          <a:xfrm>
            <a:off x="2717809" y="26988"/>
            <a:ext cx="7965017" cy="7620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Rung chuông vàng </a:t>
            </a:r>
          </a:p>
        </p:txBody>
      </p:sp>
      <p:pic>
        <p:nvPicPr>
          <p:cNvPr id="4119" name="Picture 31" descr="Bellcoll">
            <a:hlinkClick r:id="" action="ppaction://hlinkshowjump?jump=firstslide"/>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034" y="-142875"/>
            <a:ext cx="220345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WordArt 32"/>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0</a:t>
            </a:r>
          </a:p>
        </p:txBody>
      </p:sp>
      <p:sp>
        <p:nvSpPr>
          <p:cNvPr id="8225" name="WordArt 33"/>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a:t>
            </a:r>
          </a:p>
        </p:txBody>
      </p:sp>
      <p:sp>
        <p:nvSpPr>
          <p:cNvPr id="8226" name="WordArt 34"/>
          <p:cNvSpPr>
            <a:spLocks noChangeArrowheads="1" noChangeShapeType="1" noTextEdit="1"/>
          </p:cNvSpPr>
          <p:nvPr/>
        </p:nvSpPr>
        <p:spPr bwMode="auto">
          <a:xfrm>
            <a:off x="10483851" y="4419600"/>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2</a:t>
            </a:r>
          </a:p>
        </p:txBody>
      </p:sp>
      <p:sp>
        <p:nvSpPr>
          <p:cNvPr id="8227" name="WordArt 35"/>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3</a:t>
            </a:r>
          </a:p>
        </p:txBody>
      </p:sp>
      <p:sp>
        <p:nvSpPr>
          <p:cNvPr id="8228" name="WordArt 36"/>
          <p:cNvSpPr>
            <a:spLocks noChangeArrowheads="1" noChangeShapeType="1" noTextEdit="1"/>
          </p:cNvSpPr>
          <p:nvPr/>
        </p:nvSpPr>
        <p:spPr bwMode="auto">
          <a:xfrm>
            <a:off x="105410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4</a:t>
            </a:r>
          </a:p>
        </p:txBody>
      </p:sp>
      <p:sp>
        <p:nvSpPr>
          <p:cNvPr id="8229" name="WordArt 37"/>
          <p:cNvSpPr>
            <a:spLocks noChangeArrowheads="1" noChangeShapeType="1" noTextEdit="1"/>
          </p:cNvSpPr>
          <p:nvPr/>
        </p:nvSpPr>
        <p:spPr bwMode="auto">
          <a:xfrm>
            <a:off x="10496551"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5</a:t>
            </a:r>
          </a:p>
        </p:txBody>
      </p:sp>
      <p:sp>
        <p:nvSpPr>
          <p:cNvPr id="8230" name="WordArt 38"/>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6</a:t>
            </a:r>
          </a:p>
        </p:txBody>
      </p:sp>
      <p:sp>
        <p:nvSpPr>
          <p:cNvPr id="8231" name="WordArt 39"/>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7</a:t>
            </a:r>
          </a:p>
        </p:txBody>
      </p:sp>
      <p:sp>
        <p:nvSpPr>
          <p:cNvPr id="8232" name="WordArt 40"/>
          <p:cNvSpPr>
            <a:spLocks noChangeArrowheads="1" noChangeShapeType="1" noTextEdit="1"/>
          </p:cNvSpPr>
          <p:nvPr/>
        </p:nvSpPr>
        <p:spPr bwMode="auto">
          <a:xfrm>
            <a:off x="10483851" y="4433888"/>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8</a:t>
            </a:r>
          </a:p>
        </p:txBody>
      </p:sp>
      <p:sp>
        <p:nvSpPr>
          <p:cNvPr id="8233" name="WordArt 41"/>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9</a:t>
            </a:r>
          </a:p>
        </p:txBody>
      </p:sp>
      <p:sp>
        <p:nvSpPr>
          <p:cNvPr id="8234" name="WordArt 42"/>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10</a:t>
            </a:r>
          </a:p>
        </p:txBody>
      </p:sp>
      <p:grpSp>
        <p:nvGrpSpPr>
          <p:cNvPr id="25" name="Group 48"/>
          <p:cNvGrpSpPr>
            <a:grpSpLocks/>
          </p:cNvGrpSpPr>
          <p:nvPr/>
        </p:nvGrpSpPr>
        <p:grpSpPr bwMode="auto">
          <a:xfrm>
            <a:off x="9855200" y="2514600"/>
            <a:ext cx="2336800" cy="1752600"/>
            <a:chOff x="4320" y="2928"/>
            <a:chExt cx="1104" cy="1104"/>
          </a:xfrm>
        </p:grpSpPr>
        <p:sp>
          <p:nvSpPr>
            <p:cNvPr id="4138"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vi-VN" sz="6000" b="1">
                <a:solidFill>
                  <a:srgbClr val="FF0066"/>
                </a:solidFill>
                <a:latin typeface=".VnHelvetInsH" pitchFamily="34" charset="0"/>
              </a:endParaRPr>
            </a:p>
          </p:txBody>
        </p:sp>
        <p:sp>
          <p:nvSpPr>
            <p:cNvPr id="4139"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000000"/>
                  </a:solidFill>
                  <a:latin typeface="Times New Roman"/>
                  <a:cs typeface="Times New Roman"/>
                </a:rPr>
                <a:t>Hết giờ</a:t>
              </a:r>
            </a:p>
          </p:txBody>
        </p:sp>
      </p:grpSp>
      <p:pic>
        <p:nvPicPr>
          <p:cNvPr id="4137" name="Picture 51" descr="people008"/>
          <p:cNvPicPr>
            <a:picLocks noChangeAspect="1" noChangeArrowheads="1" noCrop="1"/>
          </p:cNvPicPr>
          <p:nvPr/>
        </p:nvPicPr>
        <p:blipFill>
          <a:blip r:embed="rId13">
            <a:lum contrast="12000"/>
            <a:extLst>
              <a:ext uri="{28A0092B-C50C-407E-A947-70E740481C1C}">
                <a14:useLocalDpi xmlns:a14="http://schemas.microsoft.com/office/drawing/2010/main" val="0"/>
              </a:ext>
            </a:extLst>
          </a:blip>
          <a:srcRect/>
          <a:stretch>
            <a:fillRect/>
          </a:stretch>
        </p:blipFill>
        <p:spPr bwMode="auto">
          <a:xfrm>
            <a:off x="11582400" y="6319838"/>
            <a:ext cx="60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71052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2000"/>
                                        <p:tgtEl>
                                          <p:spTgt spid="82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20"/>
                                        </p:tgtEl>
                                        <p:attrNameLst>
                                          <p:attrName>style.visibility</p:attrName>
                                        </p:attrNameLst>
                                      </p:cBhvr>
                                      <p:to>
                                        <p:strVal val="visible"/>
                                      </p:to>
                                    </p:set>
                                    <p:animEffect transition="in" filter="circle(in)">
                                      <p:cBhvr>
                                        <p:cTn id="10" dur="500"/>
                                        <p:tgtEl>
                                          <p:spTgt spid="8220"/>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8219"/>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Jet Fighter 2-DVDH.wav"/>
                                        </p:tgtEl>
                                      </p:cMediaNode>
                                    </p:audio>
                                  </p:subTnLst>
                                </p:cTn>
                              </p:par>
                              <p:par>
                                <p:cTn id="17" presetID="5" presetClass="entr" presetSubtype="10" fill="hold" nodeType="with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 3-CL (2).wav"/>
                                        </p:tgtEl>
                                      </p:cMediaNode>
                                    </p:audio>
                                  </p:subTnLst>
                                </p:cTn>
                              </p:par>
                              <p:par>
                                <p:cTn id="25" presetID="5"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5" presetClass="entr" presetSubtype="10" fill="hold" grpId="0" nodeType="withEffect">
                                  <p:stCondLst>
                                    <p:cond delay="300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par>
                                <p:cTn id="34" presetID="5" presetClass="entr" presetSubtype="10" fill="hold" nodeType="withEffect">
                                  <p:stCondLst>
                                    <p:cond delay="400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22" presetClass="entr" presetSubtype="8" fill="hold" nodeType="withEffect">
                                  <p:stCondLst>
                                    <p:cond delay="0"/>
                                  </p:stCondLst>
                                  <p:iterate type="lt">
                                    <p:tmPct val="0"/>
                                  </p:iterate>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par>
                                <p:cTn id="48" presetID="5" presetClass="entr" presetSubtype="10" fill="hold" grpId="0" nodeType="withEffect">
                                  <p:stCondLst>
                                    <p:cond delay="400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par>
                                <p:cTn id="51" presetID="5" presetClass="entr" presetSubtype="10" fill="hold" nodeType="withEffect">
                                  <p:stCondLst>
                                    <p:cond delay="5000"/>
                                  </p:stCondLst>
                                  <p:childTnLst>
                                    <p:set>
                                      <p:cBhvr>
                                        <p:cTn id="52" dur="1" fill="hold">
                                          <p:stCondLst>
                                            <p:cond delay="0"/>
                                          </p:stCondLst>
                                        </p:cTn>
                                        <p:tgtEl>
                                          <p:spTgt spid="17"/>
                                        </p:tgtEl>
                                        <p:attrNameLst>
                                          <p:attrName>style.visibility</p:attrName>
                                        </p:attrNameLst>
                                      </p:cBhvr>
                                      <p:to>
                                        <p:strVal val="visible"/>
                                      </p:to>
                                    </p:set>
                                    <p:animEffect transition="in" filter="checkerboard(across)">
                                      <p:cBhvr>
                                        <p:cTn id="53" dur="500"/>
                                        <p:tgtEl>
                                          <p:spTgt spid="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subTnLst>
                                    <p:audio>
                                      <p:cMediaNode>
                                        <p:cTn display="0" masterRel="sameClick">
                                          <p:stCondLst>
                                            <p:cond evt="begin" delay="0">
                                              <p:tn val="56"/>
                                            </p:cond>
                                          </p:stCondLst>
                                          <p:endCondLst>
                                            <p:cond evt="onStopAudio" delay="0">
                                              <p:tgtEl>
                                                <p:sldTgt/>
                                              </p:tgtEl>
                                            </p:cond>
                                          </p:endCondLst>
                                        </p:cTn>
                                        <p:tgtEl>
                                          <p:sndTgt r:embed="rId4" name="Chimes 3-CL (2).wav"/>
                                        </p:tgtEl>
                                      </p:cMediaNode>
                                    </p:audio>
                                  </p:subTnLst>
                                </p:cTn>
                              </p:par>
                              <p:par>
                                <p:cTn id="59" presetID="5" presetClass="entr" presetSubtype="1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heckerboard(across)">
                                      <p:cBhvr>
                                        <p:cTn id="61" dur="500"/>
                                        <p:tgtEl>
                                          <p:spTgt spid="20"/>
                                        </p:tgtEl>
                                      </p:cBhvr>
                                    </p:animEffect>
                                  </p:childTnLst>
                                </p:cTn>
                              </p:par>
                              <p:par>
                                <p:cTn id="62" presetID="22" presetClass="entr" presetSubtype="8" fill="hold" nodeType="withEffect">
                                  <p:stCondLst>
                                    <p:cond delay="0"/>
                                  </p:stCondLst>
                                  <p:iterate type="lt">
                                    <p:tmPct val="0"/>
                                  </p:iterate>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5" presetClass="entr" presetSubtype="10" fill="hold" grpId="0" nodeType="withEffect">
                                  <p:stCondLst>
                                    <p:cond delay="500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500"/>
                                        <p:tgtEl>
                                          <p:spTgt spid="19"/>
                                        </p:tgtEl>
                                      </p:cBhvr>
                                    </p:animEffect>
                                  </p:childTnLst>
                                </p:cTn>
                              </p:par>
                            </p:childTnLst>
                          </p:cTn>
                        </p:par>
                        <p:par>
                          <p:cTn id="68" fill="hold" nodeType="afterGroup">
                            <p:stCondLst>
                              <p:cond delay="5500"/>
                            </p:stCondLst>
                            <p:childTnLst>
                              <p:par>
                                <p:cTn id="69" presetID="9" presetClass="entr" presetSubtype="0" fill="hold" grpId="0" nodeType="afterEffect">
                                  <p:stCondLst>
                                    <p:cond delay="0"/>
                                  </p:stCondLst>
                                  <p:childTnLst>
                                    <p:set>
                                      <p:cBhvr>
                                        <p:cTn id="70" dur="1" fill="hold">
                                          <p:stCondLst>
                                            <p:cond delay="0"/>
                                          </p:stCondLst>
                                        </p:cTn>
                                        <p:tgtEl>
                                          <p:spTgt spid="8234"/>
                                        </p:tgtEl>
                                        <p:attrNameLst>
                                          <p:attrName>style.visibility</p:attrName>
                                        </p:attrNameLst>
                                      </p:cBhvr>
                                      <p:to>
                                        <p:strVal val="visible"/>
                                      </p:to>
                                    </p:set>
                                    <p:animEffect transition="in" filter="dissolve">
                                      <p:cBhvr>
                                        <p:cTn id="71" dur="500"/>
                                        <p:tgtEl>
                                          <p:spTgt spid="8234"/>
                                        </p:tgtEl>
                                      </p:cBhvr>
                                    </p:animEffect>
                                  </p:childTnLst>
                                  <p:subTnLst>
                                    <p:audio>
                                      <p:cMediaNode>
                                        <p:cTn display="0" masterRel="sameClick">
                                          <p:stCondLst>
                                            <p:cond evt="begin" delay="0">
                                              <p:tn val="69"/>
                                            </p:cond>
                                          </p:stCondLst>
                                          <p:endCondLst>
                                            <p:cond evt="onStopAudio" delay="0">
                                              <p:tgtEl>
                                                <p:sldTgt/>
                                              </p:tgtEl>
                                            </p:cond>
                                          </p:endCondLst>
                                        </p:cTn>
                                        <p:tgtEl>
                                          <p:sndTgt r:embed="rId5" name="camera.wav"/>
                                        </p:tgtEl>
                                      </p:cMediaNode>
                                    </p:audio>
                                  </p:subTnLst>
                                </p:cTn>
                              </p:par>
                            </p:childTnLst>
                          </p:cTn>
                        </p:par>
                        <p:par>
                          <p:cTn id="72" fill="hold" nodeType="afterGroup">
                            <p:stCondLst>
                              <p:cond delay="6000"/>
                            </p:stCondLst>
                            <p:childTnLst>
                              <p:par>
                                <p:cTn id="73" presetID="53" presetClass="exit" presetSubtype="0" fill="hold" grpId="1" nodeType="afterEffect">
                                  <p:stCondLst>
                                    <p:cond delay="0"/>
                                  </p:stCondLst>
                                  <p:childTnLst>
                                    <p:anim calcmode="lin" valueType="num">
                                      <p:cBhvr>
                                        <p:cTn id="74" dur="500"/>
                                        <p:tgtEl>
                                          <p:spTgt spid="8234"/>
                                        </p:tgtEl>
                                        <p:attrNameLst>
                                          <p:attrName>ppt_w</p:attrName>
                                        </p:attrNameLst>
                                      </p:cBhvr>
                                      <p:tavLst>
                                        <p:tav tm="0">
                                          <p:val>
                                            <p:strVal val="ppt_w"/>
                                          </p:val>
                                        </p:tav>
                                        <p:tav tm="100000">
                                          <p:val>
                                            <p:fltVal val="0"/>
                                          </p:val>
                                        </p:tav>
                                      </p:tavLst>
                                    </p:anim>
                                    <p:anim calcmode="lin" valueType="num">
                                      <p:cBhvr>
                                        <p:cTn id="75" dur="500"/>
                                        <p:tgtEl>
                                          <p:spTgt spid="8234"/>
                                        </p:tgtEl>
                                        <p:attrNameLst>
                                          <p:attrName>ppt_h</p:attrName>
                                        </p:attrNameLst>
                                      </p:cBhvr>
                                      <p:tavLst>
                                        <p:tav tm="0">
                                          <p:val>
                                            <p:strVal val="ppt_h"/>
                                          </p:val>
                                        </p:tav>
                                        <p:tav tm="100000">
                                          <p:val>
                                            <p:fltVal val="0"/>
                                          </p:val>
                                        </p:tav>
                                      </p:tavLst>
                                    </p:anim>
                                    <p:animEffect transition="out" filter="fade">
                                      <p:cBhvr>
                                        <p:cTn id="76" dur="500"/>
                                        <p:tgtEl>
                                          <p:spTgt spid="8234"/>
                                        </p:tgtEl>
                                      </p:cBhvr>
                                    </p:animEffect>
                                    <p:set>
                                      <p:cBhvr>
                                        <p:cTn id="77" dur="1" fill="hold">
                                          <p:stCondLst>
                                            <p:cond delay="499"/>
                                          </p:stCondLst>
                                        </p:cTn>
                                        <p:tgtEl>
                                          <p:spTgt spid="8234"/>
                                        </p:tgtEl>
                                        <p:attrNameLst>
                                          <p:attrName>style.visibility</p:attrName>
                                        </p:attrNameLst>
                                      </p:cBhvr>
                                      <p:to>
                                        <p:strVal val="hidden"/>
                                      </p:to>
                                    </p:set>
                                  </p:childTnLst>
                                </p:cTn>
                              </p:par>
                            </p:childTnLst>
                          </p:cTn>
                        </p:par>
                        <p:par>
                          <p:cTn id="78" fill="hold" nodeType="afterGroup">
                            <p:stCondLst>
                              <p:cond delay="6500"/>
                            </p:stCondLst>
                            <p:childTnLst>
                              <p:par>
                                <p:cTn id="79" presetID="9" presetClass="entr" presetSubtype="0" fill="hold" grpId="0" nodeType="afterEffect">
                                  <p:stCondLst>
                                    <p:cond delay="0"/>
                                  </p:stCondLst>
                                  <p:childTnLst>
                                    <p:set>
                                      <p:cBhvr>
                                        <p:cTn id="80" dur="1" fill="hold">
                                          <p:stCondLst>
                                            <p:cond delay="0"/>
                                          </p:stCondLst>
                                        </p:cTn>
                                        <p:tgtEl>
                                          <p:spTgt spid="8233"/>
                                        </p:tgtEl>
                                        <p:attrNameLst>
                                          <p:attrName>style.visibility</p:attrName>
                                        </p:attrNameLst>
                                      </p:cBhvr>
                                      <p:to>
                                        <p:strVal val="visible"/>
                                      </p:to>
                                    </p:set>
                                    <p:animEffect transition="in" filter="dissolve">
                                      <p:cBhvr>
                                        <p:cTn id="81" dur="500"/>
                                        <p:tgtEl>
                                          <p:spTgt spid="8233"/>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7000"/>
                            </p:stCondLst>
                            <p:childTnLst>
                              <p:par>
                                <p:cTn id="83" presetID="53" presetClass="exit" presetSubtype="0" fill="hold" grpId="1" nodeType="afterEffect">
                                  <p:stCondLst>
                                    <p:cond delay="0"/>
                                  </p:stCondLst>
                                  <p:childTnLst>
                                    <p:anim calcmode="lin" valueType="num">
                                      <p:cBhvr>
                                        <p:cTn id="84" dur="500"/>
                                        <p:tgtEl>
                                          <p:spTgt spid="8233"/>
                                        </p:tgtEl>
                                        <p:attrNameLst>
                                          <p:attrName>ppt_w</p:attrName>
                                        </p:attrNameLst>
                                      </p:cBhvr>
                                      <p:tavLst>
                                        <p:tav tm="0">
                                          <p:val>
                                            <p:strVal val="ppt_w"/>
                                          </p:val>
                                        </p:tav>
                                        <p:tav tm="100000">
                                          <p:val>
                                            <p:fltVal val="0"/>
                                          </p:val>
                                        </p:tav>
                                      </p:tavLst>
                                    </p:anim>
                                    <p:anim calcmode="lin" valueType="num">
                                      <p:cBhvr>
                                        <p:cTn id="85" dur="500"/>
                                        <p:tgtEl>
                                          <p:spTgt spid="8233"/>
                                        </p:tgtEl>
                                        <p:attrNameLst>
                                          <p:attrName>ppt_h</p:attrName>
                                        </p:attrNameLst>
                                      </p:cBhvr>
                                      <p:tavLst>
                                        <p:tav tm="0">
                                          <p:val>
                                            <p:strVal val="ppt_h"/>
                                          </p:val>
                                        </p:tav>
                                        <p:tav tm="100000">
                                          <p:val>
                                            <p:fltVal val="0"/>
                                          </p:val>
                                        </p:tav>
                                      </p:tavLst>
                                    </p:anim>
                                    <p:animEffect transition="out" filter="fade">
                                      <p:cBhvr>
                                        <p:cTn id="86" dur="500"/>
                                        <p:tgtEl>
                                          <p:spTgt spid="8233"/>
                                        </p:tgtEl>
                                      </p:cBhvr>
                                    </p:animEffect>
                                    <p:set>
                                      <p:cBhvr>
                                        <p:cTn id="87" dur="1" fill="hold">
                                          <p:stCondLst>
                                            <p:cond delay="499"/>
                                          </p:stCondLst>
                                        </p:cTn>
                                        <p:tgtEl>
                                          <p:spTgt spid="8233"/>
                                        </p:tgtEl>
                                        <p:attrNameLst>
                                          <p:attrName>style.visibility</p:attrName>
                                        </p:attrNameLst>
                                      </p:cBhvr>
                                      <p:to>
                                        <p:strVal val="hidden"/>
                                      </p:to>
                                    </p:set>
                                  </p:childTnLst>
                                </p:cTn>
                              </p:par>
                            </p:childTnLst>
                          </p:cTn>
                        </p:par>
                        <p:par>
                          <p:cTn id="88" fill="hold" nodeType="afterGroup">
                            <p:stCondLst>
                              <p:cond delay="7500"/>
                            </p:stCondLst>
                            <p:childTnLst>
                              <p:par>
                                <p:cTn id="89" presetID="9" presetClass="entr" presetSubtype="0" fill="hold" grpId="0" nodeType="afterEffect">
                                  <p:stCondLst>
                                    <p:cond delay="0"/>
                                  </p:stCondLst>
                                  <p:childTnLst>
                                    <p:set>
                                      <p:cBhvr>
                                        <p:cTn id="90" dur="1" fill="hold">
                                          <p:stCondLst>
                                            <p:cond delay="0"/>
                                          </p:stCondLst>
                                        </p:cTn>
                                        <p:tgtEl>
                                          <p:spTgt spid="8232"/>
                                        </p:tgtEl>
                                        <p:attrNameLst>
                                          <p:attrName>style.visibility</p:attrName>
                                        </p:attrNameLst>
                                      </p:cBhvr>
                                      <p:to>
                                        <p:strVal val="visible"/>
                                      </p:to>
                                    </p:set>
                                    <p:animEffect transition="in" filter="dissolve">
                                      <p:cBhvr>
                                        <p:cTn id="91" dur="500"/>
                                        <p:tgtEl>
                                          <p:spTgt spid="8232"/>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8000"/>
                            </p:stCondLst>
                            <p:childTnLst>
                              <p:par>
                                <p:cTn id="93" presetID="53" presetClass="exit" presetSubtype="0" fill="hold" grpId="1" nodeType="afterEffect">
                                  <p:stCondLst>
                                    <p:cond delay="0"/>
                                  </p:stCondLst>
                                  <p:childTnLst>
                                    <p:anim calcmode="lin" valueType="num">
                                      <p:cBhvr>
                                        <p:cTn id="94" dur="500"/>
                                        <p:tgtEl>
                                          <p:spTgt spid="8232"/>
                                        </p:tgtEl>
                                        <p:attrNameLst>
                                          <p:attrName>ppt_w</p:attrName>
                                        </p:attrNameLst>
                                      </p:cBhvr>
                                      <p:tavLst>
                                        <p:tav tm="0">
                                          <p:val>
                                            <p:strVal val="ppt_w"/>
                                          </p:val>
                                        </p:tav>
                                        <p:tav tm="100000">
                                          <p:val>
                                            <p:fltVal val="0"/>
                                          </p:val>
                                        </p:tav>
                                      </p:tavLst>
                                    </p:anim>
                                    <p:anim calcmode="lin" valueType="num">
                                      <p:cBhvr>
                                        <p:cTn id="95" dur="500"/>
                                        <p:tgtEl>
                                          <p:spTgt spid="8232"/>
                                        </p:tgtEl>
                                        <p:attrNameLst>
                                          <p:attrName>ppt_h</p:attrName>
                                        </p:attrNameLst>
                                      </p:cBhvr>
                                      <p:tavLst>
                                        <p:tav tm="0">
                                          <p:val>
                                            <p:strVal val="ppt_h"/>
                                          </p:val>
                                        </p:tav>
                                        <p:tav tm="100000">
                                          <p:val>
                                            <p:fltVal val="0"/>
                                          </p:val>
                                        </p:tav>
                                      </p:tavLst>
                                    </p:anim>
                                    <p:animEffect transition="out" filter="fade">
                                      <p:cBhvr>
                                        <p:cTn id="96" dur="500"/>
                                        <p:tgtEl>
                                          <p:spTgt spid="8232"/>
                                        </p:tgtEl>
                                      </p:cBhvr>
                                    </p:animEffect>
                                    <p:set>
                                      <p:cBhvr>
                                        <p:cTn id="97" dur="1" fill="hold">
                                          <p:stCondLst>
                                            <p:cond delay="499"/>
                                          </p:stCondLst>
                                        </p:cTn>
                                        <p:tgtEl>
                                          <p:spTgt spid="8232"/>
                                        </p:tgtEl>
                                        <p:attrNameLst>
                                          <p:attrName>style.visibility</p:attrName>
                                        </p:attrNameLst>
                                      </p:cBhvr>
                                      <p:to>
                                        <p:strVal val="hidden"/>
                                      </p:to>
                                    </p:set>
                                  </p:childTnLst>
                                </p:cTn>
                              </p:par>
                            </p:childTnLst>
                          </p:cTn>
                        </p:par>
                        <p:par>
                          <p:cTn id="98" fill="hold" nodeType="afterGroup">
                            <p:stCondLst>
                              <p:cond delay="8500"/>
                            </p:stCondLst>
                            <p:childTnLst>
                              <p:par>
                                <p:cTn id="99" presetID="9" presetClass="entr" presetSubtype="0" fill="hold" grpId="0" nodeType="afterEffect">
                                  <p:stCondLst>
                                    <p:cond delay="0"/>
                                  </p:stCondLst>
                                  <p:childTnLst>
                                    <p:set>
                                      <p:cBhvr>
                                        <p:cTn id="100" dur="1" fill="hold">
                                          <p:stCondLst>
                                            <p:cond delay="0"/>
                                          </p:stCondLst>
                                        </p:cTn>
                                        <p:tgtEl>
                                          <p:spTgt spid="8231"/>
                                        </p:tgtEl>
                                        <p:attrNameLst>
                                          <p:attrName>style.visibility</p:attrName>
                                        </p:attrNameLst>
                                      </p:cBhvr>
                                      <p:to>
                                        <p:strVal val="visible"/>
                                      </p:to>
                                    </p:set>
                                    <p:animEffect transition="in" filter="dissolve">
                                      <p:cBhvr>
                                        <p:cTn id="101" dur="500"/>
                                        <p:tgtEl>
                                          <p:spTgt spid="8231"/>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9000"/>
                            </p:stCondLst>
                            <p:childTnLst>
                              <p:par>
                                <p:cTn id="103" presetID="53" presetClass="exit" presetSubtype="0" fill="hold" grpId="1" nodeType="afterEffect">
                                  <p:stCondLst>
                                    <p:cond delay="0"/>
                                  </p:stCondLst>
                                  <p:childTnLst>
                                    <p:anim calcmode="lin" valueType="num">
                                      <p:cBhvr>
                                        <p:cTn id="104" dur="500"/>
                                        <p:tgtEl>
                                          <p:spTgt spid="8231"/>
                                        </p:tgtEl>
                                        <p:attrNameLst>
                                          <p:attrName>ppt_w</p:attrName>
                                        </p:attrNameLst>
                                      </p:cBhvr>
                                      <p:tavLst>
                                        <p:tav tm="0">
                                          <p:val>
                                            <p:strVal val="ppt_w"/>
                                          </p:val>
                                        </p:tav>
                                        <p:tav tm="100000">
                                          <p:val>
                                            <p:fltVal val="0"/>
                                          </p:val>
                                        </p:tav>
                                      </p:tavLst>
                                    </p:anim>
                                    <p:anim calcmode="lin" valueType="num">
                                      <p:cBhvr>
                                        <p:cTn id="105" dur="500"/>
                                        <p:tgtEl>
                                          <p:spTgt spid="8231"/>
                                        </p:tgtEl>
                                        <p:attrNameLst>
                                          <p:attrName>ppt_h</p:attrName>
                                        </p:attrNameLst>
                                      </p:cBhvr>
                                      <p:tavLst>
                                        <p:tav tm="0">
                                          <p:val>
                                            <p:strVal val="ppt_h"/>
                                          </p:val>
                                        </p:tav>
                                        <p:tav tm="100000">
                                          <p:val>
                                            <p:fltVal val="0"/>
                                          </p:val>
                                        </p:tav>
                                      </p:tavLst>
                                    </p:anim>
                                    <p:animEffect transition="out" filter="fade">
                                      <p:cBhvr>
                                        <p:cTn id="106" dur="500"/>
                                        <p:tgtEl>
                                          <p:spTgt spid="8231"/>
                                        </p:tgtEl>
                                      </p:cBhvr>
                                    </p:animEffect>
                                    <p:set>
                                      <p:cBhvr>
                                        <p:cTn id="107" dur="1" fill="hold">
                                          <p:stCondLst>
                                            <p:cond delay="499"/>
                                          </p:stCondLst>
                                        </p:cTn>
                                        <p:tgtEl>
                                          <p:spTgt spid="8231"/>
                                        </p:tgtEl>
                                        <p:attrNameLst>
                                          <p:attrName>style.visibility</p:attrName>
                                        </p:attrNameLst>
                                      </p:cBhvr>
                                      <p:to>
                                        <p:strVal val="hidden"/>
                                      </p:to>
                                    </p:set>
                                  </p:childTnLst>
                                </p:cTn>
                              </p:par>
                            </p:childTnLst>
                          </p:cTn>
                        </p:par>
                        <p:par>
                          <p:cTn id="108" fill="hold" nodeType="afterGroup">
                            <p:stCondLst>
                              <p:cond delay="9500"/>
                            </p:stCondLst>
                            <p:childTnLst>
                              <p:par>
                                <p:cTn id="109" presetID="9" presetClass="entr" presetSubtype="0" fill="hold" grpId="0" nodeType="afterEffect">
                                  <p:stCondLst>
                                    <p:cond delay="0"/>
                                  </p:stCondLst>
                                  <p:childTnLst>
                                    <p:set>
                                      <p:cBhvr>
                                        <p:cTn id="110" dur="1" fill="hold">
                                          <p:stCondLst>
                                            <p:cond delay="0"/>
                                          </p:stCondLst>
                                        </p:cTn>
                                        <p:tgtEl>
                                          <p:spTgt spid="8230"/>
                                        </p:tgtEl>
                                        <p:attrNameLst>
                                          <p:attrName>style.visibility</p:attrName>
                                        </p:attrNameLst>
                                      </p:cBhvr>
                                      <p:to>
                                        <p:strVal val="visible"/>
                                      </p:to>
                                    </p:set>
                                    <p:animEffect transition="in" filter="dissolve">
                                      <p:cBhvr>
                                        <p:cTn id="111" dur="500"/>
                                        <p:tgtEl>
                                          <p:spTgt spid="8230"/>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10000"/>
                            </p:stCondLst>
                            <p:childTnLst>
                              <p:par>
                                <p:cTn id="113" presetID="53" presetClass="exit" presetSubtype="0" fill="hold" grpId="1" nodeType="afterEffect">
                                  <p:stCondLst>
                                    <p:cond delay="0"/>
                                  </p:stCondLst>
                                  <p:childTnLst>
                                    <p:anim calcmode="lin" valueType="num">
                                      <p:cBhvr>
                                        <p:cTn id="114" dur="500"/>
                                        <p:tgtEl>
                                          <p:spTgt spid="8230"/>
                                        </p:tgtEl>
                                        <p:attrNameLst>
                                          <p:attrName>ppt_w</p:attrName>
                                        </p:attrNameLst>
                                      </p:cBhvr>
                                      <p:tavLst>
                                        <p:tav tm="0">
                                          <p:val>
                                            <p:strVal val="ppt_w"/>
                                          </p:val>
                                        </p:tav>
                                        <p:tav tm="100000">
                                          <p:val>
                                            <p:fltVal val="0"/>
                                          </p:val>
                                        </p:tav>
                                      </p:tavLst>
                                    </p:anim>
                                    <p:anim calcmode="lin" valueType="num">
                                      <p:cBhvr>
                                        <p:cTn id="115" dur="500"/>
                                        <p:tgtEl>
                                          <p:spTgt spid="8230"/>
                                        </p:tgtEl>
                                        <p:attrNameLst>
                                          <p:attrName>ppt_h</p:attrName>
                                        </p:attrNameLst>
                                      </p:cBhvr>
                                      <p:tavLst>
                                        <p:tav tm="0">
                                          <p:val>
                                            <p:strVal val="ppt_h"/>
                                          </p:val>
                                        </p:tav>
                                        <p:tav tm="100000">
                                          <p:val>
                                            <p:fltVal val="0"/>
                                          </p:val>
                                        </p:tav>
                                      </p:tavLst>
                                    </p:anim>
                                    <p:animEffect transition="out" filter="fade">
                                      <p:cBhvr>
                                        <p:cTn id="116" dur="500"/>
                                        <p:tgtEl>
                                          <p:spTgt spid="8230"/>
                                        </p:tgtEl>
                                      </p:cBhvr>
                                    </p:animEffect>
                                    <p:set>
                                      <p:cBhvr>
                                        <p:cTn id="117" dur="1" fill="hold">
                                          <p:stCondLst>
                                            <p:cond delay="499"/>
                                          </p:stCondLst>
                                        </p:cTn>
                                        <p:tgtEl>
                                          <p:spTgt spid="8230"/>
                                        </p:tgtEl>
                                        <p:attrNameLst>
                                          <p:attrName>style.visibility</p:attrName>
                                        </p:attrNameLst>
                                      </p:cBhvr>
                                      <p:to>
                                        <p:strVal val="hidden"/>
                                      </p:to>
                                    </p:set>
                                  </p:childTnLst>
                                </p:cTn>
                              </p:par>
                            </p:childTnLst>
                          </p:cTn>
                        </p:par>
                        <p:par>
                          <p:cTn id="118" fill="hold" nodeType="afterGroup">
                            <p:stCondLst>
                              <p:cond delay="10500"/>
                            </p:stCondLst>
                            <p:childTnLst>
                              <p:par>
                                <p:cTn id="119" presetID="9" presetClass="entr" presetSubtype="0" fill="hold" grpId="0" nodeType="afterEffect">
                                  <p:stCondLst>
                                    <p:cond delay="0"/>
                                  </p:stCondLst>
                                  <p:childTnLst>
                                    <p:set>
                                      <p:cBhvr>
                                        <p:cTn id="120" dur="1" fill="hold">
                                          <p:stCondLst>
                                            <p:cond delay="0"/>
                                          </p:stCondLst>
                                        </p:cTn>
                                        <p:tgtEl>
                                          <p:spTgt spid="8229"/>
                                        </p:tgtEl>
                                        <p:attrNameLst>
                                          <p:attrName>style.visibility</p:attrName>
                                        </p:attrNameLst>
                                      </p:cBhvr>
                                      <p:to>
                                        <p:strVal val="visible"/>
                                      </p:to>
                                    </p:set>
                                    <p:animEffect transition="in" filter="dissolve">
                                      <p:cBhvr>
                                        <p:cTn id="121" dur="500"/>
                                        <p:tgtEl>
                                          <p:spTgt spid="8229"/>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11000"/>
                            </p:stCondLst>
                            <p:childTnLst>
                              <p:par>
                                <p:cTn id="123" presetID="53" presetClass="exit" presetSubtype="0" fill="hold" grpId="1" nodeType="afterEffect">
                                  <p:stCondLst>
                                    <p:cond delay="0"/>
                                  </p:stCondLst>
                                  <p:childTnLst>
                                    <p:anim calcmode="lin" valueType="num">
                                      <p:cBhvr>
                                        <p:cTn id="124" dur="500"/>
                                        <p:tgtEl>
                                          <p:spTgt spid="8229"/>
                                        </p:tgtEl>
                                        <p:attrNameLst>
                                          <p:attrName>ppt_w</p:attrName>
                                        </p:attrNameLst>
                                      </p:cBhvr>
                                      <p:tavLst>
                                        <p:tav tm="0">
                                          <p:val>
                                            <p:strVal val="ppt_w"/>
                                          </p:val>
                                        </p:tav>
                                        <p:tav tm="100000">
                                          <p:val>
                                            <p:fltVal val="0"/>
                                          </p:val>
                                        </p:tav>
                                      </p:tavLst>
                                    </p:anim>
                                    <p:anim calcmode="lin" valueType="num">
                                      <p:cBhvr>
                                        <p:cTn id="125" dur="500"/>
                                        <p:tgtEl>
                                          <p:spTgt spid="8229"/>
                                        </p:tgtEl>
                                        <p:attrNameLst>
                                          <p:attrName>ppt_h</p:attrName>
                                        </p:attrNameLst>
                                      </p:cBhvr>
                                      <p:tavLst>
                                        <p:tav tm="0">
                                          <p:val>
                                            <p:strVal val="ppt_h"/>
                                          </p:val>
                                        </p:tav>
                                        <p:tav tm="100000">
                                          <p:val>
                                            <p:fltVal val="0"/>
                                          </p:val>
                                        </p:tav>
                                      </p:tavLst>
                                    </p:anim>
                                    <p:animEffect transition="out" filter="fade">
                                      <p:cBhvr>
                                        <p:cTn id="126" dur="500"/>
                                        <p:tgtEl>
                                          <p:spTgt spid="8229"/>
                                        </p:tgtEl>
                                      </p:cBhvr>
                                    </p:animEffect>
                                    <p:set>
                                      <p:cBhvr>
                                        <p:cTn id="127" dur="1" fill="hold">
                                          <p:stCondLst>
                                            <p:cond delay="499"/>
                                          </p:stCondLst>
                                        </p:cTn>
                                        <p:tgtEl>
                                          <p:spTgt spid="8229"/>
                                        </p:tgtEl>
                                        <p:attrNameLst>
                                          <p:attrName>style.visibility</p:attrName>
                                        </p:attrNameLst>
                                      </p:cBhvr>
                                      <p:to>
                                        <p:strVal val="hidden"/>
                                      </p:to>
                                    </p:set>
                                  </p:childTnLst>
                                </p:cTn>
                              </p:par>
                            </p:childTnLst>
                          </p:cTn>
                        </p:par>
                        <p:par>
                          <p:cTn id="128" fill="hold" nodeType="afterGroup">
                            <p:stCondLst>
                              <p:cond delay="11500"/>
                            </p:stCondLst>
                            <p:childTnLst>
                              <p:par>
                                <p:cTn id="129" presetID="9" presetClass="entr" presetSubtype="0" fill="hold" grpId="0" nodeType="afterEffect">
                                  <p:stCondLst>
                                    <p:cond delay="0"/>
                                  </p:stCondLst>
                                  <p:childTnLst>
                                    <p:set>
                                      <p:cBhvr>
                                        <p:cTn id="130" dur="1" fill="hold">
                                          <p:stCondLst>
                                            <p:cond delay="0"/>
                                          </p:stCondLst>
                                        </p:cTn>
                                        <p:tgtEl>
                                          <p:spTgt spid="8228"/>
                                        </p:tgtEl>
                                        <p:attrNameLst>
                                          <p:attrName>style.visibility</p:attrName>
                                        </p:attrNameLst>
                                      </p:cBhvr>
                                      <p:to>
                                        <p:strVal val="visible"/>
                                      </p:to>
                                    </p:set>
                                    <p:animEffect transition="in" filter="dissolve">
                                      <p:cBhvr>
                                        <p:cTn id="131" dur="500"/>
                                        <p:tgtEl>
                                          <p:spTgt spid="8228"/>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12000"/>
                            </p:stCondLst>
                            <p:childTnLst>
                              <p:par>
                                <p:cTn id="133" presetID="53" presetClass="exit" presetSubtype="0" fill="hold" grpId="1" nodeType="afterEffect">
                                  <p:stCondLst>
                                    <p:cond delay="0"/>
                                  </p:stCondLst>
                                  <p:childTnLst>
                                    <p:anim calcmode="lin" valueType="num">
                                      <p:cBhvr>
                                        <p:cTn id="134" dur="500"/>
                                        <p:tgtEl>
                                          <p:spTgt spid="8228"/>
                                        </p:tgtEl>
                                        <p:attrNameLst>
                                          <p:attrName>ppt_w</p:attrName>
                                        </p:attrNameLst>
                                      </p:cBhvr>
                                      <p:tavLst>
                                        <p:tav tm="0">
                                          <p:val>
                                            <p:strVal val="ppt_w"/>
                                          </p:val>
                                        </p:tav>
                                        <p:tav tm="100000">
                                          <p:val>
                                            <p:fltVal val="0"/>
                                          </p:val>
                                        </p:tav>
                                      </p:tavLst>
                                    </p:anim>
                                    <p:anim calcmode="lin" valueType="num">
                                      <p:cBhvr>
                                        <p:cTn id="135" dur="500"/>
                                        <p:tgtEl>
                                          <p:spTgt spid="8228"/>
                                        </p:tgtEl>
                                        <p:attrNameLst>
                                          <p:attrName>ppt_h</p:attrName>
                                        </p:attrNameLst>
                                      </p:cBhvr>
                                      <p:tavLst>
                                        <p:tav tm="0">
                                          <p:val>
                                            <p:strVal val="ppt_h"/>
                                          </p:val>
                                        </p:tav>
                                        <p:tav tm="100000">
                                          <p:val>
                                            <p:fltVal val="0"/>
                                          </p:val>
                                        </p:tav>
                                      </p:tavLst>
                                    </p:anim>
                                    <p:animEffect transition="out" filter="fade">
                                      <p:cBhvr>
                                        <p:cTn id="136" dur="500"/>
                                        <p:tgtEl>
                                          <p:spTgt spid="8228"/>
                                        </p:tgtEl>
                                      </p:cBhvr>
                                    </p:animEffect>
                                    <p:set>
                                      <p:cBhvr>
                                        <p:cTn id="137" dur="1" fill="hold">
                                          <p:stCondLst>
                                            <p:cond delay="499"/>
                                          </p:stCondLst>
                                        </p:cTn>
                                        <p:tgtEl>
                                          <p:spTgt spid="8228"/>
                                        </p:tgtEl>
                                        <p:attrNameLst>
                                          <p:attrName>style.visibility</p:attrName>
                                        </p:attrNameLst>
                                      </p:cBhvr>
                                      <p:to>
                                        <p:strVal val="hidden"/>
                                      </p:to>
                                    </p:set>
                                  </p:childTnLst>
                                </p:cTn>
                              </p:par>
                            </p:childTnLst>
                          </p:cTn>
                        </p:par>
                        <p:par>
                          <p:cTn id="138" fill="hold" nodeType="afterGroup">
                            <p:stCondLst>
                              <p:cond delay="12500"/>
                            </p:stCondLst>
                            <p:childTnLst>
                              <p:par>
                                <p:cTn id="139" presetID="9" presetClass="entr" presetSubtype="0" fill="hold" grpId="0" nodeType="afterEffect">
                                  <p:stCondLst>
                                    <p:cond delay="0"/>
                                  </p:stCondLst>
                                  <p:childTnLst>
                                    <p:set>
                                      <p:cBhvr>
                                        <p:cTn id="140" dur="1" fill="hold">
                                          <p:stCondLst>
                                            <p:cond delay="0"/>
                                          </p:stCondLst>
                                        </p:cTn>
                                        <p:tgtEl>
                                          <p:spTgt spid="8227"/>
                                        </p:tgtEl>
                                        <p:attrNameLst>
                                          <p:attrName>style.visibility</p:attrName>
                                        </p:attrNameLst>
                                      </p:cBhvr>
                                      <p:to>
                                        <p:strVal val="visible"/>
                                      </p:to>
                                    </p:set>
                                    <p:animEffect transition="in" filter="dissolve">
                                      <p:cBhvr>
                                        <p:cTn id="141" dur="500"/>
                                        <p:tgtEl>
                                          <p:spTgt spid="8227"/>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13000"/>
                            </p:stCondLst>
                            <p:childTnLst>
                              <p:par>
                                <p:cTn id="143" presetID="53" presetClass="exit" presetSubtype="0" fill="hold" grpId="1" nodeType="afterEffect">
                                  <p:stCondLst>
                                    <p:cond delay="0"/>
                                  </p:stCondLst>
                                  <p:childTnLst>
                                    <p:anim calcmode="lin" valueType="num">
                                      <p:cBhvr>
                                        <p:cTn id="144" dur="500"/>
                                        <p:tgtEl>
                                          <p:spTgt spid="8227"/>
                                        </p:tgtEl>
                                        <p:attrNameLst>
                                          <p:attrName>ppt_w</p:attrName>
                                        </p:attrNameLst>
                                      </p:cBhvr>
                                      <p:tavLst>
                                        <p:tav tm="0">
                                          <p:val>
                                            <p:strVal val="ppt_w"/>
                                          </p:val>
                                        </p:tav>
                                        <p:tav tm="100000">
                                          <p:val>
                                            <p:fltVal val="0"/>
                                          </p:val>
                                        </p:tav>
                                      </p:tavLst>
                                    </p:anim>
                                    <p:anim calcmode="lin" valueType="num">
                                      <p:cBhvr>
                                        <p:cTn id="145" dur="500"/>
                                        <p:tgtEl>
                                          <p:spTgt spid="8227"/>
                                        </p:tgtEl>
                                        <p:attrNameLst>
                                          <p:attrName>ppt_h</p:attrName>
                                        </p:attrNameLst>
                                      </p:cBhvr>
                                      <p:tavLst>
                                        <p:tav tm="0">
                                          <p:val>
                                            <p:strVal val="ppt_h"/>
                                          </p:val>
                                        </p:tav>
                                        <p:tav tm="100000">
                                          <p:val>
                                            <p:fltVal val="0"/>
                                          </p:val>
                                        </p:tav>
                                      </p:tavLst>
                                    </p:anim>
                                    <p:animEffect transition="out" filter="fade">
                                      <p:cBhvr>
                                        <p:cTn id="146" dur="500"/>
                                        <p:tgtEl>
                                          <p:spTgt spid="8227"/>
                                        </p:tgtEl>
                                      </p:cBhvr>
                                    </p:animEffect>
                                    <p:set>
                                      <p:cBhvr>
                                        <p:cTn id="147" dur="1" fill="hold">
                                          <p:stCondLst>
                                            <p:cond delay="499"/>
                                          </p:stCondLst>
                                        </p:cTn>
                                        <p:tgtEl>
                                          <p:spTgt spid="8227"/>
                                        </p:tgtEl>
                                        <p:attrNameLst>
                                          <p:attrName>style.visibility</p:attrName>
                                        </p:attrNameLst>
                                      </p:cBhvr>
                                      <p:to>
                                        <p:strVal val="hidden"/>
                                      </p:to>
                                    </p:set>
                                  </p:childTnLst>
                                </p:cTn>
                              </p:par>
                            </p:childTnLst>
                          </p:cTn>
                        </p:par>
                        <p:par>
                          <p:cTn id="148" fill="hold" nodeType="afterGroup">
                            <p:stCondLst>
                              <p:cond delay="13500"/>
                            </p:stCondLst>
                            <p:childTnLst>
                              <p:par>
                                <p:cTn id="149" presetID="9" presetClass="entr" presetSubtype="0" fill="hold" grpId="0" nodeType="afterEffect">
                                  <p:stCondLst>
                                    <p:cond delay="0"/>
                                  </p:stCondLst>
                                  <p:childTnLst>
                                    <p:set>
                                      <p:cBhvr>
                                        <p:cTn id="150" dur="1" fill="hold">
                                          <p:stCondLst>
                                            <p:cond delay="0"/>
                                          </p:stCondLst>
                                        </p:cTn>
                                        <p:tgtEl>
                                          <p:spTgt spid="8226"/>
                                        </p:tgtEl>
                                        <p:attrNameLst>
                                          <p:attrName>style.visibility</p:attrName>
                                        </p:attrNameLst>
                                      </p:cBhvr>
                                      <p:to>
                                        <p:strVal val="visible"/>
                                      </p:to>
                                    </p:set>
                                    <p:animEffect transition="in" filter="dissolve">
                                      <p:cBhvr>
                                        <p:cTn id="151" dur="500"/>
                                        <p:tgtEl>
                                          <p:spTgt spid="822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14000"/>
                            </p:stCondLst>
                            <p:childTnLst>
                              <p:par>
                                <p:cTn id="153" presetID="53" presetClass="exit" presetSubtype="0" fill="hold" grpId="1" nodeType="afterEffect">
                                  <p:stCondLst>
                                    <p:cond delay="0"/>
                                  </p:stCondLst>
                                  <p:childTnLst>
                                    <p:anim calcmode="lin" valueType="num">
                                      <p:cBhvr>
                                        <p:cTn id="154" dur="500"/>
                                        <p:tgtEl>
                                          <p:spTgt spid="8226"/>
                                        </p:tgtEl>
                                        <p:attrNameLst>
                                          <p:attrName>ppt_w</p:attrName>
                                        </p:attrNameLst>
                                      </p:cBhvr>
                                      <p:tavLst>
                                        <p:tav tm="0">
                                          <p:val>
                                            <p:strVal val="ppt_w"/>
                                          </p:val>
                                        </p:tav>
                                        <p:tav tm="100000">
                                          <p:val>
                                            <p:fltVal val="0"/>
                                          </p:val>
                                        </p:tav>
                                      </p:tavLst>
                                    </p:anim>
                                    <p:anim calcmode="lin" valueType="num">
                                      <p:cBhvr>
                                        <p:cTn id="155" dur="500"/>
                                        <p:tgtEl>
                                          <p:spTgt spid="8226"/>
                                        </p:tgtEl>
                                        <p:attrNameLst>
                                          <p:attrName>ppt_h</p:attrName>
                                        </p:attrNameLst>
                                      </p:cBhvr>
                                      <p:tavLst>
                                        <p:tav tm="0">
                                          <p:val>
                                            <p:strVal val="ppt_h"/>
                                          </p:val>
                                        </p:tav>
                                        <p:tav tm="100000">
                                          <p:val>
                                            <p:fltVal val="0"/>
                                          </p:val>
                                        </p:tav>
                                      </p:tavLst>
                                    </p:anim>
                                    <p:animEffect transition="out" filter="fade">
                                      <p:cBhvr>
                                        <p:cTn id="156" dur="500"/>
                                        <p:tgtEl>
                                          <p:spTgt spid="8226"/>
                                        </p:tgtEl>
                                      </p:cBhvr>
                                    </p:animEffect>
                                    <p:set>
                                      <p:cBhvr>
                                        <p:cTn id="157" dur="1" fill="hold">
                                          <p:stCondLst>
                                            <p:cond delay="499"/>
                                          </p:stCondLst>
                                        </p:cTn>
                                        <p:tgtEl>
                                          <p:spTgt spid="8226"/>
                                        </p:tgtEl>
                                        <p:attrNameLst>
                                          <p:attrName>style.visibility</p:attrName>
                                        </p:attrNameLst>
                                      </p:cBhvr>
                                      <p:to>
                                        <p:strVal val="hidden"/>
                                      </p:to>
                                    </p:set>
                                  </p:childTnLst>
                                </p:cTn>
                              </p:par>
                            </p:childTnLst>
                          </p:cTn>
                        </p:par>
                        <p:par>
                          <p:cTn id="158" fill="hold" nodeType="afterGroup">
                            <p:stCondLst>
                              <p:cond delay="14500"/>
                            </p:stCondLst>
                            <p:childTnLst>
                              <p:par>
                                <p:cTn id="159" presetID="9" presetClass="entr" presetSubtype="0" fill="hold" grpId="0" nodeType="afterEffect">
                                  <p:stCondLst>
                                    <p:cond delay="0"/>
                                  </p:stCondLst>
                                  <p:childTnLst>
                                    <p:set>
                                      <p:cBhvr>
                                        <p:cTn id="160" dur="1" fill="hold">
                                          <p:stCondLst>
                                            <p:cond delay="0"/>
                                          </p:stCondLst>
                                        </p:cTn>
                                        <p:tgtEl>
                                          <p:spTgt spid="8225"/>
                                        </p:tgtEl>
                                        <p:attrNameLst>
                                          <p:attrName>style.visibility</p:attrName>
                                        </p:attrNameLst>
                                      </p:cBhvr>
                                      <p:to>
                                        <p:strVal val="visible"/>
                                      </p:to>
                                    </p:set>
                                    <p:animEffect transition="in" filter="dissolve">
                                      <p:cBhvr>
                                        <p:cTn id="161" dur="500"/>
                                        <p:tgtEl>
                                          <p:spTgt spid="8225"/>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15000"/>
                            </p:stCondLst>
                            <p:childTnLst>
                              <p:par>
                                <p:cTn id="163" presetID="53" presetClass="exit" presetSubtype="0" fill="hold" grpId="1" nodeType="afterEffect">
                                  <p:stCondLst>
                                    <p:cond delay="0"/>
                                  </p:stCondLst>
                                  <p:childTnLst>
                                    <p:anim calcmode="lin" valueType="num">
                                      <p:cBhvr>
                                        <p:cTn id="164" dur="500"/>
                                        <p:tgtEl>
                                          <p:spTgt spid="8225"/>
                                        </p:tgtEl>
                                        <p:attrNameLst>
                                          <p:attrName>ppt_w</p:attrName>
                                        </p:attrNameLst>
                                      </p:cBhvr>
                                      <p:tavLst>
                                        <p:tav tm="0">
                                          <p:val>
                                            <p:strVal val="ppt_w"/>
                                          </p:val>
                                        </p:tav>
                                        <p:tav tm="100000">
                                          <p:val>
                                            <p:fltVal val="0"/>
                                          </p:val>
                                        </p:tav>
                                      </p:tavLst>
                                    </p:anim>
                                    <p:anim calcmode="lin" valueType="num">
                                      <p:cBhvr>
                                        <p:cTn id="165" dur="500"/>
                                        <p:tgtEl>
                                          <p:spTgt spid="8225"/>
                                        </p:tgtEl>
                                        <p:attrNameLst>
                                          <p:attrName>ppt_h</p:attrName>
                                        </p:attrNameLst>
                                      </p:cBhvr>
                                      <p:tavLst>
                                        <p:tav tm="0">
                                          <p:val>
                                            <p:strVal val="ppt_h"/>
                                          </p:val>
                                        </p:tav>
                                        <p:tav tm="100000">
                                          <p:val>
                                            <p:fltVal val="0"/>
                                          </p:val>
                                        </p:tav>
                                      </p:tavLst>
                                    </p:anim>
                                    <p:animEffect transition="out" filter="fade">
                                      <p:cBhvr>
                                        <p:cTn id="166" dur="500"/>
                                        <p:tgtEl>
                                          <p:spTgt spid="8225"/>
                                        </p:tgtEl>
                                      </p:cBhvr>
                                    </p:animEffect>
                                    <p:set>
                                      <p:cBhvr>
                                        <p:cTn id="167" dur="1" fill="hold">
                                          <p:stCondLst>
                                            <p:cond delay="499"/>
                                          </p:stCondLst>
                                        </p:cTn>
                                        <p:tgtEl>
                                          <p:spTgt spid="8225"/>
                                        </p:tgtEl>
                                        <p:attrNameLst>
                                          <p:attrName>style.visibility</p:attrName>
                                        </p:attrNameLst>
                                      </p:cBhvr>
                                      <p:to>
                                        <p:strVal val="hidden"/>
                                      </p:to>
                                    </p:set>
                                  </p:childTnLst>
                                </p:cTn>
                              </p:par>
                            </p:childTnLst>
                          </p:cTn>
                        </p:par>
                        <p:par>
                          <p:cTn id="168" fill="hold" nodeType="afterGroup">
                            <p:stCondLst>
                              <p:cond delay="15500"/>
                            </p:stCondLst>
                            <p:childTnLst>
                              <p:par>
                                <p:cTn id="169" presetID="9" presetClass="entr" presetSubtype="0" fill="hold" grpId="0" nodeType="afterEffect">
                                  <p:stCondLst>
                                    <p:cond delay="0"/>
                                  </p:stCondLst>
                                  <p:childTnLst>
                                    <p:set>
                                      <p:cBhvr>
                                        <p:cTn id="170" dur="1" fill="hold">
                                          <p:stCondLst>
                                            <p:cond delay="0"/>
                                          </p:stCondLst>
                                        </p:cTn>
                                        <p:tgtEl>
                                          <p:spTgt spid="8224"/>
                                        </p:tgtEl>
                                        <p:attrNameLst>
                                          <p:attrName>style.visibility</p:attrName>
                                        </p:attrNameLst>
                                      </p:cBhvr>
                                      <p:to>
                                        <p:strVal val="visible"/>
                                      </p:to>
                                    </p:set>
                                    <p:animEffect transition="in" filter="dissolve">
                                      <p:cBhvr>
                                        <p:cTn id="171" dur="500"/>
                                        <p:tgtEl>
                                          <p:spTgt spid="8224"/>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16000"/>
                            </p:stCondLst>
                            <p:childTnLst>
                              <p:par>
                                <p:cTn id="173" presetID="53" presetClass="exit" presetSubtype="0" fill="hold" grpId="1" nodeType="afterEffect">
                                  <p:stCondLst>
                                    <p:cond delay="0"/>
                                  </p:stCondLst>
                                  <p:childTnLst>
                                    <p:anim calcmode="lin" valueType="num">
                                      <p:cBhvr>
                                        <p:cTn id="174" dur="500"/>
                                        <p:tgtEl>
                                          <p:spTgt spid="8224"/>
                                        </p:tgtEl>
                                        <p:attrNameLst>
                                          <p:attrName>ppt_w</p:attrName>
                                        </p:attrNameLst>
                                      </p:cBhvr>
                                      <p:tavLst>
                                        <p:tav tm="0">
                                          <p:val>
                                            <p:strVal val="ppt_w"/>
                                          </p:val>
                                        </p:tav>
                                        <p:tav tm="100000">
                                          <p:val>
                                            <p:fltVal val="0"/>
                                          </p:val>
                                        </p:tav>
                                      </p:tavLst>
                                    </p:anim>
                                    <p:anim calcmode="lin" valueType="num">
                                      <p:cBhvr>
                                        <p:cTn id="175" dur="500"/>
                                        <p:tgtEl>
                                          <p:spTgt spid="8224"/>
                                        </p:tgtEl>
                                        <p:attrNameLst>
                                          <p:attrName>ppt_h</p:attrName>
                                        </p:attrNameLst>
                                      </p:cBhvr>
                                      <p:tavLst>
                                        <p:tav tm="0">
                                          <p:val>
                                            <p:strVal val="ppt_h"/>
                                          </p:val>
                                        </p:tav>
                                        <p:tav tm="100000">
                                          <p:val>
                                            <p:fltVal val="0"/>
                                          </p:val>
                                        </p:tav>
                                      </p:tavLst>
                                    </p:anim>
                                    <p:animEffect transition="out" filter="fade">
                                      <p:cBhvr>
                                        <p:cTn id="176" dur="500"/>
                                        <p:tgtEl>
                                          <p:spTgt spid="8224"/>
                                        </p:tgtEl>
                                      </p:cBhvr>
                                    </p:animEffect>
                                    <p:set>
                                      <p:cBhvr>
                                        <p:cTn id="177" dur="1" fill="hold">
                                          <p:stCondLst>
                                            <p:cond delay="499"/>
                                          </p:stCondLst>
                                        </p:cTn>
                                        <p:tgtEl>
                                          <p:spTgt spid="8224"/>
                                        </p:tgtEl>
                                        <p:attrNameLst>
                                          <p:attrName>style.visibility</p:attrName>
                                        </p:attrNameLst>
                                      </p:cBhvr>
                                      <p:to>
                                        <p:strVal val="hidden"/>
                                      </p:to>
                                    </p:set>
                                  </p:childTnLst>
                                </p:cTn>
                              </p:par>
                              <p:par>
                                <p:cTn id="178" presetID="53"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 calcmode="lin" valueType="num">
                                      <p:cBhvr>
                                        <p:cTn id="180" dur="500" fill="hold"/>
                                        <p:tgtEl>
                                          <p:spTgt spid="25"/>
                                        </p:tgtEl>
                                        <p:attrNameLst>
                                          <p:attrName>ppt_w</p:attrName>
                                        </p:attrNameLst>
                                      </p:cBhvr>
                                      <p:tavLst>
                                        <p:tav tm="0">
                                          <p:val>
                                            <p:fltVal val="0"/>
                                          </p:val>
                                        </p:tav>
                                        <p:tav tm="100000">
                                          <p:val>
                                            <p:strVal val="#ppt_w"/>
                                          </p:val>
                                        </p:tav>
                                      </p:tavLst>
                                    </p:anim>
                                    <p:anim calcmode="lin" valueType="num">
                                      <p:cBhvr>
                                        <p:cTn id="181" dur="500" fill="hold"/>
                                        <p:tgtEl>
                                          <p:spTgt spid="25"/>
                                        </p:tgtEl>
                                        <p:attrNameLst>
                                          <p:attrName>ppt_h</p:attrName>
                                        </p:attrNameLst>
                                      </p:cBhvr>
                                      <p:tavLst>
                                        <p:tav tm="0">
                                          <p:val>
                                            <p:fltVal val="0"/>
                                          </p:val>
                                        </p:tav>
                                        <p:tav tm="100000">
                                          <p:val>
                                            <p:strVal val="#ppt_h"/>
                                          </p:val>
                                        </p:tav>
                                      </p:tavLst>
                                    </p:anim>
                                    <p:animEffect transition="in" filter="fade">
                                      <p:cBhvr>
                                        <p:cTn id="182" dur="50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6" name="chimes.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xit" presetSubtype="2" fill="hold" nodeType="clickEffect">
                                  <p:stCondLst>
                                    <p:cond delay="0"/>
                                  </p:stCondLst>
                                  <p:childTnLst>
                                    <p:anim calcmode="lin" valueType="num">
                                      <p:cBhvr additive="base">
                                        <p:cTn id="186" dur="500"/>
                                        <p:tgtEl>
                                          <p:spTgt spid="25"/>
                                        </p:tgtEl>
                                        <p:attrNameLst>
                                          <p:attrName>ppt_x</p:attrName>
                                        </p:attrNameLst>
                                      </p:cBhvr>
                                      <p:tavLst>
                                        <p:tav tm="0">
                                          <p:val>
                                            <p:strVal val="ppt_x"/>
                                          </p:val>
                                        </p:tav>
                                        <p:tav tm="100000">
                                          <p:val>
                                            <p:strVal val="1+ppt_w/2"/>
                                          </p:val>
                                        </p:tav>
                                      </p:tavLst>
                                    </p:anim>
                                    <p:anim calcmode="lin" valueType="num">
                                      <p:cBhvr additive="base">
                                        <p:cTn id="187" dur="500"/>
                                        <p:tgtEl>
                                          <p:spTgt spid="25"/>
                                        </p:tgtEl>
                                        <p:attrNameLst>
                                          <p:attrName>ppt_y</p:attrName>
                                        </p:attrNameLst>
                                      </p:cBhvr>
                                      <p:tavLst>
                                        <p:tav tm="0">
                                          <p:val>
                                            <p:strVal val="ppt_y"/>
                                          </p:val>
                                        </p:tav>
                                        <p:tav tm="100000">
                                          <p:val>
                                            <p:strVal val="ppt_y"/>
                                          </p:val>
                                        </p:tav>
                                      </p:tavLst>
                                    </p:anim>
                                    <p:set>
                                      <p:cBhvr>
                                        <p:cTn id="188" dur="1" fill="hold">
                                          <p:stCondLst>
                                            <p:cond delay="499"/>
                                          </p:stCondLst>
                                        </p:cTn>
                                        <p:tgtEl>
                                          <p:spTgt spid="25"/>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mph" presetSubtype="0" fill="hold" grpId="0" nodeType="clickEffect">
                                  <p:stCondLst>
                                    <p:cond delay="0"/>
                                  </p:stCondLst>
                                  <p:iterate type="lt">
                                    <p:tmPct val="0"/>
                                  </p:iterate>
                                  <p:childTnLst>
                                    <p:animClr clrSpc="hsl" dir="cw">
                                      <p:cBhvr override="childStyle">
                                        <p:cTn id="192" dur="500" fill="hold"/>
                                        <p:tgtEl>
                                          <p:spTgt spid="16"/>
                                        </p:tgtEl>
                                        <p:attrNameLst>
                                          <p:attrName>style.color</p:attrName>
                                        </p:attrNameLst>
                                      </p:cBhvr>
                                      <p:by>
                                        <p:hsl h="10842353" s="0" l="0"/>
                                      </p:by>
                                    </p:animClr>
                                    <p:animClr clrSpc="hsl" dir="cw">
                                      <p:cBhvr>
                                        <p:cTn id="193" dur="500" fill="hold"/>
                                        <p:tgtEl>
                                          <p:spTgt spid="16"/>
                                        </p:tgtEl>
                                        <p:attrNameLst>
                                          <p:attrName>fillcolor</p:attrName>
                                        </p:attrNameLst>
                                      </p:cBhvr>
                                      <p:by>
                                        <p:hsl h="10842353" s="0" l="0"/>
                                      </p:by>
                                    </p:animClr>
                                    <p:animClr clrSpc="hsl" dir="cw">
                                      <p:cBhvr>
                                        <p:cTn id="194" dur="500" fill="hold"/>
                                        <p:tgtEl>
                                          <p:spTgt spid="16"/>
                                        </p:tgtEl>
                                        <p:attrNameLst>
                                          <p:attrName>stroke.color</p:attrName>
                                        </p:attrNameLst>
                                      </p:cBhvr>
                                      <p:by>
                                        <p:hsl h="10842353" s="0" l="0"/>
                                      </p:by>
                                    </p:animClr>
                                    <p:set>
                                      <p:cBhvr>
                                        <p:cTn id="195" dur="500" fill="hold"/>
                                        <p:tgtEl>
                                          <p:spTgt spid="16"/>
                                        </p:tgtEl>
                                        <p:attrNameLst>
                                          <p:attrName>fill.type</p:attrName>
                                        </p:attrNameLst>
                                      </p:cBhvr>
                                      <p:to>
                                        <p:strVal val="solid"/>
                                      </p:to>
                                    </p:set>
                                  </p:childTnLst>
                                  <p:subTnLst>
                                    <p:audio>
                                      <p:cMediaNode>
                                        <p:cTn display="0" masterRel="sameClick">
                                          <p:stCondLst>
                                            <p:cond evt="begin" delay="0">
                                              <p:tn val="191"/>
                                            </p:cond>
                                          </p:stCondLst>
                                          <p:endCondLst>
                                            <p:cond evt="onStopAudio" delay="0">
                                              <p:tgtEl>
                                                <p:sldTgt/>
                                              </p:tgtEl>
                                            </p:cond>
                                          </p:endCondLst>
                                        </p:cTn>
                                        <p:tgtEl>
                                          <p:sndTgt r:embed="rId7" name="FELIZ2.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4" presetClass="emph" presetSubtype="0" fill="hold" grpId="1" nodeType="clickEffect">
                                  <p:stCondLst>
                                    <p:cond delay="0"/>
                                  </p:stCondLst>
                                  <p:iterate type="lt">
                                    <p:tmPct val="10000"/>
                                  </p:iterate>
                                  <p:childTnLst>
                                    <p:animMotion origin="layout" path="M 0.0 0.0 L 0.0 -0.07213" pathEditMode="relative" ptsTypes="">
                                      <p:cBhvr>
                                        <p:cTn id="199" dur="250" accel="50000" decel="50000" autoRev="1" fill="hold">
                                          <p:stCondLst>
                                            <p:cond delay="0"/>
                                          </p:stCondLst>
                                        </p:cTn>
                                        <p:tgtEl>
                                          <p:spTgt spid="16"/>
                                        </p:tgtEl>
                                        <p:attrNameLst>
                                          <p:attrName>ppt_x</p:attrName>
                                          <p:attrName>ppt_y</p:attrName>
                                        </p:attrNameLst>
                                      </p:cBhvr>
                                    </p:animMotion>
                                    <p:animRot by="1500000">
                                      <p:cBhvr>
                                        <p:cTn id="200" dur="125" fill="hold">
                                          <p:stCondLst>
                                            <p:cond delay="0"/>
                                          </p:stCondLst>
                                        </p:cTn>
                                        <p:tgtEl>
                                          <p:spTgt spid="16"/>
                                        </p:tgtEl>
                                        <p:attrNameLst>
                                          <p:attrName>r</p:attrName>
                                        </p:attrNameLst>
                                      </p:cBhvr>
                                    </p:animRot>
                                    <p:animRot by="-1500000">
                                      <p:cBhvr>
                                        <p:cTn id="201" dur="125" fill="hold">
                                          <p:stCondLst>
                                            <p:cond delay="125"/>
                                          </p:stCondLst>
                                        </p:cTn>
                                        <p:tgtEl>
                                          <p:spTgt spid="16"/>
                                        </p:tgtEl>
                                        <p:attrNameLst>
                                          <p:attrName>r</p:attrName>
                                        </p:attrNameLst>
                                      </p:cBhvr>
                                    </p:animRot>
                                    <p:animRot by="-1500000">
                                      <p:cBhvr>
                                        <p:cTn id="202" dur="125" fill="hold">
                                          <p:stCondLst>
                                            <p:cond delay="250"/>
                                          </p:stCondLst>
                                        </p:cTn>
                                        <p:tgtEl>
                                          <p:spTgt spid="16"/>
                                        </p:tgtEl>
                                        <p:attrNameLst>
                                          <p:attrName>r</p:attrName>
                                        </p:attrNameLst>
                                      </p:cBhvr>
                                    </p:animRot>
                                    <p:animRot by="1500000">
                                      <p:cBhvr>
                                        <p:cTn id="203"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 grpId="0" animBg="1"/>
      <p:bldP spid="7" grpId="0" animBg="1"/>
      <p:bldP spid="8" grpId="0" animBg="1"/>
      <p:bldP spid="13" grpId="0" animBg="1"/>
      <p:bldP spid="15" grpId="0" animBg="1"/>
      <p:bldP spid="16" grpId="0" animBg="1"/>
      <p:bldP spid="16" grpId="1" animBg="1"/>
      <p:bldP spid="19" grpId="0" animBg="1"/>
      <p:bldP spid="20" grpId="0" animBg="1"/>
      <p:bldP spid="8219" grpId="0" animBg="1"/>
      <p:bldP spid="8219" grpId="1" animBg="1"/>
      <p:bldP spid="8220" grpId="0" animBg="1"/>
      <p:bldP spid="8224" grpId="0" animBg="1"/>
      <p:bldP spid="8224" grpId="1"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P spid="8231" grpId="0" animBg="1"/>
      <p:bldP spid="8231" grpId="1" animBg="1"/>
      <p:bldP spid="8232" grpId="0" animBg="1"/>
      <p:bldP spid="8232" grpId="1" animBg="1"/>
      <p:bldP spid="8233" grpId="0" animBg="1"/>
      <p:bldP spid="8233" grpId="1" animBg="1"/>
      <p:bldP spid="8234" grpId="0" animBg="1"/>
      <p:bldP spid="823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233084" y="962025"/>
            <a:ext cx="9552516" cy="1711325"/>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3600" b="1" dirty="0">
                <a:solidFill>
                  <a:schemeClr val="bg1"/>
                </a:solidFill>
                <a:latin typeface="Times New Roman" pitchFamily="18" charset="0"/>
              </a:rPr>
              <a:t>   </a:t>
            </a:r>
            <a:r>
              <a:rPr lang="en-US" sz="4400" b="1" dirty="0" err="1" smtClean="0">
                <a:solidFill>
                  <a:schemeClr val="bg1"/>
                </a:solidFill>
                <a:latin typeface="Times New Roman" pitchFamily="18" charset="0"/>
              </a:rPr>
              <a:t>Bộ</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phận</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điều</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khiển</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của</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quạt</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điện</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có</a:t>
            </a:r>
            <a:r>
              <a:rPr lang="en-US" sz="4400" b="1" dirty="0" smtClean="0">
                <a:solidFill>
                  <a:schemeClr val="bg1"/>
                </a:solidFill>
                <a:latin typeface="Times New Roman" pitchFamily="18" charset="0"/>
              </a:rPr>
              <a:t> </a:t>
            </a:r>
          </a:p>
          <a:p>
            <a:pPr algn="ctr"/>
            <a:r>
              <a:rPr lang="en-US" sz="4400" b="1" dirty="0" err="1">
                <a:solidFill>
                  <a:schemeClr val="bg1"/>
                </a:solidFill>
                <a:latin typeface="Times New Roman" pitchFamily="18" charset="0"/>
                <a:cs typeface="Times New Roman" pitchFamily="18" charset="0"/>
              </a:rPr>
              <a:t>t</a:t>
            </a:r>
            <a:r>
              <a:rPr lang="en-US" sz="4400" b="1" dirty="0" err="1" smtClean="0">
                <a:solidFill>
                  <a:schemeClr val="bg1"/>
                </a:solidFill>
                <a:latin typeface="Times New Roman" pitchFamily="18" charset="0"/>
                <a:cs typeface="Times New Roman" pitchFamily="18" charset="0"/>
              </a:rPr>
              <a:t>ính</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năng</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gì</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nổi</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bật</a:t>
            </a:r>
            <a:r>
              <a:rPr lang="en-US" sz="4400" b="1" dirty="0" smtClean="0">
                <a:solidFill>
                  <a:schemeClr val="bg1"/>
                </a:solidFill>
                <a:latin typeface="Times New Roman" pitchFamily="18" charset="0"/>
                <a:cs typeface="Times New Roman" pitchFamily="18" charset="0"/>
              </a:rPr>
              <a:t>?</a:t>
            </a:r>
            <a:endParaRPr lang="en-US" sz="4000" b="1" dirty="0" smtClean="0">
              <a:solidFill>
                <a:schemeClr val="bg1"/>
              </a:solidFill>
              <a:latin typeface="Times New Roman" pitchFamily="18" charset="0"/>
              <a:cs typeface="Times New Roman" pitchFamily="18" charset="0"/>
            </a:endParaRPr>
          </a:p>
        </p:txBody>
      </p:sp>
      <p:grpSp>
        <p:nvGrpSpPr>
          <p:cNvPr id="3075" name="Group 51"/>
          <p:cNvGrpSpPr>
            <a:grpSpLocks/>
          </p:cNvGrpSpPr>
          <p:nvPr/>
        </p:nvGrpSpPr>
        <p:grpSpPr bwMode="auto">
          <a:xfrm>
            <a:off x="262472" y="14288"/>
            <a:ext cx="427567"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311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vi-VN" sz="2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2330451" y="2777331"/>
            <a:ext cx="6707716"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err="1" smtClean="0">
                <a:solidFill>
                  <a:schemeClr val="bg1"/>
                </a:solidFill>
                <a:latin typeface="Times New Roman" panose="02020603050405020304" pitchFamily="18" charset="0"/>
                <a:cs typeface="Times New Roman" panose="02020603050405020304" pitchFamily="18" charset="0"/>
              </a:rPr>
              <a:t>Không</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có</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cánh</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60" y="2938476"/>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30260" y="27162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831853" y="27892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044" name="WordArt 226"/>
          <p:cNvSpPr>
            <a:spLocks noChangeArrowheads="1" noChangeShapeType="1" noTextEdit="1"/>
          </p:cNvSpPr>
          <p:nvPr/>
        </p:nvSpPr>
        <p:spPr bwMode="auto">
          <a:xfrm>
            <a:off x="1107026" y="2901950"/>
            <a:ext cx="613833" cy="387350"/>
          </a:xfrm>
          <a:prstGeom prst="rect">
            <a:avLst/>
          </a:prstGeom>
        </p:spPr>
        <p:txBody>
          <a:bodyPr wrap="none" fromWordArt="1">
            <a:prstTxWarp prst="textInflate">
              <a:avLst>
                <a:gd name="adj" fmla="val 13634"/>
              </a:avLst>
            </a:prstTxWarp>
          </a:bodyPr>
          <a:lstStyle/>
          <a:p>
            <a:pPr algn="ctr"/>
            <a:r>
              <a:rPr lang="vi-VN" sz="3600" kern="10" dirty="0">
                <a:ln w="9525">
                  <a:solidFill>
                    <a:srgbClr val="FFFF00"/>
                  </a:solidFill>
                  <a:round/>
                  <a:headEnd/>
                  <a:tailEnd/>
                </a:ln>
                <a:solidFill>
                  <a:srgbClr val="FFFF00"/>
                </a:solidFill>
                <a:latin typeface="Times New Roman" pitchFamily="18" charset="0"/>
                <a:cs typeface="Times New Roman" pitchFamily="18" charset="0"/>
              </a:rPr>
              <a:t>A</a:t>
            </a:r>
          </a:p>
        </p:txBody>
      </p:sp>
      <p:sp>
        <p:nvSpPr>
          <p:cNvPr id="4" name="AutoShape 51"/>
          <p:cNvSpPr>
            <a:spLocks noChangeArrowheads="1"/>
          </p:cNvSpPr>
          <p:nvPr/>
        </p:nvSpPr>
        <p:spPr bwMode="auto">
          <a:xfrm>
            <a:off x="2258707" y="3724275"/>
            <a:ext cx="7890719" cy="117981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Có</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thể</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bật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tắt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thay</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đổi</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tốc</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độ</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và</a:t>
            </a:r>
            <a:r>
              <a:rPr lang="en-US" sz="4000" b="1" dirty="0" smtClean="0">
                <a:solidFill>
                  <a:schemeClr val="bg1"/>
                </a:solidFill>
                <a:latin typeface="Times New Roman" pitchFamily="18" charset="0"/>
                <a:cs typeface="Times New Roman" pitchFamily="18" charset="0"/>
              </a:rPr>
              <a:t> </a:t>
            </a:r>
          </a:p>
          <a:p>
            <a:pPr eaLnBrk="0" hangingPunct="0"/>
            <a:r>
              <a:rPr lang="en-US" sz="4000" b="1" dirty="0" err="1" smtClean="0">
                <a:solidFill>
                  <a:schemeClr val="bg1"/>
                </a:solidFill>
                <a:latin typeface="Times New Roman" pitchFamily="18" charset="0"/>
                <a:cs typeface="Times New Roman" pitchFamily="18" charset="0"/>
              </a:rPr>
              <a:t>hướng</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gió</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từ</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xa</a:t>
            </a:r>
            <a:endParaRPr lang="en-US" sz="4000" b="1" dirty="0">
              <a:solidFill>
                <a:schemeClr val="bg1"/>
              </a:solidFill>
              <a:latin typeface="Times New Roman" pitchFamily="18" charset="0"/>
              <a:cs typeface="Times New Roman"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60" y="3929071"/>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04860" y="3706814"/>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806453" y="3779840"/>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8" name="WordArt 226"/>
          <p:cNvSpPr>
            <a:spLocks noChangeArrowheads="1" noChangeShapeType="1" noTextEdit="1"/>
          </p:cNvSpPr>
          <p:nvPr/>
        </p:nvSpPr>
        <p:spPr bwMode="auto">
          <a:xfrm>
            <a:off x="1081626" y="3892550"/>
            <a:ext cx="613833"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latin typeface="Times New Roman" pitchFamily="18" charset="0"/>
                <a:cs typeface="Times New Roman" pitchFamily="18" charset="0"/>
              </a:rPr>
              <a:t>B</a:t>
            </a:r>
            <a:endParaRPr lang="vi-VN" sz="3600" kern="10" dirty="0">
              <a:ln w="9525">
                <a:solidFill>
                  <a:srgbClr val="FFFF00"/>
                </a:solidFill>
                <a:round/>
                <a:headEnd/>
                <a:tailEnd/>
              </a:ln>
              <a:solidFill>
                <a:srgbClr val="FFFF00"/>
              </a:solidFill>
              <a:latin typeface="Times New Roman" pitchFamily="18" charset="0"/>
              <a:cs typeface="Times New Roman" pitchFamily="18" charset="0"/>
            </a:endParaRPr>
          </a:p>
        </p:txBody>
      </p:sp>
      <p:sp>
        <p:nvSpPr>
          <p:cNvPr id="9" name="AutoShape 51"/>
          <p:cNvSpPr>
            <a:spLocks noChangeArrowheads="1"/>
          </p:cNvSpPr>
          <p:nvPr/>
        </p:nvSpPr>
        <p:spPr bwMode="auto">
          <a:xfrm>
            <a:off x="2330451" y="5085554"/>
            <a:ext cx="672676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err="1" smtClean="0">
                <a:solidFill>
                  <a:schemeClr val="bg1"/>
                </a:solidFill>
                <a:latin typeface="Times New Roman" pitchFamily="18" charset="0"/>
                <a:cs typeface="Times New Roman" pitchFamily="18" charset="0"/>
              </a:rPr>
              <a:t>Không</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có</a:t>
            </a:r>
            <a:r>
              <a:rPr lang="en-US" sz="4000" b="1" dirty="0" smtClean="0">
                <a:solidFill>
                  <a:schemeClr val="bg1"/>
                </a:solidFill>
                <a:latin typeface="Times New Roman" pitchFamily="18" charset="0"/>
                <a:cs typeface="Times New Roman" pitchFamily="18" charset="0"/>
              </a:rPr>
              <a:t> ổ </a:t>
            </a:r>
            <a:r>
              <a:rPr lang="en-US" sz="4000" b="1" dirty="0" err="1" smtClean="0">
                <a:solidFill>
                  <a:schemeClr val="bg1"/>
                </a:solidFill>
                <a:latin typeface="Times New Roman" pitchFamily="18" charset="0"/>
                <a:cs typeface="Times New Roman" pitchFamily="18" charset="0"/>
              </a:rPr>
              <a:t>cắm</a:t>
            </a:r>
            <a:endParaRPr lang="en-US" sz="4000" b="1" dirty="0"/>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030" y="5246686"/>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819353" y="5010567"/>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891069" y="5095140"/>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5" name="WordArt 226"/>
          <p:cNvSpPr>
            <a:spLocks noChangeArrowheads="1" noChangeShapeType="1" noTextEdit="1"/>
          </p:cNvSpPr>
          <p:nvPr/>
        </p:nvSpPr>
        <p:spPr bwMode="auto">
          <a:xfrm>
            <a:off x="1067794" y="5131720"/>
            <a:ext cx="613833" cy="387350"/>
          </a:xfrm>
          <a:prstGeom prst="rect">
            <a:avLst/>
          </a:prstGeom>
        </p:spPr>
        <p:txBody>
          <a:bodyPr wrap="none" fromWordArt="1">
            <a:prstTxWarp prst="textInflate">
              <a:avLst>
                <a:gd name="adj" fmla="val 13634"/>
              </a:avLst>
            </a:prstTxWarp>
          </a:bodyPr>
          <a:lstStyle/>
          <a:p>
            <a:pPr algn="ctr"/>
            <a:r>
              <a:rPr lang="vi-VN" sz="3600" kern="10" dirty="0">
                <a:ln w="9525">
                  <a:solidFill>
                    <a:srgbClr val="FFFF00"/>
                  </a:solidFill>
                  <a:round/>
                  <a:headEnd/>
                  <a:tailEnd/>
                </a:ln>
                <a:solidFill>
                  <a:srgbClr val="FFFF00"/>
                </a:solidFill>
                <a:latin typeface="Times New Roman" pitchFamily="18" charset="0"/>
                <a:cs typeface="Times New Roman" pitchFamily="18" charset="0"/>
              </a:rPr>
              <a:t>c</a:t>
            </a:r>
          </a:p>
        </p:txBody>
      </p:sp>
      <p:sp>
        <p:nvSpPr>
          <p:cNvPr id="7195" name="AutoShape 27"/>
          <p:cNvSpPr>
            <a:spLocks noChangeArrowheads="1"/>
          </p:cNvSpPr>
          <p:nvPr/>
        </p:nvSpPr>
        <p:spPr bwMode="auto">
          <a:xfrm>
            <a:off x="726017" y="1031875"/>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7196" name="WordArt 28"/>
          <p:cNvSpPr>
            <a:spLocks noChangeArrowheads="1" noChangeShapeType="1" noTextEdit="1"/>
          </p:cNvSpPr>
          <p:nvPr/>
        </p:nvSpPr>
        <p:spPr bwMode="auto">
          <a:xfrm>
            <a:off x="1282700" y="1400175"/>
            <a:ext cx="914400" cy="609600"/>
          </a:xfrm>
          <a:prstGeom prst="rect">
            <a:avLst/>
          </a:prstGeom>
        </p:spPr>
        <p:txBody>
          <a:bodyPr wrap="none" fromWordArt="1">
            <a:prstTxWarp prst="textPlain">
              <a:avLst>
                <a:gd name="adj" fmla="val 50000"/>
              </a:avLst>
            </a:prstTxWarp>
          </a:bodyPr>
          <a:lstStyle/>
          <a:p>
            <a:pPr algn="ctr"/>
            <a:r>
              <a:rPr lang="vi-VN" sz="3600" b="1" kern="10" dirty="0" smtClean="0">
                <a:ln w="19050">
                  <a:solidFill>
                    <a:srgbClr val="FFFF00"/>
                  </a:solidFill>
                  <a:round/>
                  <a:headEnd/>
                  <a:tailEnd/>
                </a:ln>
                <a:solidFill>
                  <a:srgbClr val="FFFF00"/>
                </a:solidFill>
                <a:effectLst>
                  <a:outerShdw dist="35921" dir="2700000" algn="ctr" rotWithShape="0">
                    <a:srgbClr val="990000"/>
                  </a:outerShdw>
                </a:effectLst>
                <a:latin typeface="+mj-lt"/>
              </a:rPr>
              <a:t>Câu </a:t>
            </a:r>
            <a:r>
              <a:rPr lang="en-US" sz="3600" b="1" kern="10" dirty="0">
                <a:ln w="19050">
                  <a:solidFill>
                    <a:srgbClr val="FFFF00"/>
                  </a:solidFill>
                  <a:round/>
                  <a:headEnd/>
                  <a:tailEnd/>
                </a:ln>
                <a:solidFill>
                  <a:srgbClr val="FFFF00"/>
                </a:solidFill>
                <a:effectLst>
                  <a:outerShdw dist="35921" dir="2700000" algn="ctr" rotWithShape="0">
                    <a:srgbClr val="990000"/>
                  </a:outerShdw>
                </a:effectLst>
              </a:rPr>
              <a:t>3</a:t>
            </a:r>
            <a:endParaRPr lang="vi-VN" sz="3600" b="1" kern="10" dirty="0">
              <a:ln w="19050">
                <a:solidFill>
                  <a:srgbClr val="FFFF00"/>
                </a:solidFill>
                <a:round/>
                <a:headEnd/>
                <a:tailEnd/>
              </a:ln>
              <a:solidFill>
                <a:srgbClr val="FFFF00"/>
              </a:solidFill>
              <a:effectLst>
                <a:outerShdw dist="35921" dir="2700000" algn="ctr" rotWithShape="0">
                  <a:srgbClr val="990000"/>
                </a:outerShdw>
              </a:effectLst>
            </a:endParaRPr>
          </a:p>
        </p:txBody>
      </p:sp>
      <p:pic>
        <p:nvPicPr>
          <p:cNvPr id="3093"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49" y="755663"/>
            <a:ext cx="12192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WordArt 30"/>
          <p:cNvSpPr>
            <a:spLocks noChangeArrowheads="1" noChangeShapeType="1" noTextEdit="1"/>
          </p:cNvSpPr>
          <p:nvPr/>
        </p:nvSpPr>
        <p:spPr bwMode="auto">
          <a:xfrm>
            <a:off x="2184409" y="26988"/>
            <a:ext cx="7965017" cy="7620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chuông</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vàng</a:t>
            </a:r>
            <a:r>
              <a:rPr lang="vi-V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endParaRPr lang="vi-V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pic>
        <p:nvPicPr>
          <p:cNvPr id="3095" name="Picture 3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896600" y="57150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32"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9851" y="-185738"/>
            <a:ext cx="2203451"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WordArt 33"/>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7202" name="WordArt 34"/>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7203" name="WordArt 35"/>
          <p:cNvSpPr>
            <a:spLocks noChangeArrowheads="1" noChangeShapeType="1" noTextEdit="1"/>
          </p:cNvSpPr>
          <p:nvPr/>
        </p:nvSpPr>
        <p:spPr bwMode="auto">
          <a:xfrm>
            <a:off x="10331451" y="2971800"/>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7204" name="WordArt 36"/>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7205" name="WordArt 37"/>
          <p:cNvSpPr>
            <a:spLocks noChangeArrowheads="1" noChangeShapeType="1" noTextEdit="1"/>
          </p:cNvSpPr>
          <p:nvPr/>
        </p:nvSpPr>
        <p:spPr bwMode="auto">
          <a:xfrm>
            <a:off x="103886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7206" name="WordArt 38"/>
          <p:cNvSpPr>
            <a:spLocks noChangeArrowheads="1" noChangeShapeType="1" noTextEdit="1"/>
          </p:cNvSpPr>
          <p:nvPr/>
        </p:nvSpPr>
        <p:spPr bwMode="auto">
          <a:xfrm>
            <a:off x="10344151"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7207" name="WordArt 39"/>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7208" name="WordArt 40"/>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7209" name="WordArt 41"/>
          <p:cNvSpPr>
            <a:spLocks noChangeArrowheads="1" noChangeShapeType="1" noTextEdit="1"/>
          </p:cNvSpPr>
          <p:nvPr/>
        </p:nvSpPr>
        <p:spPr bwMode="auto">
          <a:xfrm>
            <a:off x="10331451" y="2986088"/>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7210" name="WordArt 42"/>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7211" name="WordArt 43"/>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25" name="Group 49"/>
          <p:cNvGrpSpPr>
            <a:grpSpLocks/>
          </p:cNvGrpSpPr>
          <p:nvPr/>
        </p:nvGrpSpPr>
        <p:grpSpPr bwMode="auto">
          <a:xfrm>
            <a:off x="8981026" y="5422105"/>
            <a:ext cx="2033977" cy="1362869"/>
            <a:chOff x="4320" y="2928"/>
            <a:chExt cx="1104" cy="1104"/>
          </a:xfrm>
        </p:grpSpPr>
        <p:sp>
          <p:nvSpPr>
            <p:cNvPr id="3114"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vi-VN" sz="6000" b="1">
                <a:solidFill>
                  <a:srgbClr val="FF0066"/>
                </a:solidFill>
                <a:latin typeface=".VnHelvetInsH" pitchFamily="34" charset="0"/>
              </a:endParaRPr>
            </a:p>
          </p:txBody>
        </p:sp>
        <p:sp>
          <p:nvSpPr>
            <p:cNvPr id="3115" name="WordArt 51"/>
            <p:cNvSpPr>
              <a:spLocks noChangeArrowheads="1" noChangeShapeType="1" noTextEdit="1"/>
            </p:cNvSpPr>
            <p:nvPr/>
          </p:nvSpPr>
          <p:spPr bwMode="auto">
            <a:xfrm>
              <a:off x="4563" y="3309"/>
              <a:ext cx="672" cy="576"/>
            </a:xfrm>
            <a:prstGeom prst="rect">
              <a:avLst/>
            </a:prstGeom>
          </p:spPr>
          <p:txBody>
            <a:bodyPr wrap="none" fromWordArt="1">
              <a:prstTxWarp prst="textPlain">
                <a:avLst>
                  <a:gd name="adj" fmla="val 50000"/>
                </a:avLst>
              </a:prstTxWarp>
            </a:bodyPr>
            <a:lstStyle/>
            <a:p>
              <a:pPr algn="ctr"/>
              <a:r>
                <a:rPr lang="vi-VN" sz="3600" kern="10" dirty="0">
                  <a:ln w="9525">
                    <a:solidFill>
                      <a:srgbClr val="000000"/>
                    </a:solidFill>
                    <a:round/>
                    <a:headEnd/>
                    <a:tailEnd/>
                  </a:ln>
                  <a:solidFill>
                    <a:srgbClr val="000000"/>
                  </a:solidFill>
                  <a:latin typeface="Times New Roman"/>
                  <a:cs typeface="Times New Roman"/>
                </a:rPr>
                <a:t>Hết giờ</a:t>
              </a:r>
            </a:p>
          </p:txBody>
        </p:sp>
      </p:grpSp>
    </p:spTree>
    <p:custDataLst>
      <p:tags r:id="rId1"/>
    </p:custDataLst>
    <p:extLst>
      <p:ext uri="{BB962C8B-B14F-4D97-AF65-F5344CB8AC3E}">
        <p14:creationId xmlns:p14="http://schemas.microsoft.com/office/powerpoint/2010/main" val="3487347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nodeType="afterGroup">
                            <p:stCondLst>
                              <p:cond delay="4500"/>
                            </p:stCondLst>
                            <p:childTnLst>
                              <p:par>
                                <p:cTn id="67" presetID="9" presetClass="entr" presetSubtype="0" fill="hold" grpId="0" nodeType="afterEffect">
                                  <p:stCondLst>
                                    <p:cond delay="0"/>
                                  </p:stCondLst>
                                  <p:childTnLst>
                                    <p:set>
                                      <p:cBhvr>
                                        <p:cTn id="68" dur="1" fill="hold">
                                          <p:stCondLst>
                                            <p:cond delay="0"/>
                                          </p:stCondLst>
                                        </p:cTn>
                                        <p:tgtEl>
                                          <p:spTgt spid="7211"/>
                                        </p:tgtEl>
                                        <p:attrNameLst>
                                          <p:attrName>style.visibility</p:attrName>
                                        </p:attrNameLst>
                                      </p:cBhvr>
                                      <p:to>
                                        <p:strVal val="visible"/>
                                      </p:to>
                                    </p:set>
                                    <p:animEffect transition="in" filter="dissolve">
                                      <p:cBhvr>
                                        <p:cTn id="69" dur="500"/>
                                        <p:tgtEl>
                                          <p:spTgt spid="7211"/>
                                        </p:tgtEl>
                                      </p:cBhvr>
                                    </p:animEffect>
                                  </p:childTnLst>
                                  <p:subTnLst>
                                    <p:audio>
                                      <p:cMediaNode>
                                        <p:cTn display="0" masterRel="sameClick">
                                          <p:stCondLst>
                                            <p:cond evt="begin" delay="0">
                                              <p:tn val="67"/>
                                            </p:cond>
                                          </p:stCondLst>
                                          <p:endCondLst>
                                            <p:cond evt="onStopAudio" delay="0">
                                              <p:tgtEl>
                                                <p:sldTgt/>
                                              </p:tgtEl>
                                            </p:cond>
                                          </p:endCondLst>
                                        </p:cTn>
                                        <p:tgtEl>
                                          <p:sndTgt r:embed="rId5" name="camera.wav"/>
                                        </p:tgtEl>
                                      </p:cMediaNode>
                                    </p:audio>
                                  </p:subTnLst>
                                </p:cTn>
                              </p:par>
                            </p:childTnLst>
                          </p:cTn>
                        </p:par>
                        <p:par>
                          <p:cTn id="70" fill="hold" nodeType="afterGroup">
                            <p:stCondLst>
                              <p:cond delay="5000"/>
                            </p:stCondLst>
                            <p:childTnLst>
                              <p:par>
                                <p:cTn id="71" presetID="53" presetClass="exit" presetSubtype="0" fill="hold" grpId="1" nodeType="afterEffect">
                                  <p:stCondLst>
                                    <p:cond delay="0"/>
                                  </p:stCondLst>
                                  <p:childTnLst>
                                    <p:anim calcmode="lin" valueType="num">
                                      <p:cBhvr>
                                        <p:cTn id="72" dur="500"/>
                                        <p:tgtEl>
                                          <p:spTgt spid="7211"/>
                                        </p:tgtEl>
                                        <p:attrNameLst>
                                          <p:attrName>ppt_w</p:attrName>
                                        </p:attrNameLst>
                                      </p:cBhvr>
                                      <p:tavLst>
                                        <p:tav tm="0">
                                          <p:val>
                                            <p:strVal val="ppt_w"/>
                                          </p:val>
                                        </p:tav>
                                        <p:tav tm="100000">
                                          <p:val>
                                            <p:fltVal val="0"/>
                                          </p:val>
                                        </p:tav>
                                      </p:tavLst>
                                    </p:anim>
                                    <p:anim calcmode="lin" valueType="num">
                                      <p:cBhvr>
                                        <p:cTn id="73" dur="500"/>
                                        <p:tgtEl>
                                          <p:spTgt spid="7211"/>
                                        </p:tgtEl>
                                        <p:attrNameLst>
                                          <p:attrName>ppt_h</p:attrName>
                                        </p:attrNameLst>
                                      </p:cBhvr>
                                      <p:tavLst>
                                        <p:tav tm="0">
                                          <p:val>
                                            <p:strVal val="ppt_h"/>
                                          </p:val>
                                        </p:tav>
                                        <p:tav tm="100000">
                                          <p:val>
                                            <p:fltVal val="0"/>
                                          </p:val>
                                        </p:tav>
                                      </p:tavLst>
                                    </p:anim>
                                    <p:animEffect transition="out" filter="fade">
                                      <p:cBhvr>
                                        <p:cTn id="74" dur="500"/>
                                        <p:tgtEl>
                                          <p:spTgt spid="7211"/>
                                        </p:tgtEl>
                                      </p:cBhvr>
                                    </p:animEffect>
                                    <p:set>
                                      <p:cBhvr>
                                        <p:cTn id="75" dur="1" fill="hold">
                                          <p:stCondLst>
                                            <p:cond delay="499"/>
                                          </p:stCondLst>
                                        </p:cTn>
                                        <p:tgtEl>
                                          <p:spTgt spid="7211"/>
                                        </p:tgtEl>
                                        <p:attrNameLst>
                                          <p:attrName>style.visibility</p:attrName>
                                        </p:attrNameLst>
                                      </p:cBhvr>
                                      <p:to>
                                        <p:strVal val="hidden"/>
                                      </p:to>
                                    </p:set>
                                  </p:childTnLst>
                                </p:cTn>
                              </p:par>
                            </p:childTnLst>
                          </p:cTn>
                        </p:par>
                        <p:par>
                          <p:cTn id="76" fill="hold" nodeType="afterGroup">
                            <p:stCondLst>
                              <p:cond delay="5500"/>
                            </p:stCondLst>
                            <p:childTnLst>
                              <p:par>
                                <p:cTn id="77" presetID="9" presetClass="entr" presetSubtype="0" fill="hold" grpId="0" nodeType="afterEffect">
                                  <p:stCondLst>
                                    <p:cond delay="0"/>
                                  </p:stCondLst>
                                  <p:childTnLst>
                                    <p:set>
                                      <p:cBhvr>
                                        <p:cTn id="78" dur="1" fill="hold">
                                          <p:stCondLst>
                                            <p:cond delay="0"/>
                                          </p:stCondLst>
                                        </p:cTn>
                                        <p:tgtEl>
                                          <p:spTgt spid="7210"/>
                                        </p:tgtEl>
                                        <p:attrNameLst>
                                          <p:attrName>style.visibility</p:attrName>
                                        </p:attrNameLst>
                                      </p:cBhvr>
                                      <p:to>
                                        <p:strVal val="visible"/>
                                      </p:to>
                                    </p:set>
                                    <p:animEffect transition="in" filter="dissolve">
                                      <p:cBhvr>
                                        <p:cTn id="79" dur="500"/>
                                        <p:tgtEl>
                                          <p:spTgt spid="7210"/>
                                        </p:tgtEl>
                                      </p:cBhvr>
                                    </p:animEffect>
                                  </p:childTnLst>
                                  <p:subTnLst>
                                    <p:audio>
                                      <p:cMediaNode>
                                        <p:cTn display="0" masterRel="sameClick">
                                          <p:stCondLst>
                                            <p:cond evt="begin" delay="0">
                                              <p:tn val="77"/>
                                            </p:cond>
                                          </p:stCondLst>
                                          <p:endCondLst>
                                            <p:cond evt="onStopAudio" delay="0">
                                              <p:tgtEl>
                                                <p:sldTgt/>
                                              </p:tgtEl>
                                            </p:cond>
                                          </p:endCondLst>
                                        </p:cTn>
                                        <p:tgtEl>
                                          <p:sndTgt r:embed="rId5" name="camera.wav"/>
                                        </p:tgtEl>
                                      </p:cMediaNode>
                                    </p:audio>
                                  </p:subTnLst>
                                </p:cTn>
                              </p:par>
                            </p:childTnLst>
                          </p:cTn>
                        </p:par>
                        <p:par>
                          <p:cTn id="80" fill="hold" nodeType="afterGroup">
                            <p:stCondLst>
                              <p:cond delay="6000"/>
                            </p:stCondLst>
                            <p:childTnLst>
                              <p:par>
                                <p:cTn id="81" presetID="53" presetClass="exit" presetSubtype="0" fill="hold" grpId="1" nodeType="afterEffect">
                                  <p:stCondLst>
                                    <p:cond delay="0"/>
                                  </p:stCondLst>
                                  <p:childTnLst>
                                    <p:anim calcmode="lin" valueType="num">
                                      <p:cBhvr>
                                        <p:cTn id="82" dur="500"/>
                                        <p:tgtEl>
                                          <p:spTgt spid="7210"/>
                                        </p:tgtEl>
                                        <p:attrNameLst>
                                          <p:attrName>ppt_w</p:attrName>
                                        </p:attrNameLst>
                                      </p:cBhvr>
                                      <p:tavLst>
                                        <p:tav tm="0">
                                          <p:val>
                                            <p:strVal val="ppt_w"/>
                                          </p:val>
                                        </p:tav>
                                        <p:tav tm="100000">
                                          <p:val>
                                            <p:fltVal val="0"/>
                                          </p:val>
                                        </p:tav>
                                      </p:tavLst>
                                    </p:anim>
                                    <p:anim calcmode="lin" valueType="num">
                                      <p:cBhvr>
                                        <p:cTn id="83" dur="500"/>
                                        <p:tgtEl>
                                          <p:spTgt spid="7210"/>
                                        </p:tgtEl>
                                        <p:attrNameLst>
                                          <p:attrName>ppt_h</p:attrName>
                                        </p:attrNameLst>
                                      </p:cBhvr>
                                      <p:tavLst>
                                        <p:tav tm="0">
                                          <p:val>
                                            <p:strVal val="ppt_h"/>
                                          </p:val>
                                        </p:tav>
                                        <p:tav tm="100000">
                                          <p:val>
                                            <p:fltVal val="0"/>
                                          </p:val>
                                        </p:tav>
                                      </p:tavLst>
                                    </p:anim>
                                    <p:animEffect transition="out" filter="fade">
                                      <p:cBhvr>
                                        <p:cTn id="84" dur="500"/>
                                        <p:tgtEl>
                                          <p:spTgt spid="7210"/>
                                        </p:tgtEl>
                                      </p:cBhvr>
                                    </p:animEffect>
                                    <p:set>
                                      <p:cBhvr>
                                        <p:cTn id="85" dur="1" fill="hold">
                                          <p:stCondLst>
                                            <p:cond delay="499"/>
                                          </p:stCondLst>
                                        </p:cTn>
                                        <p:tgtEl>
                                          <p:spTgt spid="7210"/>
                                        </p:tgtEl>
                                        <p:attrNameLst>
                                          <p:attrName>style.visibility</p:attrName>
                                        </p:attrNameLst>
                                      </p:cBhvr>
                                      <p:to>
                                        <p:strVal val="hidden"/>
                                      </p:to>
                                    </p:set>
                                  </p:childTnLst>
                                </p:cTn>
                              </p:par>
                            </p:childTnLst>
                          </p:cTn>
                        </p:par>
                        <p:par>
                          <p:cTn id="86" fill="hold" nodeType="afterGroup">
                            <p:stCondLst>
                              <p:cond delay="6500"/>
                            </p:stCondLst>
                            <p:childTnLst>
                              <p:par>
                                <p:cTn id="87" presetID="9" presetClass="entr" presetSubtype="0" fill="hold" grpId="0" nodeType="afterEffect">
                                  <p:stCondLst>
                                    <p:cond delay="0"/>
                                  </p:stCondLst>
                                  <p:childTnLst>
                                    <p:set>
                                      <p:cBhvr>
                                        <p:cTn id="88" dur="1" fill="hold">
                                          <p:stCondLst>
                                            <p:cond delay="0"/>
                                          </p:stCondLst>
                                        </p:cTn>
                                        <p:tgtEl>
                                          <p:spTgt spid="7209"/>
                                        </p:tgtEl>
                                        <p:attrNameLst>
                                          <p:attrName>style.visibility</p:attrName>
                                        </p:attrNameLst>
                                      </p:cBhvr>
                                      <p:to>
                                        <p:strVal val="visible"/>
                                      </p:to>
                                    </p:set>
                                    <p:animEffect transition="in" filter="dissolve">
                                      <p:cBhvr>
                                        <p:cTn id="89" dur="500"/>
                                        <p:tgtEl>
                                          <p:spTgt spid="7209"/>
                                        </p:tgtEl>
                                      </p:cBhvr>
                                    </p:animEffect>
                                  </p:childTnLst>
                                  <p:subTnLst>
                                    <p:audio>
                                      <p:cMediaNode>
                                        <p:cTn display="0" masterRel="sameClick">
                                          <p:stCondLst>
                                            <p:cond evt="begin" delay="0">
                                              <p:tn val="87"/>
                                            </p:cond>
                                          </p:stCondLst>
                                          <p:endCondLst>
                                            <p:cond evt="onStopAudio" delay="0">
                                              <p:tgtEl>
                                                <p:sldTgt/>
                                              </p:tgtEl>
                                            </p:cond>
                                          </p:endCondLst>
                                        </p:cTn>
                                        <p:tgtEl>
                                          <p:sndTgt r:embed="rId5" name="camera.wav"/>
                                        </p:tgtEl>
                                      </p:cMediaNode>
                                    </p:audio>
                                  </p:subTnLst>
                                </p:cTn>
                              </p:par>
                            </p:childTnLst>
                          </p:cTn>
                        </p:par>
                        <p:par>
                          <p:cTn id="90" fill="hold" nodeType="afterGroup">
                            <p:stCondLst>
                              <p:cond delay="7000"/>
                            </p:stCondLst>
                            <p:childTnLst>
                              <p:par>
                                <p:cTn id="91" presetID="53" presetClass="exit" presetSubtype="0" fill="hold" grpId="1" nodeType="afterEffect">
                                  <p:stCondLst>
                                    <p:cond delay="0"/>
                                  </p:stCondLst>
                                  <p:childTnLst>
                                    <p:anim calcmode="lin" valueType="num">
                                      <p:cBhvr>
                                        <p:cTn id="92" dur="500"/>
                                        <p:tgtEl>
                                          <p:spTgt spid="7209"/>
                                        </p:tgtEl>
                                        <p:attrNameLst>
                                          <p:attrName>ppt_w</p:attrName>
                                        </p:attrNameLst>
                                      </p:cBhvr>
                                      <p:tavLst>
                                        <p:tav tm="0">
                                          <p:val>
                                            <p:strVal val="ppt_w"/>
                                          </p:val>
                                        </p:tav>
                                        <p:tav tm="100000">
                                          <p:val>
                                            <p:fltVal val="0"/>
                                          </p:val>
                                        </p:tav>
                                      </p:tavLst>
                                    </p:anim>
                                    <p:anim calcmode="lin" valueType="num">
                                      <p:cBhvr>
                                        <p:cTn id="93" dur="500"/>
                                        <p:tgtEl>
                                          <p:spTgt spid="7209"/>
                                        </p:tgtEl>
                                        <p:attrNameLst>
                                          <p:attrName>ppt_h</p:attrName>
                                        </p:attrNameLst>
                                      </p:cBhvr>
                                      <p:tavLst>
                                        <p:tav tm="0">
                                          <p:val>
                                            <p:strVal val="ppt_h"/>
                                          </p:val>
                                        </p:tav>
                                        <p:tav tm="100000">
                                          <p:val>
                                            <p:fltVal val="0"/>
                                          </p:val>
                                        </p:tav>
                                      </p:tavLst>
                                    </p:anim>
                                    <p:animEffect transition="out" filter="fade">
                                      <p:cBhvr>
                                        <p:cTn id="94" dur="500"/>
                                        <p:tgtEl>
                                          <p:spTgt spid="7209"/>
                                        </p:tgtEl>
                                      </p:cBhvr>
                                    </p:animEffect>
                                    <p:set>
                                      <p:cBhvr>
                                        <p:cTn id="95" dur="1" fill="hold">
                                          <p:stCondLst>
                                            <p:cond delay="499"/>
                                          </p:stCondLst>
                                        </p:cTn>
                                        <p:tgtEl>
                                          <p:spTgt spid="7209"/>
                                        </p:tgtEl>
                                        <p:attrNameLst>
                                          <p:attrName>style.visibility</p:attrName>
                                        </p:attrNameLst>
                                      </p:cBhvr>
                                      <p:to>
                                        <p:strVal val="hidden"/>
                                      </p:to>
                                    </p:set>
                                  </p:childTnLst>
                                </p:cTn>
                              </p:par>
                            </p:childTnLst>
                          </p:cTn>
                        </p:par>
                        <p:par>
                          <p:cTn id="96" fill="hold" nodeType="afterGroup">
                            <p:stCondLst>
                              <p:cond delay="7500"/>
                            </p:stCondLst>
                            <p:childTnLst>
                              <p:par>
                                <p:cTn id="97" presetID="9" presetClass="entr" presetSubtype="0" fill="hold" grpId="0" nodeType="afterEffect">
                                  <p:stCondLst>
                                    <p:cond delay="0"/>
                                  </p:stCondLst>
                                  <p:childTnLst>
                                    <p:set>
                                      <p:cBhvr>
                                        <p:cTn id="98" dur="1" fill="hold">
                                          <p:stCondLst>
                                            <p:cond delay="0"/>
                                          </p:stCondLst>
                                        </p:cTn>
                                        <p:tgtEl>
                                          <p:spTgt spid="7208"/>
                                        </p:tgtEl>
                                        <p:attrNameLst>
                                          <p:attrName>style.visibility</p:attrName>
                                        </p:attrNameLst>
                                      </p:cBhvr>
                                      <p:to>
                                        <p:strVal val="visible"/>
                                      </p:to>
                                    </p:set>
                                    <p:animEffect transition="in" filter="dissolve">
                                      <p:cBhvr>
                                        <p:cTn id="99" dur="500"/>
                                        <p:tgtEl>
                                          <p:spTgt spid="7208"/>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nodeType="afterGroup">
                            <p:stCondLst>
                              <p:cond delay="8000"/>
                            </p:stCondLst>
                            <p:childTnLst>
                              <p:par>
                                <p:cTn id="101" presetID="53" presetClass="exit" presetSubtype="0" fill="hold" grpId="1" nodeType="afterEffect">
                                  <p:stCondLst>
                                    <p:cond delay="0"/>
                                  </p:stCondLst>
                                  <p:childTnLst>
                                    <p:anim calcmode="lin" valueType="num">
                                      <p:cBhvr>
                                        <p:cTn id="102" dur="500"/>
                                        <p:tgtEl>
                                          <p:spTgt spid="7208"/>
                                        </p:tgtEl>
                                        <p:attrNameLst>
                                          <p:attrName>ppt_w</p:attrName>
                                        </p:attrNameLst>
                                      </p:cBhvr>
                                      <p:tavLst>
                                        <p:tav tm="0">
                                          <p:val>
                                            <p:strVal val="ppt_w"/>
                                          </p:val>
                                        </p:tav>
                                        <p:tav tm="100000">
                                          <p:val>
                                            <p:fltVal val="0"/>
                                          </p:val>
                                        </p:tav>
                                      </p:tavLst>
                                    </p:anim>
                                    <p:anim calcmode="lin" valueType="num">
                                      <p:cBhvr>
                                        <p:cTn id="103" dur="500"/>
                                        <p:tgtEl>
                                          <p:spTgt spid="7208"/>
                                        </p:tgtEl>
                                        <p:attrNameLst>
                                          <p:attrName>ppt_h</p:attrName>
                                        </p:attrNameLst>
                                      </p:cBhvr>
                                      <p:tavLst>
                                        <p:tav tm="0">
                                          <p:val>
                                            <p:strVal val="ppt_h"/>
                                          </p:val>
                                        </p:tav>
                                        <p:tav tm="100000">
                                          <p:val>
                                            <p:fltVal val="0"/>
                                          </p:val>
                                        </p:tav>
                                      </p:tavLst>
                                    </p:anim>
                                    <p:animEffect transition="out" filter="fade">
                                      <p:cBhvr>
                                        <p:cTn id="104" dur="500"/>
                                        <p:tgtEl>
                                          <p:spTgt spid="7208"/>
                                        </p:tgtEl>
                                      </p:cBhvr>
                                    </p:animEffect>
                                    <p:set>
                                      <p:cBhvr>
                                        <p:cTn id="105" dur="1" fill="hold">
                                          <p:stCondLst>
                                            <p:cond delay="499"/>
                                          </p:stCondLst>
                                        </p:cTn>
                                        <p:tgtEl>
                                          <p:spTgt spid="7208"/>
                                        </p:tgtEl>
                                        <p:attrNameLst>
                                          <p:attrName>style.visibility</p:attrName>
                                        </p:attrNameLst>
                                      </p:cBhvr>
                                      <p:to>
                                        <p:strVal val="hidden"/>
                                      </p:to>
                                    </p:set>
                                  </p:childTnLst>
                                </p:cTn>
                              </p:par>
                            </p:childTnLst>
                          </p:cTn>
                        </p:par>
                        <p:par>
                          <p:cTn id="106" fill="hold" nodeType="afterGroup">
                            <p:stCondLst>
                              <p:cond delay="8500"/>
                            </p:stCondLst>
                            <p:childTnLst>
                              <p:par>
                                <p:cTn id="107" presetID="9" presetClass="entr" presetSubtype="0" fill="hold" grpId="0" nodeType="afterEffect">
                                  <p:stCondLst>
                                    <p:cond delay="0"/>
                                  </p:stCondLst>
                                  <p:childTnLst>
                                    <p:set>
                                      <p:cBhvr>
                                        <p:cTn id="108" dur="1" fill="hold">
                                          <p:stCondLst>
                                            <p:cond delay="0"/>
                                          </p:stCondLst>
                                        </p:cTn>
                                        <p:tgtEl>
                                          <p:spTgt spid="7207"/>
                                        </p:tgtEl>
                                        <p:attrNameLst>
                                          <p:attrName>style.visibility</p:attrName>
                                        </p:attrNameLst>
                                      </p:cBhvr>
                                      <p:to>
                                        <p:strVal val="visible"/>
                                      </p:to>
                                    </p:set>
                                    <p:animEffect transition="in" filter="dissolve">
                                      <p:cBhvr>
                                        <p:cTn id="109" dur="500"/>
                                        <p:tgtEl>
                                          <p:spTgt spid="7207"/>
                                        </p:tgtEl>
                                      </p:cBhvr>
                                    </p:animEffect>
                                  </p:childTnLst>
                                  <p:subTnLst>
                                    <p:audio>
                                      <p:cMediaNode>
                                        <p:cTn display="0" masterRel="sameClick">
                                          <p:stCondLst>
                                            <p:cond evt="begin" delay="0">
                                              <p:tn val="107"/>
                                            </p:cond>
                                          </p:stCondLst>
                                          <p:endCondLst>
                                            <p:cond evt="onStopAudio" delay="0">
                                              <p:tgtEl>
                                                <p:sldTgt/>
                                              </p:tgtEl>
                                            </p:cond>
                                          </p:endCondLst>
                                        </p:cTn>
                                        <p:tgtEl>
                                          <p:sndTgt r:embed="rId5" name="camera.wav"/>
                                        </p:tgtEl>
                                      </p:cMediaNode>
                                    </p:audio>
                                  </p:subTnLst>
                                </p:cTn>
                              </p:par>
                            </p:childTnLst>
                          </p:cTn>
                        </p:par>
                        <p:par>
                          <p:cTn id="110" fill="hold" nodeType="afterGroup">
                            <p:stCondLst>
                              <p:cond delay="9000"/>
                            </p:stCondLst>
                            <p:childTnLst>
                              <p:par>
                                <p:cTn id="111" presetID="53" presetClass="exit" presetSubtype="0" fill="hold" grpId="1" nodeType="afterEffect">
                                  <p:stCondLst>
                                    <p:cond delay="0"/>
                                  </p:stCondLst>
                                  <p:childTnLst>
                                    <p:anim calcmode="lin" valueType="num">
                                      <p:cBhvr>
                                        <p:cTn id="112" dur="500"/>
                                        <p:tgtEl>
                                          <p:spTgt spid="7207"/>
                                        </p:tgtEl>
                                        <p:attrNameLst>
                                          <p:attrName>ppt_w</p:attrName>
                                        </p:attrNameLst>
                                      </p:cBhvr>
                                      <p:tavLst>
                                        <p:tav tm="0">
                                          <p:val>
                                            <p:strVal val="ppt_w"/>
                                          </p:val>
                                        </p:tav>
                                        <p:tav tm="100000">
                                          <p:val>
                                            <p:fltVal val="0"/>
                                          </p:val>
                                        </p:tav>
                                      </p:tavLst>
                                    </p:anim>
                                    <p:anim calcmode="lin" valueType="num">
                                      <p:cBhvr>
                                        <p:cTn id="113" dur="500"/>
                                        <p:tgtEl>
                                          <p:spTgt spid="7207"/>
                                        </p:tgtEl>
                                        <p:attrNameLst>
                                          <p:attrName>ppt_h</p:attrName>
                                        </p:attrNameLst>
                                      </p:cBhvr>
                                      <p:tavLst>
                                        <p:tav tm="0">
                                          <p:val>
                                            <p:strVal val="ppt_h"/>
                                          </p:val>
                                        </p:tav>
                                        <p:tav tm="100000">
                                          <p:val>
                                            <p:fltVal val="0"/>
                                          </p:val>
                                        </p:tav>
                                      </p:tavLst>
                                    </p:anim>
                                    <p:animEffect transition="out" filter="fade">
                                      <p:cBhvr>
                                        <p:cTn id="114" dur="500"/>
                                        <p:tgtEl>
                                          <p:spTgt spid="7207"/>
                                        </p:tgtEl>
                                      </p:cBhvr>
                                    </p:animEffect>
                                    <p:set>
                                      <p:cBhvr>
                                        <p:cTn id="115" dur="1" fill="hold">
                                          <p:stCondLst>
                                            <p:cond delay="499"/>
                                          </p:stCondLst>
                                        </p:cTn>
                                        <p:tgtEl>
                                          <p:spTgt spid="7207"/>
                                        </p:tgtEl>
                                        <p:attrNameLst>
                                          <p:attrName>style.visibility</p:attrName>
                                        </p:attrNameLst>
                                      </p:cBhvr>
                                      <p:to>
                                        <p:strVal val="hidden"/>
                                      </p:to>
                                    </p:set>
                                  </p:childTnLst>
                                </p:cTn>
                              </p:par>
                            </p:childTnLst>
                          </p:cTn>
                        </p:par>
                        <p:par>
                          <p:cTn id="116" fill="hold" nodeType="afterGroup">
                            <p:stCondLst>
                              <p:cond delay="9500"/>
                            </p:stCondLst>
                            <p:childTnLst>
                              <p:par>
                                <p:cTn id="117" presetID="9" presetClass="entr" presetSubtype="0" fill="hold" grpId="0" nodeType="afterEffect">
                                  <p:stCondLst>
                                    <p:cond delay="0"/>
                                  </p:stCondLst>
                                  <p:childTnLst>
                                    <p:set>
                                      <p:cBhvr>
                                        <p:cTn id="118" dur="1" fill="hold">
                                          <p:stCondLst>
                                            <p:cond delay="0"/>
                                          </p:stCondLst>
                                        </p:cTn>
                                        <p:tgtEl>
                                          <p:spTgt spid="7206"/>
                                        </p:tgtEl>
                                        <p:attrNameLst>
                                          <p:attrName>style.visibility</p:attrName>
                                        </p:attrNameLst>
                                      </p:cBhvr>
                                      <p:to>
                                        <p:strVal val="visible"/>
                                      </p:to>
                                    </p:set>
                                    <p:animEffect transition="in" filter="dissolve">
                                      <p:cBhvr>
                                        <p:cTn id="119" dur="500"/>
                                        <p:tgtEl>
                                          <p:spTgt spid="7206"/>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nodeType="afterGroup">
                            <p:stCondLst>
                              <p:cond delay="10000"/>
                            </p:stCondLst>
                            <p:childTnLst>
                              <p:par>
                                <p:cTn id="121" presetID="53" presetClass="exit" presetSubtype="0" fill="hold" grpId="1" nodeType="afterEffect">
                                  <p:stCondLst>
                                    <p:cond delay="0"/>
                                  </p:stCondLst>
                                  <p:childTnLst>
                                    <p:anim calcmode="lin" valueType="num">
                                      <p:cBhvr>
                                        <p:cTn id="122" dur="500"/>
                                        <p:tgtEl>
                                          <p:spTgt spid="7206"/>
                                        </p:tgtEl>
                                        <p:attrNameLst>
                                          <p:attrName>ppt_w</p:attrName>
                                        </p:attrNameLst>
                                      </p:cBhvr>
                                      <p:tavLst>
                                        <p:tav tm="0">
                                          <p:val>
                                            <p:strVal val="ppt_w"/>
                                          </p:val>
                                        </p:tav>
                                        <p:tav tm="100000">
                                          <p:val>
                                            <p:fltVal val="0"/>
                                          </p:val>
                                        </p:tav>
                                      </p:tavLst>
                                    </p:anim>
                                    <p:anim calcmode="lin" valueType="num">
                                      <p:cBhvr>
                                        <p:cTn id="123" dur="500"/>
                                        <p:tgtEl>
                                          <p:spTgt spid="7206"/>
                                        </p:tgtEl>
                                        <p:attrNameLst>
                                          <p:attrName>ppt_h</p:attrName>
                                        </p:attrNameLst>
                                      </p:cBhvr>
                                      <p:tavLst>
                                        <p:tav tm="0">
                                          <p:val>
                                            <p:strVal val="ppt_h"/>
                                          </p:val>
                                        </p:tav>
                                        <p:tav tm="100000">
                                          <p:val>
                                            <p:fltVal val="0"/>
                                          </p:val>
                                        </p:tav>
                                      </p:tavLst>
                                    </p:anim>
                                    <p:animEffect transition="out" filter="fade">
                                      <p:cBhvr>
                                        <p:cTn id="124" dur="500"/>
                                        <p:tgtEl>
                                          <p:spTgt spid="7206"/>
                                        </p:tgtEl>
                                      </p:cBhvr>
                                    </p:animEffect>
                                    <p:set>
                                      <p:cBhvr>
                                        <p:cTn id="125" dur="1" fill="hold">
                                          <p:stCondLst>
                                            <p:cond delay="499"/>
                                          </p:stCondLst>
                                        </p:cTn>
                                        <p:tgtEl>
                                          <p:spTgt spid="7206"/>
                                        </p:tgtEl>
                                        <p:attrNameLst>
                                          <p:attrName>style.visibility</p:attrName>
                                        </p:attrNameLst>
                                      </p:cBhvr>
                                      <p:to>
                                        <p:strVal val="hidden"/>
                                      </p:to>
                                    </p:set>
                                  </p:childTnLst>
                                </p:cTn>
                              </p:par>
                            </p:childTnLst>
                          </p:cTn>
                        </p:par>
                        <p:par>
                          <p:cTn id="126" fill="hold" nodeType="afterGroup">
                            <p:stCondLst>
                              <p:cond delay="10500"/>
                            </p:stCondLst>
                            <p:childTnLst>
                              <p:par>
                                <p:cTn id="127" presetID="9" presetClass="entr" presetSubtype="0" fill="hold" grpId="0" nodeType="afterEffect">
                                  <p:stCondLst>
                                    <p:cond delay="0"/>
                                  </p:stCondLst>
                                  <p:childTnLst>
                                    <p:set>
                                      <p:cBhvr>
                                        <p:cTn id="128" dur="1" fill="hold">
                                          <p:stCondLst>
                                            <p:cond delay="0"/>
                                          </p:stCondLst>
                                        </p:cTn>
                                        <p:tgtEl>
                                          <p:spTgt spid="7205"/>
                                        </p:tgtEl>
                                        <p:attrNameLst>
                                          <p:attrName>style.visibility</p:attrName>
                                        </p:attrNameLst>
                                      </p:cBhvr>
                                      <p:to>
                                        <p:strVal val="visible"/>
                                      </p:to>
                                    </p:set>
                                    <p:animEffect transition="in" filter="dissolve">
                                      <p:cBhvr>
                                        <p:cTn id="129" dur="500"/>
                                        <p:tgtEl>
                                          <p:spTgt spid="7205"/>
                                        </p:tgtEl>
                                      </p:cBhvr>
                                    </p:animEffect>
                                  </p:childTnLst>
                                  <p:subTnLst>
                                    <p:audio>
                                      <p:cMediaNode>
                                        <p:cTn display="0" masterRel="sameClick">
                                          <p:stCondLst>
                                            <p:cond evt="begin" delay="0">
                                              <p:tn val="127"/>
                                            </p:cond>
                                          </p:stCondLst>
                                          <p:endCondLst>
                                            <p:cond evt="onStopAudio" delay="0">
                                              <p:tgtEl>
                                                <p:sldTgt/>
                                              </p:tgtEl>
                                            </p:cond>
                                          </p:endCondLst>
                                        </p:cTn>
                                        <p:tgtEl>
                                          <p:sndTgt r:embed="rId5" name="camera.wav"/>
                                        </p:tgtEl>
                                      </p:cMediaNode>
                                    </p:audio>
                                  </p:subTnLst>
                                </p:cTn>
                              </p:par>
                            </p:childTnLst>
                          </p:cTn>
                        </p:par>
                        <p:par>
                          <p:cTn id="130" fill="hold" nodeType="afterGroup">
                            <p:stCondLst>
                              <p:cond delay="11000"/>
                            </p:stCondLst>
                            <p:childTnLst>
                              <p:par>
                                <p:cTn id="131" presetID="53" presetClass="exit" presetSubtype="0" fill="hold" grpId="1" nodeType="afterEffect">
                                  <p:stCondLst>
                                    <p:cond delay="0"/>
                                  </p:stCondLst>
                                  <p:childTnLst>
                                    <p:anim calcmode="lin" valueType="num">
                                      <p:cBhvr>
                                        <p:cTn id="132" dur="500"/>
                                        <p:tgtEl>
                                          <p:spTgt spid="7205"/>
                                        </p:tgtEl>
                                        <p:attrNameLst>
                                          <p:attrName>ppt_w</p:attrName>
                                        </p:attrNameLst>
                                      </p:cBhvr>
                                      <p:tavLst>
                                        <p:tav tm="0">
                                          <p:val>
                                            <p:strVal val="ppt_w"/>
                                          </p:val>
                                        </p:tav>
                                        <p:tav tm="100000">
                                          <p:val>
                                            <p:fltVal val="0"/>
                                          </p:val>
                                        </p:tav>
                                      </p:tavLst>
                                    </p:anim>
                                    <p:anim calcmode="lin" valueType="num">
                                      <p:cBhvr>
                                        <p:cTn id="133" dur="500"/>
                                        <p:tgtEl>
                                          <p:spTgt spid="7205"/>
                                        </p:tgtEl>
                                        <p:attrNameLst>
                                          <p:attrName>ppt_h</p:attrName>
                                        </p:attrNameLst>
                                      </p:cBhvr>
                                      <p:tavLst>
                                        <p:tav tm="0">
                                          <p:val>
                                            <p:strVal val="ppt_h"/>
                                          </p:val>
                                        </p:tav>
                                        <p:tav tm="100000">
                                          <p:val>
                                            <p:fltVal val="0"/>
                                          </p:val>
                                        </p:tav>
                                      </p:tavLst>
                                    </p:anim>
                                    <p:animEffect transition="out" filter="fade">
                                      <p:cBhvr>
                                        <p:cTn id="134" dur="500"/>
                                        <p:tgtEl>
                                          <p:spTgt spid="7205"/>
                                        </p:tgtEl>
                                      </p:cBhvr>
                                    </p:animEffect>
                                    <p:set>
                                      <p:cBhvr>
                                        <p:cTn id="135" dur="1" fill="hold">
                                          <p:stCondLst>
                                            <p:cond delay="499"/>
                                          </p:stCondLst>
                                        </p:cTn>
                                        <p:tgtEl>
                                          <p:spTgt spid="7205"/>
                                        </p:tgtEl>
                                        <p:attrNameLst>
                                          <p:attrName>style.visibility</p:attrName>
                                        </p:attrNameLst>
                                      </p:cBhvr>
                                      <p:to>
                                        <p:strVal val="hidden"/>
                                      </p:to>
                                    </p:set>
                                  </p:childTnLst>
                                </p:cTn>
                              </p:par>
                            </p:childTnLst>
                          </p:cTn>
                        </p:par>
                        <p:par>
                          <p:cTn id="136" fill="hold" nodeType="afterGroup">
                            <p:stCondLst>
                              <p:cond delay="11500"/>
                            </p:stCondLst>
                            <p:childTnLst>
                              <p:par>
                                <p:cTn id="137" presetID="9" presetClass="entr" presetSubtype="0" fill="hold" grpId="0" nodeType="afterEffect">
                                  <p:stCondLst>
                                    <p:cond delay="0"/>
                                  </p:stCondLst>
                                  <p:childTnLst>
                                    <p:set>
                                      <p:cBhvr>
                                        <p:cTn id="138" dur="1" fill="hold">
                                          <p:stCondLst>
                                            <p:cond delay="0"/>
                                          </p:stCondLst>
                                        </p:cTn>
                                        <p:tgtEl>
                                          <p:spTgt spid="7204"/>
                                        </p:tgtEl>
                                        <p:attrNameLst>
                                          <p:attrName>style.visibility</p:attrName>
                                        </p:attrNameLst>
                                      </p:cBhvr>
                                      <p:to>
                                        <p:strVal val="visible"/>
                                      </p:to>
                                    </p:set>
                                    <p:animEffect transition="in" filter="dissolve">
                                      <p:cBhvr>
                                        <p:cTn id="139" dur="500"/>
                                        <p:tgtEl>
                                          <p:spTgt spid="7204"/>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nodeType="afterGroup">
                            <p:stCondLst>
                              <p:cond delay="12000"/>
                            </p:stCondLst>
                            <p:childTnLst>
                              <p:par>
                                <p:cTn id="141" presetID="53" presetClass="exit" presetSubtype="0" fill="hold" grpId="1" nodeType="afterEffect">
                                  <p:stCondLst>
                                    <p:cond delay="0"/>
                                  </p:stCondLst>
                                  <p:childTnLst>
                                    <p:anim calcmode="lin" valueType="num">
                                      <p:cBhvr>
                                        <p:cTn id="142" dur="500"/>
                                        <p:tgtEl>
                                          <p:spTgt spid="7204"/>
                                        </p:tgtEl>
                                        <p:attrNameLst>
                                          <p:attrName>ppt_w</p:attrName>
                                        </p:attrNameLst>
                                      </p:cBhvr>
                                      <p:tavLst>
                                        <p:tav tm="0">
                                          <p:val>
                                            <p:strVal val="ppt_w"/>
                                          </p:val>
                                        </p:tav>
                                        <p:tav tm="100000">
                                          <p:val>
                                            <p:fltVal val="0"/>
                                          </p:val>
                                        </p:tav>
                                      </p:tavLst>
                                    </p:anim>
                                    <p:anim calcmode="lin" valueType="num">
                                      <p:cBhvr>
                                        <p:cTn id="143" dur="500"/>
                                        <p:tgtEl>
                                          <p:spTgt spid="7204"/>
                                        </p:tgtEl>
                                        <p:attrNameLst>
                                          <p:attrName>ppt_h</p:attrName>
                                        </p:attrNameLst>
                                      </p:cBhvr>
                                      <p:tavLst>
                                        <p:tav tm="0">
                                          <p:val>
                                            <p:strVal val="ppt_h"/>
                                          </p:val>
                                        </p:tav>
                                        <p:tav tm="100000">
                                          <p:val>
                                            <p:fltVal val="0"/>
                                          </p:val>
                                        </p:tav>
                                      </p:tavLst>
                                    </p:anim>
                                    <p:animEffect transition="out" filter="fade">
                                      <p:cBhvr>
                                        <p:cTn id="144" dur="500"/>
                                        <p:tgtEl>
                                          <p:spTgt spid="7204"/>
                                        </p:tgtEl>
                                      </p:cBhvr>
                                    </p:animEffect>
                                    <p:set>
                                      <p:cBhvr>
                                        <p:cTn id="145" dur="1" fill="hold">
                                          <p:stCondLst>
                                            <p:cond delay="499"/>
                                          </p:stCondLst>
                                        </p:cTn>
                                        <p:tgtEl>
                                          <p:spTgt spid="7204"/>
                                        </p:tgtEl>
                                        <p:attrNameLst>
                                          <p:attrName>style.visibility</p:attrName>
                                        </p:attrNameLst>
                                      </p:cBhvr>
                                      <p:to>
                                        <p:strVal val="hidden"/>
                                      </p:to>
                                    </p:set>
                                  </p:childTnLst>
                                </p:cTn>
                              </p:par>
                            </p:childTnLst>
                          </p:cTn>
                        </p:par>
                        <p:par>
                          <p:cTn id="146" fill="hold" nodeType="afterGroup">
                            <p:stCondLst>
                              <p:cond delay="12500"/>
                            </p:stCondLst>
                            <p:childTnLst>
                              <p:par>
                                <p:cTn id="147" presetID="9" presetClass="entr" presetSubtype="0" fill="hold" grpId="0" nodeType="afterEffect">
                                  <p:stCondLst>
                                    <p:cond delay="0"/>
                                  </p:stCondLst>
                                  <p:childTnLst>
                                    <p:set>
                                      <p:cBhvr>
                                        <p:cTn id="148" dur="1" fill="hold">
                                          <p:stCondLst>
                                            <p:cond delay="0"/>
                                          </p:stCondLst>
                                        </p:cTn>
                                        <p:tgtEl>
                                          <p:spTgt spid="7203"/>
                                        </p:tgtEl>
                                        <p:attrNameLst>
                                          <p:attrName>style.visibility</p:attrName>
                                        </p:attrNameLst>
                                      </p:cBhvr>
                                      <p:to>
                                        <p:strVal val="visible"/>
                                      </p:to>
                                    </p:set>
                                    <p:animEffect transition="in" filter="dissolve">
                                      <p:cBhvr>
                                        <p:cTn id="149" dur="500"/>
                                        <p:tgtEl>
                                          <p:spTgt spid="7203"/>
                                        </p:tgtEl>
                                      </p:cBhvr>
                                    </p:animEffect>
                                  </p:childTnLst>
                                  <p:subTnLst>
                                    <p:audio>
                                      <p:cMediaNode>
                                        <p:cTn display="0" masterRel="sameClick">
                                          <p:stCondLst>
                                            <p:cond evt="begin" delay="0">
                                              <p:tn val="147"/>
                                            </p:cond>
                                          </p:stCondLst>
                                          <p:endCondLst>
                                            <p:cond evt="onStopAudio" delay="0">
                                              <p:tgtEl>
                                                <p:sldTgt/>
                                              </p:tgtEl>
                                            </p:cond>
                                          </p:endCondLst>
                                        </p:cTn>
                                        <p:tgtEl>
                                          <p:sndTgt r:embed="rId5" name="camera.wav"/>
                                        </p:tgtEl>
                                      </p:cMediaNode>
                                    </p:audio>
                                  </p:subTnLst>
                                </p:cTn>
                              </p:par>
                            </p:childTnLst>
                          </p:cTn>
                        </p:par>
                        <p:par>
                          <p:cTn id="150" fill="hold" nodeType="afterGroup">
                            <p:stCondLst>
                              <p:cond delay="13000"/>
                            </p:stCondLst>
                            <p:childTnLst>
                              <p:par>
                                <p:cTn id="151" presetID="53" presetClass="exit" presetSubtype="0" fill="hold" grpId="1" nodeType="afterEffect">
                                  <p:stCondLst>
                                    <p:cond delay="0"/>
                                  </p:stCondLst>
                                  <p:childTnLst>
                                    <p:anim calcmode="lin" valueType="num">
                                      <p:cBhvr>
                                        <p:cTn id="152" dur="500"/>
                                        <p:tgtEl>
                                          <p:spTgt spid="7203"/>
                                        </p:tgtEl>
                                        <p:attrNameLst>
                                          <p:attrName>ppt_w</p:attrName>
                                        </p:attrNameLst>
                                      </p:cBhvr>
                                      <p:tavLst>
                                        <p:tav tm="0">
                                          <p:val>
                                            <p:strVal val="ppt_w"/>
                                          </p:val>
                                        </p:tav>
                                        <p:tav tm="100000">
                                          <p:val>
                                            <p:fltVal val="0"/>
                                          </p:val>
                                        </p:tav>
                                      </p:tavLst>
                                    </p:anim>
                                    <p:anim calcmode="lin" valueType="num">
                                      <p:cBhvr>
                                        <p:cTn id="153" dur="500"/>
                                        <p:tgtEl>
                                          <p:spTgt spid="7203"/>
                                        </p:tgtEl>
                                        <p:attrNameLst>
                                          <p:attrName>ppt_h</p:attrName>
                                        </p:attrNameLst>
                                      </p:cBhvr>
                                      <p:tavLst>
                                        <p:tav tm="0">
                                          <p:val>
                                            <p:strVal val="ppt_h"/>
                                          </p:val>
                                        </p:tav>
                                        <p:tav tm="100000">
                                          <p:val>
                                            <p:fltVal val="0"/>
                                          </p:val>
                                        </p:tav>
                                      </p:tavLst>
                                    </p:anim>
                                    <p:animEffect transition="out" filter="fade">
                                      <p:cBhvr>
                                        <p:cTn id="154" dur="500"/>
                                        <p:tgtEl>
                                          <p:spTgt spid="7203"/>
                                        </p:tgtEl>
                                      </p:cBhvr>
                                    </p:animEffect>
                                    <p:set>
                                      <p:cBhvr>
                                        <p:cTn id="155" dur="1" fill="hold">
                                          <p:stCondLst>
                                            <p:cond delay="499"/>
                                          </p:stCondLst>
                                        </p:cTn>
                                        <p:tgtEl>
                                          <p:spTgt spid="7203"/>
                                        </p:tgtEl>
                                        <p:attrNameLst>
                                          <p:attrName>style.visibility</p:attrName>
                                        </p:attrNameLst>
                                      </p:cBhvr>
                                      <p:to>
                                        <p:strVal val="hidden"/>
                                      </p:to>
                                    </p:set>
                                  </p:childTnLst>
                                </p:cTn>
                              </p:par>
                            </p:childTnLst>
                          </p:cTn>
                        </p:par>
                        <p:par>
                          <p:cTn id="156" fill="hold" nodeType="afterGroup">
                            <p:stCondLst>
                              <p:cond delay="13500"/>
                            </p:stCondLst>
                            <p:childTnLst>
                              <p:par>
                                <p:cTn id="157" presetID="9" presetClass="entr" presetSubtype="0" fill="hold" grpId="0" nodeType="afterEffect">
                                  <p:stCondLst>
                                    <p:cond delay="0"/>
                                  </p:stCondLst>
                                  <p:childTnLst>
                                    <p:set>
                                      <p:cBhvr>
                                        <p:cTn id="158" dur="1" fill="hold">
                                          <p:stCondLst>
                                            <p:cond delay="0"/>
                                          </p:stCondLst>
                                        </p:cTn>
                                        <p:tgtEl>
                                          <p:spTgt spid="7202"/>
                                        </p:tgtEl>
                                        <p:attrNameLst>
                                          <p:attrName>style.visibility</p:attrName>
                                        </p:attrNameLst>
                                      </p:cBhvr>
                                      <p:to>
                                        <p:strVal val="visible"/>
                                      </p:to>
                                    </p:set>
                                    <p:animEffect transition="in" filter="dissolve">
                                      <p:cBhvr>
                                        <p:cTn id="159" dur="500"/>
                                        <p:tgtEl>
                                          <p:spTgt spid="7202"/>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par>
                          <p:cTn id="160" fill="hold" nodeType="afterGroup">
                            <p:stCondLst>
                              <p:cond delay="14000"/>
                            </p:stCondLst>
                            <p:childTnLst>
                              <p:par>
                                <p:cTn id="161" presetID="53" presetClass="exit" presetSubtype="0" fill="hold" grpId="1" nodeType="afterEffect">
                                  <p:stCondLst>
                                    <p:cond delay="0"/>
                                  </p:stCondLst>
                                  <p:childTnLst>
                                    <p:anim calcmode="lin" valueType="num">
                                      <p:cBhvr>
                                        <p:cTn id="162" dur="500"/>
                                        <p:tgtEl>
                                          <p:spTgt spid="7202"/>
                                        </p:tgtEl>
                                        <p:attrNameLst>
                                          <p:attrName>ppt_w</p:attrName>
                                        </p:attrNameLst>
                                      </p:cBhvr>
                                      <p:tavLst>
                                        <p:tav tm="0">
                                          <p:val>
                                            <p:strVal val="ppt_w"/>
                                          </p:val>
                                        </p:tav>
                                        <p:tav tm="100000">
                                          <p:val>
                                            <p:fltVal val="0"/>
                                          </p:val>
                                        </p:tav>
                                      </p:tavLst>
                                    </p:anim>
                                    <p:anim calcmode="lin" valueType="num">
                                      <p:cBhvr>
                                        <p:cTn id="163" dur="500"/>
                                        <p:tgtEl>
                                          <p:spTgt spid="7202"/>
                                        </p:tgtEl>
                                        <p:attrNameLst>
                                          <p:attrName>ppt_h</p:attrName>
                                        </p:attrNameLst>
                                      </p:cBhvr>
                                      <p:tavLst>
                                        <p:tav tm="0">
                                          <p:val>
                                            <p:strVal val="ppt_h"/>
                                          </p:val>
                                        </p:tav>
                                        <p:tav tm="100000">
                                          <p:val>
                                            <p:fltVal val="0"/>
                                          </p:val>
                                        </p:tav>
                                      </p:tavLst>
                                    </p:anim>
                                    <p:animEffect transition="out" filter="fade">
                                      <p:cBhvr>
                                        <p:cTn id="164" dur="500"/>
                                        <p:tgtEl>
                                          <p:spTgt spid="7202"/>
                                        </p:tgtEl>
                                      </p:cBhvr>
                                    </p:animEffect>
                                    <p:set>
                                      <p:cBhvr>
                                        <p:cTn id="165" dur="1" fill="hold">
                                          <p:stCondLst>
                                            <p:cond delay="499"/>
                                          </p:stCondLst>
                                        </p:cTn>
                                        <p:tgtEl>
                                          <p:spTgt spid="7202"/>
                                        </p:tgtEl>
                                        <p:attrNameLst>
                                          <p:attrName>style.visibility</p:attrName>
                                        </p:attrNameLst>
                                      </p:cBhvr>
                                      <p:to>
                                        <p:strVal val="hidden"/>
                                      </p:to>
                                    </p:set>
                                  </p:childTnLst>
                                </p:cTn>
                              </p:par>
                            </p:childTnLst>
                          </p:cTn>
                        </p:par>
                        <p:par>
                          <p:cTn id="166" fill="hold" nodeType="afterGroup">
                            <p:stCondLst>
                              <p:cond delay="14500"/>
                            </p:stCondLst>
                            <p:childTnLst>
                              <p:par>
                                <p:cTn id="167" presetID="9" presetClass="entr" presetSubtype="0" fill="hold" grpId="0" nodeType="afterEffect">
                                  <p:stCondLst>
                                    <p:cond delay="0"/>
                                  </p:stCondLst>
                                  <p:childTnLst>
                                    <p:set>
                                      <p:cBhvr>
                                        <p:cTn id="168" dur="1" fill="hold">
                                          <p:stCondLst>
                                            <p:cond delay="0"/>
                                          </p:stCondLst>
                                        </p:cTn>
                                        <p:tgtEl>
                                          <p:spTgt spid="7201"/>
                                        </p:tgtEl>
                                        <p:attrNameLst>
                                          <p:attrName>style.visibility</p:attrName>
                                        </p:attrNameLst>
                                      </p:cBhvr>
                                      <p:to>
                                        <p:strVal val="visible"/>
                                      </p:to>
                                    </p:set>
                                    <p:animEffect transition="in" filter="dissolve">
                                      <p:cBhvr>
                                        <p:cTn id="169" dur="500"/>
                                        <p:tgtEl>
                                          <p:spTgt spid="7201"/>
                                        </p:tgtEl>
                                      </p:cBhvr>
                                    </p:animEffect>
                                  </p:childTnLst>
                                  <p:subTnLst>
                                    <p:audio>
                                      <p:cMediaNode>
                                        <p:cTn display="0" masterRel="sameClick">
                                          <p:stCondLst>
                                            <p:cond evt="begin" delay="0">
                                              <p:tn val="167"/>
                                            </p:cond>
                                          </p:stCondLst>
                                          <p:endCondLst>
                                            <p:cond evt="onStopAudio" delay="0">
                                              <p:tgtEl>
                                                <p:sldTgt/>
                                              </p:tgtEl>
                                            </p:cond>
                                          </p:endCondLst>
                                        </p:cTn>
                                        <p:tgtEl>
                                          <p:sndTgt r:embed="rId5" name="camera.wav"/>
                                        </p:tgtEl>
                                      </p:cMediaNode>
                                    </p:audio>
                                  </p:subTnLst>
                                </p:cTn>
                              </p:par>
                            </p:childTnLst>
                          </p:cTn>
                        </p:par>
                        <p:par>
                          <p:cTn id="170" fill="hold" nodeType="afterGroup">
                            <p:stCondLst>
                              <p:cond delay="15000"/>
                            </p:stCondLst>
                            <p:childTnLst>
                              <p:par>
                                <p:cTn id="171" presetID="53" presetClass="exit" presetSubtype="0" fill="hold" grpId="1" nodeType="afterEffect">
                                  <p:stCondLst>
                                    <p:cond delay="0"/>
                                  </p:stCondLst>
                                  <p:childTnLst>
                                    <p:anim calcmode="lin" valueType="num">
                                      <p:cBhvr>
                                        <p:cTn id="172" dur="500"/>
                                        <p:tgtEl>
                                          <p:spTgt spid="7201"/>
                                        </p:tgtEl>
                                        <p:attrNameLst>
                                          <p:attrName>ppt_w</p:attrName>
                                        </p:attrNameLst>
                                      </p:cBhvr>
                                      <p:tavLst>
                                        <p:tav tm="0">
                                          <p:val>
                                            <p:strVal val="ppt_w"/>
                                          </p:val>
                                        </p:tav>
                                        <p:tav tm="100000">
                                          <p:val>
                                            <p:fltVal val="0"/>
                                          </p:val>
                                        </p:tav>
                                      </p:tavLst>
                                    </p:anim>
                                    <p:anim calcmode="lin" valueType="num">
                                      <p:cBhvr>
                                        <p:cTn id="173" dur="500"/>
                                        <p:tgtEl>
                                          <p:spTgt spid="7201"/>
                                        </p:tgtEl>
                                        <p:attrNameLst>
                                          <p:attrName>ppt_h</p:attrName>
                                        </p:attrNameLst>
                                      </p:cBhvr>
                                      <p:tavLst>
                                        <p:tav tm="0">
                                          <p:val>
                                            <p:strVal val="ppt_h"/>
                                          </p:val>
                                        </p:tav>
                                        <p:tav tm="100000">
                                          <p:val>
                                            <p:fltVal val="0"/>
                                          </p:val>
                                        </p:tav>
                                      </p:tavLst>
                                    </p:anim>
                                    <p:animEffect transition="out" filter="fade">
                                      <p:cBhvr>
                                        <p:cTn id="174" dur="500"/>
                                        <p:tgtEl>
                                          <p:spTgt spid="7201"/>
                                        </p:tgtEl>
                                      </p:cBhvr>
                                    </p:animEffect>
                                    <p:set>
                                      <p:cBhvr>
                                        <p:cTn id="175" dur="1" fill="hold">
                                          <p:stCondLst>
                                            <p:cond delay="499"/>
                                          </p:stCondLst>
                                        </p:cTn>
                                        <p:tgtEl>
                                          <p:spTgt spid="7201"/>
                                        </p:tgtEl>
                                        <p:attrNameLst>
                                          <p:attrName>style.visibility</p:attrName>
                                        </p:attrNameLst>
                                      </p:cBhvr>
                                      <p:to>
                                        <p:strVal val="hidden"/>
                                      </p:to>
                                    </p:set>
                                  </p:childTnLst>
                                </p:cTn>
                              </p:par>
                              <p:par>
                                <p:cTn id="176" presetID="53" presetClass="entr" presetSubtype="0" fill="hold" nodeType="withEffect">
                                  <p:stCondLst>
                                    <p:cond delay="0"/>
                                  </p:stCondLst>
                                  <p:childTnLst>
                                    <p:set>
                                      <p:cBhvr>
                                        <p:cTn id="177" dur="1" fill="hold">
                                          <p:stCondLst>
                                            <p:cond delay="0"/>
                                          </p:stCondLst>
                                        </p:cTn>
                                        <p:tgtEl>
                                          <p:spTgt spid="25"/>
                                        </p:tgtEl>
                                        <p:attrNameLst>
                                          <p:attrName>style.visibility</p:attrName>
                                        </p:attrNameLst>
                                      </p:cBhvr>
                                      <p:to>
                                        <p:strVal val="visible"/>
                                      </p:to>
                                    </p:set>
                                    <p:anim calcmode="lin" valueType="num">
                                      <p:cBhvr>
                                        <p:cTn id="178" dur="500" fill="hold"/>
                                        <p:tgtEl>
                                          <p:spTgt spid="25"/>
                                        </p:tgtEl>
                                        <p:attrNameLst>
                                          <p:attrName>ppt_w</p:attrName>
                                        </p:attrNameLst>
                                      </p:cBhvr>
                                      <p:tavLst>
                                        <p:tav tm="0">
                                          <p:val>
                                            <p:fltVal val="0"/>
                                          </p:val>
                                        </p:tav>
                                        <p:tav tm="100000">
                                          <p:val>
                                            <p:strVal val="#ppt_w"/>
                                          </p:val>
                                        </p:tav>
                                      </p:tavLst>
                                    </p:anim>
                                    <p:anim calcmode="lin" valueType="num">
                                      <p:cBhvr>
                                        <p:cTn id="179" dur="500" fill="hold"/>
                                        <p:tgtEl>
                                          <p:spTgt spid="25"/>
                                        </p:tgtEl>
                                        <p:attrNameLst>
                                          <p:attrName>ppt_h</p:attrName>
                                        </p:attrNameLst>
                                      </p:cBhvr>
                                      <p:tavLst>
                                        <p:tav tm="0">
                                          <p:val>
                                            <p:fltVal val="0"/>
                                          </p:val>
                                        </p:tav>
                                        <p:tav tm="100000">
                                          <p:val>
                                            <p:strVal val="#ppt_h"/>
                                          </p:val>
                                        </p:tav>
                                      </p:tavLst>
                                    </p:anim>
                                    <p:animEffect transition="in" filter="fade">
                                      <p:cBhvr>
                                        <p:cTn id="180" dur="500"/>
                                        <p:tgtEl>
                                          <p:spTgt spid="25"/>
                                        </p:tgtEl>
                                      </p:cBhvr>
                                    </p:animEffect>
                                  </p:childTnLst>
                                  <p:subTnLst>
                                    <p:audio>
                                      <p:cMediaNode>
                                        <p:cTn display="0" masterRel="sameClick">
                                          <p:stCondLst>
                                            <p:cond evt="begin" delay="0">
                                              <p:tn val="176"/>
                                            </p:cond>
                                          </p:stCondLst>
                                          <p:endCondLst>
                                            <p:cond evt="onStopAudio" delay="0">
                                              <p:tgtEl>
                                                <p:sldTgt/>
                                              </p:tgtEl>
                                            </p:cond>
                                          </p:endCondLst>
                                        </p:cTn>
                                        <p:tgtEl>
                                          <p:sndTgt r:embed="rId6" name="chimes.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xit" presetSubtype="2" fill="hold" nodeType="clickEffect">
                                  <p:stCondLst>
                                    <p:cond delay="0"/>
                                  </p:stCondLst>
                                  <p:childTnLst>
                                    <p:anim calcmode="lin" valueType="num">
                                      <p:cBhvr additive="base">
                                        <p:cTn id="184" dur="500"/>
                                        <p:tgtEl>
                                          <p:spTgt spid="25"/>
                                        </p:tgtEl>
                                        <p:attrNameLst>
                                          <p:attrName>ppt_x</p:attrName>
                                        </p:attrNameLst>
                                      </p:cBhvr>
                                      <p:tavLst>
                                        <p:tav tm="0">
                                          <p:val>
                                            <p:strVal val="ppt_x"/>
                                          </p:val>
                                        </p:tav>
                                        <p:tav tm="100000">
                                          <p:val>
                                            <p:strVal val="1+ppt_w/2"/>
                                          </p:val>
                                        </p:tav>
                                      </p:tavLst>
                                    </p:anim>
                                    <p:anim calcmode="lin" valueType="num">
                                      <p:cBhvr additive="base">
                                        <p:cTn id="185" dur="500"/>
                                        <p:tgtEl>
                                          <p:spTgt spid="25"/>
                                        </p:tgtEl>
                                        <p:attrNameLst>
                                          <p:attrName>ppt_y</p:attrName>
                                        </p:attrNameLst>
                                      </p:cBhvr>
                                      <p:tavLst>
                                        <p:tav tm="0">
                                          <p:val>
                                            <p:strVal val="ppt_y"/>
                                          </p:val>
                                        </p:tav>
                                        <p:tav tm="100000">
                                          <p:val>
                                            <p:strVal val="ppt_y"/>
                                          </p:val>
                                        </p:tav>
                                      </p:tavLst>
                                    </p:anim>
                                    <p:set>
                                      <p:cBhvr>
                                        <p:cTn id="186" dur="1" fill="hold">
                                          <p:stCondLst>
                                            <p:cond delay="499"/>
                                          </p:stCondLst>
                                        </p:cTn>
                                        <p:tgtEl>
                                          <p:spTgt spid="25"/>
                                        </p:tgtEl>
                                        <p:attrNameLst>
                                          <p:attrName>style.visibility</p:attrName>
                                        </p:attrNameLst>
                                      </p:cBhvr>
                                      <p:to>
                                        <p:strVal val="hidden"/>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3" presetClass="emph" presetSubtype="0" fill="hold" grpId="0" nodeType="clickEffect">
                                  <p:stCondLst>
                                    <p:cond delay="0"/>
                                  </p:stCondLst>
                                  <p:iterate type="lt">
                                    <p:tmPct val="0"/>
                                  </p:iterate>
                                  <p:childTnLst>
                                    <p:animClr clrSpc="hsl" dir="cw">
                                      <p:cBhvr override="childStyle">
                                        <p:cTn id="190" dur="500" fill="hold"/>
                                        <p:tgtEl>
                                          <p:spTgt spid="4"/>
                                        </p:tgtEl>
                                        <p:attrNameLst>
                                          <p:attrName>style.color</p:attrName>
                                        </p:attrNameLst>
                                      </p:cBhvr>
                                      <p:by>
                                        <p:hsl h="10842353" s="0" l="0"/>
                                      </p:by>
                                    </p:animClr>
                                    <p:animClr clrSpc="hsl" dir="cw">
                                      <p:cBhvr>
                                        <p:cTn id="191" dur="500" fill="hold"/>
                                        <p:tgtEl>
                                          <p:spTgt spid="4"/>
                                        </p:tgtEl>
                                        <p:attrNameLst>
                                          <p:attrName>fillcolor</p:attrName>
                                        </p:attrNameLst>
                                      </p:cBhvr>
                                      <p:by>
                                        <p:hsl h="10842353" s="0" l="0"/>
                                      </p:by>
                                    </p:animClr>
                                    <p:animClr clrSpc="hsl" dir="cw">
                                      <p:cBhvr>
                                        <p:cTn id="192" dur="500" fill="hold"/>
                                        <p:tgtEl>
                                          <p:spTgt spid="4"/>
                                        </p:tgtEl>
                                        <p:attrNameLst>
                                          <p:attrName>stroke.color</p:attrName>
                                        </p:attrNameLst>
                                      </p:cBhvr>
                                      <p:by>
                                        <p:hsl h="10842353" s="0" l="0"/>
                                      </p:by>
                                    </p:animClr>
                                    <p:set>
                                      <p:cBhvr>
                                        <p:cTn id="193" dur="500" fill="hold"/>
                                        <p:tgtEl>
                                          <p:spTgt spid="4"/>
                                        </p:tgtEl>
                                        <p:attrNameLst>
                                          <p:attrName>fill.type</p:attrName>
                                        </p:attrNameLst>
                                      </p:cBhvr>
                                      <p:to>
                                        <p:strVal val="solid"/>
                                      </p:to>
                                    </p:set>
                                  </p:childTnLst>
                                  <p:subTnLst>
                                    <p:audio>
                                      <p:cMediaNode>
                                        <p:cTn display="0" masterRel="sameClick">
                                          <p:stCondLst>
                                            <p:cond evt="begin" delay="0">
                                              <p:tn val="189"/>
                                            </p:cond>
                                          </p:stCondLst>
                                          <p:endCondLst>
                                            <p:cond evt="onStopAudio" delay="0">
                                              <p:tgtEl>
                                                <p:sldTgt/>
                                              </p:tgtEl>
                                            </p:cond>
                                          </p:endCondLst>
                                        </p:cTn>
                                        <p:tgtEl>
                                          <p:sndTgt r:embed="rId7" name="FELIZ2.WAV"/>
                                        </p:tgtEl>
                                      </p:cMediaNode>
                                    </p:audio>
                                  </p:subTnLst>
                                </p:cTn>
                              </p:par>
                              <p:par>
                                <p:cTn id="194" presetID="34" presetClass="emph" presetSubtype="0" fill="hold" grpId="1" nodeType="withEffect">
                                  <p:stCondLst>
                                    <p:cond delay="0"/>
                                  </p:stCondLst>
                                  <p:iterate type="lt">
                                    <p:tmPct val="10000"/>
                                  </p:iterate>
                                  <p:childTnLst>
                                    <p:animMotion origin="layout" path="M -4.16667E-6 4.81481E-6 L -4.16667E-6 -0.07223 " pathEditMode="relative" rAng="0" ptsTypes="AA">
                                      <p:cBhvr>
                                        <p:cTn id="195" dur="250" accel="50000" decel="50000" autoRev="1" fill="hold">
                                          <p:stCondLst>
                                            <p:cond delay="0"/>
                                          </p:stCondLst>
                                        </p:cTn>
                                        <p:tgtEl>
                                          <p:spTgt spid="4"/>
                                        </p:tgtEl>
                                        <p:attrNameLst>
                                          <p:attrName>ppt_x</p:attrName>
                                          <p:attrName>ppt_y</p:attrName>
                                        </p:attrNameLst>
                                      </p:cBhvr>
                                      <p:rCtr x="0" y="-3611"/>
                                    </p:animMotion>
                                    <p:animRot by="1500000">
                                      <p:cBhvr>
                                        <p:cTn id="196" dur="125" fill="hold">
                                          <p:stCondLst>
                                            <p:cond delay="0"/>
                                          </p:stCondLst>
                                        </p:cTn>
                                        <p:tgtEl>
                                          <p:spTgt spid="4"/>
                                        </p:tgtEl>
                                        <p:attrNameLst>
                                          <p:attrName>r</p:attrName>
                                        </p:attrNameLst>
                                      </p:cBhvr>
                                    </p:animRot>
                                    <p:animRot by="-1500000">
                                      <p:cBhvr>
                                        <p:cTn id="197" dur="125" fill="hold">
                                          <p:stCondLst>
                                            <p:cond delay="125"/>
                                          </p:stCondLst>
                                        </p:cTn>
                                        <p:tgtEl>
                                          <p:spTgt spid="4"/>
                                        </p:tgtEl>
                                        <p:attrNameLst>
                                          <p:attrName>r</p:attrName>
                                        </p:attrNameLst>
                                      </p:cBhvr>
                                    </p:animRot>
                                    <p:animRot by="-1500000">
                                      <p:cBhvr>
                                        <p:cTn id="198" dur="125" fill="hold">
                                          <p:stCondLst>
                                            <p:cond delay="250"/>
                                          </p:stCondLst>
                                        </p:cTn>
                                        <p:tgtEl>
                                          <p:spTgt spid="4"/>
                                        </p:tgtEl>
                                        <p:attrNameLst>
                                          <p:attrName>r</p:attrName>
                                        </p:attrNameLst>
                                      </p:cBhvr>
                                    </p:animRot>
                                    <p:animRot by="1500000">
                                      <p:cBhvr>
                                        <p:cTn id="199"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4" grpId="0" animBg="1"/>
      <p:bldP spid="4" grpId="1" animBg="1"/>
      <p:bldP spid="7" grpId="0" animBg="1"/>
      <p:bldP spid="8" grpId="0" animBg="1"/>
      <p:bldP spid="13" grpId="0" animBg="1"/>
      <p:bldP spid="15" grpId="0" animBg="1"/>
      <p:bldP spid="7195" grpId="0" animBg="1"/>
      <p:bldP spid="7195" grpId="1" animBg="1"/>
      <p:bldP spid="7196" grpId="0" animBg="1"/>
      <p:bldP spid="7201" grpId="0" animBg="1"/>
      <p:bldP spid="7201" grpId="1" animBg="1"/>
      <p:bldP spid="7202" grpId="0" animBg="1"/>
      <p:bldP spid="7202" grpId="1" animBg="1"/>
      <p:bldP spid="7203" grpId="0" animBg="1"/>
      <p:bldP spid="7203" grpId="1" animBg="1"/>
      <p:bldP spid="7204" grpId="0" animBg="1"/>
      <p:bldP spid="7204" grpId="1" animBg="1"/>
      <p:bldP spid="7205" grpId="0" animBg="1"/>
      <p:bldP spid="7205" grpId="1" animBg="1"/>
      <p:bldP spid="7206" grpId="0" animBg="1"/>
      <p:bldP spid="7206" grpId="1" animBg="1"/>
      <p:bldP spid="7207" grpId="0" animBg="1"/>
      <p:bldP spid="7207" grpId="1" animBg="1"/>
      <p:bldP spid="7208" grpId="0" animBg="1"/>
      <p:bldP spid="7208" grpId="1" animBg="1"/>
      <p:bldP spid="7209" grpId="0" animBg="1"/>
      <p:bldP spid="7209" grpId="1" animBg="1"/>
      <p:bldP spid="7210" grpId="0" animBg="1"/>
      <p:bldP spid="7210" grpId="1" animBg="1"/>
      <p:bldP spid="7211" grpId="0" animBg="1"/>
      <p:bldP spid="72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27200" y="835025"/>
            <a:ext cx="10272542" cy="1984375"/>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4400" b="1" dirty="0" err="1" smtClean="0">
                <a:solidFill>
                  <a:schemeClr val="bg1"/>
                </a:solidFill>
                <a:latin typeface="Times New Roman" pitchFamily="18" charset="0"/>
              </a:rPr>
              <a:t>Năm</a:t>
            </a:r>
            <a:r>
              <a:rPr lang="en-US" sz="4400" b="1" dirty="0" smtClean="0">
                <a:solidFill>
                  <a:schemeClr val="bg1"/>
                </a:solidFill>
                <a:latin typeface="Times New Roman" pitchFamily="18" charset="0"/>
              </a:rPr>
              <a:t> 2009, </a:t>
            </a:r>
            <a:r>
              <a:rPr lang="en-US" sz="4400" b="1" dirty="0" err="1" smtClean="0">
                <a:solidFill>
                  <a:schemeClr val="bg1"/>
                </a:solidFill>
                <a:latin typeface="Times New Roman" pitchFamily="18" charset="0"/>
              </a:rPr>
              <a:t>kĩ</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sư</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người</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Anh</a:t>
            </a:r>
            <a:r>
              <a:rPr lang="en-US" sz="4400" b="1" dirty="0" smtClean="0">
                <a:solidFill>
                  <a:schemeClr val="bg1"/>
                </a:solidFill>
                <a:latin typeface="Times New Roman" pitchFamily="18" charset="0"/>
              </a:rPr>
              <a:t> James Dyson</a:t>
            </a:r>
          </a:p>
          <a:p>
            <a:pPr algn="ctr"/>
            <a:r>
              <a:rPr lang="en-US" sz="4400" b="1" dirty="0" err="1" smtClean="0">
                <a:solidFill>
                  <a:schemeClr val="bg1"/>
                </a:solidFill>
                <a:latin typeface="Times New Roman" pitchFamily="18" charset="0"/>
              </a:rPr>
              <a:t>đã</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nghiên</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cứu</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và</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chế</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tạo</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ra</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loại</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quạt</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nào</a:t>
            </a:r>
            <a:r>
              <a:rPr lang="en-US" sz="4400" b="1" dirty="0" smtClean="0">
                <a:solidFill>
                  <a:schemeClr val="bg1"/>
                </a:solidFill>
                <a:latin typeface="Times New Roman" pitchFamily="18" charset="0"/>
              </a:rPr>
              <a:t>?</a:t>
            </a:r>
          </a:p>
        </p:txBody>
      </p:sp>
      <p:grpSp>
        <p:nvGrpSpPr>
          <p:cNvPr id="4099" name="Group 51"/>
          <p:cNvGrpSpPr>
            <a:grpSpLocks/>
          </p:cNvGrpSpPr>
          <p:nvPr/>
        </p:nvGrpSpPr>
        <p:grpSpPr bwMode="auto">
          <a:xfrm>
            <a:off x="-4232" y="-4763"/>
            <a:ext cx="427567" cy="6858001"/>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4141"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vi-VN" sz="2000">
                <a:latin typeface=".VnTime" pitchFamily="34" charset="0"/>
              </a:endParaRPr>
            </a:p>
          </p:txBody>
        </p:sp>
        <p:sp>
          <p:nvSpPr>
            <p:cNvPr id="14" name="Rectangle 13"/>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sp>
        <p:nvSpPr>
          <p:cNvPr id="4" name="AutoShape 51"/>
          <p:cNvSpPr>
            <a:spLocks noChangeArrowheads="1"/>
          </p:cNvSpPr>
          <p:nvPr/>
        </p:nvSpPr>
        <p:spPr bwMode="auto">
          <a:xfrm>
            <a:off x="2283884" y="5639524"/>
            <a:ext cx="7437967"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err="1" smtClean="0">
                <a:solidFill>
                  <a:schemeClr val="bg1"/>
                </a:solidFill>
                <a:latin typeface="Times New Roman" pitchFamily="18" charset="0"/>
                <a:cs typeface="Times New Roman" pitchFamily="18" charset="0"/>
              </a:rPr>
              <a:t>Quạt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hộp</a:t>
            </a:r>
            <a:endParaRPr lang="en-US" sz="4000" b="1" dirty="0">
              <a:solidFill>
                <a:schemeClr val="bg1"/>
              </a:solidFill>
              <a:latin typeface="Times New Roman" pitchFamily="18" charset="0"/>
              <a:cs typeface="Times New Roman"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3929071"/>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85137" y="366184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501653" y="3779840"/>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8" name="WordArt 226"/>
          <p:cNvSpPr>
            <a:spLocks noChangeArrowheads="1" noChangeShapeType="1" noTextEdit="1"/>
          </p:cNvSpPr>
          <p:nvPr/>
        </p:nvSpPr>
        <p:spPr bwMode="auto">
          <a:xfrm>
            <a:off x="776826" y="3892550"/>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A</a:t>
            </a:r>
          </a:p>
        </p:txBody>
      </p:sp>
      <p:sp>
        <p:nvSpPr>
          <p:cNvPr id="9" name="AutoShape 51"/>
          <p:cNvSpPr>
            <a:spLocks noChangeArrowheads="1"/>
          </p:cNvSpPr>
          <p:nvPr/>
        </p:nvSpPr>
        <p:spPr bwMode="auto">
          <a:xfrm>
            <a:off x="2321978" y="4647413"/>
            <a:ext cx="7437967"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err="1" smtClean="0">
                <a:solidFill>
                  <a:schemeClr val="bg1"/>
                </a:solidFill>
                <a:latin typeface="Times New Roman" pitchFamily="18" charset="0"/>
                <a:cs typeface="Times New Roman" pitchFamily="18" charset="0"/>
              </a:rPr>
              <a:t>Quạt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trần</a:t>
            </a:r>
            <a:endParaRPr lang="en-US" sz="4000" b="1" dirty="0">
              <a:solidFill>
                <a:schemeClr val="bg1"/>
              </a:solidFill>
              <a:latin typeface="Times New Roman" pitchFamily="18" charset="0"/>
              <a:cs typeface="Times New Roman"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4919676"/>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00060" y="46974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501653" y="47704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5" name="WordArt 226"/>
          <p:cNvSpPr>
            <a:spLocks noChangeArrowheads="1" noChangeShapeType="1" noTextEdit="1"/>
          </p:cNvSpPr>
          <p:nvPr/>
        </p:nvSpPr>
        <p:spPr bwMode="auto">
          <a:xfrm>
            <a:off x="776826" y="4883150"/>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B</a:t>
            </a:r>
          </a:p>
        </p:txBody>
      </p:sp>
      <p:sp>
        <p:nvSpPr>
          <p:cNvPr id="16" name="AutoShape 51"/>
          <p:cNvSpPr>
            <a:spLocks noChangeArrowheads="1"/>
          </p:cNvSpPr>
          <p:nvPr/>
        </p:nvSpPr>
        <p:spPr bwMode="auto">
          <a:xfrm>
            <a:off x="2321978" y="3692168"/>
            <a:ext cx="7581900"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b="1" dirty="0" err="1" smtClean="0">
                <a:solidFill>
                  <a:schemeClr val="bg1"/>
                </a:solidFill>
                <a:latin typeface="Times New Roman" pitchFamily="18" charset="0"/>
              </a:rPr>
              <a:t>Quạt</a:t>
            </a:r>
            <a:r>
              <a:rPr lang="en-US" sz="4000" b="1" dirty="0" smtClean="0">
                <a:solidFill>
                  <a:schemeClr val="bg1"/>
                </a:solidFill>
                <a:latin typeface="Times New Roman" pitchFamily="18" charset="0"/>
              </a:rPr>
              <a:t> </a:t>
            </a:r>
            <a:r>
              <a:rPr lang="en-US" sz="4000" b="1" dirty="0" err="1" smtClean="0">
                <a:solidFill>
                  <a:schemeClr val="bg1"/>
                </a:solidFill>
                <a:latin typeface="Times New Roman" pitchFamily="18" charset="0"/>
              </a:rPr>
              <a:t>không</a:t>
            </a:r>
            <a:r>
              <a:rPr lang="en-US" sz="4000" b="1" dirty="0" smtClean="0">
                <a:solidFill>
                  <a:schemeClr val="bg1"/>
                </a:solidFill>
                <a:latin typeface="Times New Roman" pitchFamily="18" charset="0"/>
              </a:rPr>
              <a:t> </a:t>
            </a:r>
            <a:r>
              <a:rPr lang="en-US" sz="4000" b="1" dirty="0" err="1" smtClean="0">
                <a:solidFill>
                  <a:schemeClr val="bg1"/>
                </a:solidFill>
                <a:latin typeface="Times New Roman" pitchFamily="18" charset="0"/>
              </a:rPr>
              <a:t>cánh</a:t>
            </a:r>
            <a:endParaRPr lang="en-US" sz="4000" b="1" dirty="0">
              <a:solidFill>
                <a:schemeClr val="bg1"/>
              </a:solidFill>
              <a:latin typeface="Times New Roman"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5910276"/>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00060" y="56880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501653" y="57610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20" name="WordArt 226"/>
          <p:cNvSpPr>
            <a:spLocks noChangeArrowheads="1" noChangeShapeType="1" noTextEdit="1"/>
          </p:cNvSpPr>
          <p:nvPr/>
        </p:nvSpPr>
        <p:spPr bwMode="auto">
          <a:xfrm>
            <a:off x="776826" y="5873750"/>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C</a:t>
            </a:r>
          </a:p>
        </p:txBody>
      </p:sp>
      <p:sp>
        <p:nvSpPr>
          <p:cNvPr id="8219" name="AutoShape 27"/>
          <p:cNvSpPr>
            <a:spLocks noChangeArrowheads="1"/>
          </p:cNvSpPr>
          <p:nvPr/>
        </p:nvSpPr>
        <p:spPr bwMode="auto">
          <a:xfrm>
            <a:off x="0" y="1219200"/>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8220" name="WordArt 28"/>
          <p:cNvSpPr>
            <a:spLocks noChangeArrowheads="1" noChangeShapeType="1" noTextEdit="1"/>
          </p:cNvSpPr>
          <p:nvPr/>
        </p:nvSpPr>
        <p:spPr bwMode="auto">
          <a:xfrm>
            <a:off x="488951" y="1614488"/>
            <a:ext cx="1041400" cy="533400"/>
          </a:xfrm>
          <a:prstGeom prst="rect">
            <a:avLst/>
          </a:prstGeom>
        </p:spPr>
        <p:txBody>
          <a:bodyPr wrap="none" fromWordArt="1">
            <a:prstTxWarp prst="textPlain">
              <a:avLst>
                <a:gd name="adj" fmla="val 50000"/>
              </a:avLst>
            </a:prstTxWarp>
          </a:bodyPr>
          <a:lstStyle/>
          <a:p>
            <a:pPr algn="ctr"/>
            <a:r>
              <a:rPr lang="vi-VN"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a:t>
            </a:r>
            <a:r>
              <a:rPr lang="en-US" sz="3600" b="1" kern="10" dirty="0" smtClean="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4</a:t>
            </a:r>
            <a:endParaRPr lang="vi-VN"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endParaRPr>
          </a:p>
        </p:txBody>
      </p:sp>
      <p:pic>
        <p:nvPicPr>
          <p:cNvPr id="4117"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49" y="741363"/>
            <a:ext cx="12192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WordArt 30"/>
          <p:cNvSpPr>
            <a:spLocks noChangeArrowheads="1" noChangeShapeType="1" noTextEdit="1"/>
          </p:cNvSpPr>
          <p:nvPr/>
        </p:nvSpPr>
        <p:spPr bwMode="auto">
          <a:xfrm>
            <a:off x="2717809" y="26988"/>
            <a:ext cx="7965017" cy="7620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Rung chuông vàng </a:t>
            </a:r>
          </a:p>
        </p:txBody>
      </p:sp>
      <p:pic>
        <p:nvPicPr>
          <p:cNvPr id="4119" name="Picture 31" descr="Bellcoll">
            <a:hlinkClick r:id="" action="ppaction://hlinkshowjump?jump=firstslide"/>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034" y="-142875"/>
            <a:ext cx="220345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WordArt 32"/>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0</a:t>
            </a:r>
          </a:p>
        </p:txBody>
      </p:sp>
      <p:sp>
        <p:nvSpPr>
          <p:cNvPr id="8225" name="WordArt 33"/>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a:t>
            </a:r>
          </a:p>
        </p:txBody>
      </p:sp>
      <p:sp>
        <p:nvSpPr>
          <p:cNvPr id="8226" name="WordArt 34"/>
          <p:cNvSpPr>
            <a:spLocks noChangeArrowheads="1" noChangeShapeType="1" noTextEdit="1"/>
          </p:cNvSpPr>
          <p:nvPr/>
        </p:nvSpPr>
        <p:spPr bwMode="auto">
          <a:xfrm>
            <a:off x="10483851" y="4419600"/>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2</a:t>
            </a:r>
          </a:p>
        </p:txBody>
      </p:sp>
      <p:sp>
        <p:nvSpPr>
          <p:cNvPr id="8227" name="WordArt 35"/>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3</a:t>
            </a:r>
          </a:p>
        </p:txBody>
      </p:sp>
      <p:sp>
        <p:nvSpPr>
          <p:cNvPr id="8228" name="WordArt 36"/>
          <p:cNvSpPr>
            <a:spLocks noChangeArrowheads="1" noChangeShapeType="1" noTextEdit="1"/>
          </p:cNvSpPr>
          <p:nvPr/>
        </p:nvSpPr>
        <p:spPr bwMode="auto">
          <a:xfrm>
            <a:off x="105410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4</a:t>
            </a:r>
          </a:p>
        </p:txBody>
      </p:sp>
      <p:sp>
        <p:nvSpPr>
          <p:cNvPr id="8229" name="WordArt 37"/>
          <p:cNvSpPr>
            <a:spLocks noChangeArrowheads="1" noChangeShapeType="1" noTextEdit="1"/>
          </p:cNvSpPr>
          <p:nvPr/>
        </p:nvSpPr>
        <p:spPr bwMode="auto">
          <a:xfrm>
            <a:off x="10496551"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5</a:t>
            </a:r>
          </a:p>
        </p:txBody>
      </p:sp>
      <p:sp>
        <p:nvSpPr>
          <p:cNvPr id="8230" name="WordArt 38"/>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6</a:t>
            </a:r>
          </a:p>
        </p:txBody>
      </p:sp>
      <p:sp>
        <p:nvSpPr>
          <p:cNvPr id="8231" name="WordArt 39"/>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7</a:t>
            </a:r>
          </a:p>
        </p:txBody>
      </p:sp>
      <p:sp>
        <p:nvSpPr>
          <p:cNvPr id="8232" name="WordArt 40"/>
          <p:cNvSpPr>
            <a:spLocks noChangeArrowheads="1" noChangeShapeType="1" noTextEdit="1"/>
          </p:cNvSpPr>
          <p:nvPr/>
        </p:nvSpPr>
        <p:spPr bwMode="auto">
          <a:xfrm>
            <a:off x="10483851" y="4433888"/>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8</a:t>
            </a:r>
          </a:p>
        </p:txBody>
      </p:sp>
      <p:sp>
        <p:nvSpPr>
          <p:cNvPr id="8233" name="WordArt 41"/>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9</a:t>
            </a:r>
          </a:p>
        </p:txBody>
      </p:sp>
      <p:sp>
        <p:nvSpPr>
          <p:cNvPr id="8234" name="WordArt 42"/>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10</a:t>
            </a:r>
          </a:p>
        </p:txBody>
      </p:sp>
      <p:grpSp>
        <p:nvGrpSpPr>
          <p:cNvPr id="25" name="Group 48"/>
          <p:cNvGrpSpPr>
            <a:grpSpLocks/>
          </p:cNvGrpSpPr>
          <p:nvPr/>
        </p:nvGrpSpPr>
        <p:grpSpPr bwMode="auto">
          <a:xfrm>
            <a:off x="9855200" y="2514600"/>
            <a:ext cx="2336800" cy="1752600"/>
            <a:chOff x="4320" y="2928"/>
            <a:chExt cx="1104" cy="1104"/>
          </a:xfrm>
        </p:grpSpPr>
        <p:sp>
          <p:nvSpPr>
            <p:cNvPr id="4138"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vi-VN" sz="6000" b="1">
                <a:solidFill>
                  <a:srgbClr val="FF0066"/>
                </a:solidFill>
                <a:latin typeface=".VnHelvetInsH" pitchFamily="34" charset="0"/>
              </a:endParaRPr>
            </a:p>
          </p:txBody>
        </p:sp>
        <p:sp>
          <p:nvSpPr>
            <p:cNvPr id="4139"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000000"/>
                  </a:solidFill>
                  <a:latin typeface="Times New Roman"/>
                  <a:cs typeface="Times New Roman"/>
                </a:rPr>
                <a:t>Hết giờ</a:t>
              </a:r>
            </a:p>
          </p:txBody>
        </p:sp>
      </p:grpSp>
      <p:pic>
        <p:nvPicPr>
          <p:cNvPr id="4137" name="Picture 51" descr="people008"/>
          <p:cNvPicPr>
            <a:picLocks noChangeAspect="1" noChangeArrowheads="1" noCrop="1"/>
          </p:cNvPicPr>
          <p:nvPr/>
        </p:nvPicPr>
        <p:blipFill>
          <a:blip r:embed="rId13">
            <a:lum contrast="12000"/>
            <a:extLst>
              <a:ext uri="{28A0092B-C50C-407E-A947-70E740481C1C}">
                <a14:useLocalDpi xmlns:a14="http://schemas.microsoft.com/office/drawing/2010/main" val="0"/>
              </a:ext>
            </a:extLst>
          </a:blip>
          <a:srcRect/>
          <a:stretch>
            <a:fillRect/>
          </a:stretch>
        </p:blipFill>
        <p:spPr bwMode="auto">
          <a:xfrm>
            <a:off x="11582400" y="6319838"/>
            <a:ext cx="60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37563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2000"/>
                                        <p:tgtEl>
                                          <p:spTgt spid="82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20"/>
                                        </p:tgtEl>
                                        <p:attrNameLst>
                                          <p:attrName>style.visibility</p:attrName>
                                        </p:attrNameLst>
                                      </p:cBhvr>
                                      <p:to>
                                        <p:strVal val="visible"/>
                                      </p:to>
                                    </p:set>
                                    <p:animEffect transition="in" filter="circle(in)">
                                      <p:cBhvr>
                                        <p:cTn id="10" dur="500"/>
                                        <p:tgtEl>
                                          <p:spTgt spid="8220"/>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8219"/>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Jet Fighter 2-DVDH.wav"/>
                                        </p:tgtEl>
                                      </p:cMediaNode>
                                    </p:audio>
                                  </p:subTnLst>
                                </p:cTn>
                              </p:par>
                              <p:par>
                                <p:cTn id="17" presetID="5" presetClass="entr" presetSubtype="10" fill="hold" nodeType="with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 3-CL (2).wav"/>
                                        </p:tgtEl>
                                      </p:cMediaNode>
                                    </p:audio>
                                  </p:subTnLst>
                                </p:cTn>
                              </p:par>
                              <p:par>
                                <p:cTn id="25" presetID="5"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5" presetClass="entr" presetSubtype="10" fill="hold" grpId="0" nodeType="withEffect">
                                  <p:stCondLst>
                                    <p:cond delay="300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par>
                                <p:cTn id="34" presetID="5" presetClass="entr" presetSubtype="10" fill="hold" nodeType="withEffect">
                                  <p:stCondLst>
                                    <p:cond delay="400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22" presetClass="entr" presetSubtype="8" fill="hold" nodeType="withEffect">
                                  <p:stCondLst>
                                    <p:cond delay="0"/>
                                  </p:stCondLst>
                                  <p:iterate type="lt">
                                    <p:tmPct val="0"/>
                                  </p:iterate>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par>
                                <p:cTn id="48" presetID="5" presetClass="entr" presetSubtype="10" fill="hold" grpId="0" nodeType="withEffect">
                                  <p:stCondLst>
                                    <p:cond delay="400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par>
                                <p:cTn id="51" presetID="5" presetClass="entr" presetSubtype="10" fill="hold" nodeType="withEffect">
                                  <p:stCondLst>
                                    <p:cond delay="5000"/>
                                  </p:stCondLst>
                                  <p:childTnLst>
                                    <p:set>
                                      <p:cBhvr>
                                        <p:cTn id="52" dur="1" fill="hold">
                                          <p:stCondLst>
                                            <p:cond delay="0"/>
                                          </p:stCondLst>
                                        </p:cTn>
                                        <p:tgtEl>
                                          <p:spTgt spid="17"/>
                                        </p:tgtEl>
                                        <p:attrNameLst>
                                          <p:attrName>style.visibility</p:attrName>
                                        </p:attrNameLst>
                                      </p:cBhvr>
                                      <p:to>
                                        <p:strVal val="visible"/>
                                      </p:to>
                                    </p:set>
                                    <p:animEffect transition="in" filter="checkerboard(across)">
                                      <p:cBhvr>
                                        <p:cTn id="53" dur="500"/>
                                        <p:tgtEl>
                                          <p:spTgt spid="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subTnLst>
                                    <p:audio>
                                      <p:cMediaNode>
                                        <p:cTn display="0" masterRel="sameClick">
                                          <p:stCondLst>
                                            <p:cond evt="begin" delay="0">
                                              <p:tn val="56"/>
                                            </p:cond>
                                          </p:stCondLst>
                                          <p:endCondLst>
                                            <p:cond evt="onStopAudio" delay="0">
                                              <p:tgtEl>
                                                <p:sldTgt/>
                                              </p:tgtEl>
                                            </p:cond>
                                          </p:endCondLst>
                                        </p:cTn>
                                        <p:tgtEl>
                                          <p:sndTgt r:embed="rId4" name="Chimes 3-CL (2).wav"/>
                                        </p:tgtEl>
                                      </p:cMediaNode>
                                    </p:audio>
                                  </p:subTnLst>
                                </p:cTn>
                              </p:par>
                              <p:par>
                                <p:cTn id="59" presetID="5" presetClass="entr" presetSubtype="1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heckerboard(across)">
                                      <p:cBhvr>
                                        <p:cTn id="61" dur="500"/>
                                        <p:tgtEl>
                                          <p:spTgt spid="20"/>
                                        </p:tgtEl>
                                      </p:cBhvr>
                                    </p:animEffect>
                                  </p:childTnLst>
                                </p:cTn>
                              </p:par>
                              <p:par>
                                <p:cTn id="62" presetID="22" presetClass="entr" presetSubtype="8" fill="hold" nodeType="withEffect">
                                  <p:stCondLst>
                                    <p:cond delay="0"/>
                                  </p:stCondLst>
                                  <p:iterate type="lt">
                                    <p:tmPct val="0"/>
                                  </p:iterate>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5" presetClass="entr" presetSubtype="10" fill="hold" grpId="0" nodeType="withEffect">
                                  <p:stCondLst>
                                    <p:cond delay="500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500"/>
                                        <p:tgtEl>
                                          <p:spTgt spid="19"/>
                                        </p:tgtEl>
                                      </p:cBhvr>
                                    </p:animEffect>
                                  </p:childTnLst>
                                </p:cTn>
                              </p:par>
                            </p:childTnLst>
                          </p:cTn>
                        </p:par>
                        <p:par>
                          <p:cTn id="68" fill="hold" nodeType="afterGroup">
                            <p:stCondLst>
                              <p:cond delay="5500"/>
                            </p:stCondLst>
                            <p:childTnLst>
                              <p:par>
                                <p:cTn id="69" presetID="9" presetClass="entr" presetSubtype="0" fill="hold" grpId="0" nodeType="afterEffect">
                                  <p:stCondLst>
                                    <p:cond delay="0"/>
                                  </p:stCondLst>
                                  <p:childTnLst>
                                    <p:set>
                                      <p:cBhvr>
                                        <p:cTn id="70" dur="1" fill="hold">
                                          <p:stCondLst>
                                            <p:cond delay="0"/>
                                          </p:stCondLst>
                                        </p:cTn>
                                        <p:tgtEl>
                                          <p:spTgt spid="8234"/>
                                        </p:tgtEl>
                                        <p:attrNameLst>
                                          <p:attrName>style.visibility</p:attrName>
                                        </p:attrNameLst>
                                      </p:cBhvr>
                                      <p:to>
                                        <p:strVal val="visible"/>
                                      </p:to>
                                    </p:set>
                                    <p:animEffect transition="in" filter="dissolve">
                                      <p:cBhvr>
                                        <p:cTn id="71" dur="500"/>
                                        <p:tgtEl>
                                          <p:spTgt spid="8234"/>
                                        </p:tgtEl>
                                      </p:cBhvr>
                                    </p:animEffect>
                                  </p:childTnLst>
                                  <p:subTnLst>
                                    <p:audio>
                                      <p:cMediaNode>
                                        <p:cTn display="0" masterRel="sameClick">
                                          <p:stCondLst>
                                            <p:cond evt="begin" delay="0">
                                              <p:tn val="69"/>
                                            </p:cond>
                                          </p:stCondLst>
                                          <p:endCondLst>
                                            <p:cond evt="onStopAudio" delay="0">
                                              <p:tgtEl>
                                                <p:sldTgt/>
                                              </p:tgtEl>
                                            </p:cond>
                                          </p:endCondLst>
                                        </p:cTn>
                                        <p:tgtEl>
                                          <p:sndTgt r:embed="rId5" name="camera.wav"/>
                                        </p:tgtEl>
                                      </p:cMediaNode>
                                    </p:audio>
                                  </p:subTnLst>
                                </p:cTn>
                              </p:par>
                            </p:childTnLst>
                          </p:cTn>
                        </p:par>
                        <p:par>
                          <p:cTn id="72" fill="hold" nodeType="afterGroup">
                            <p:stCondLst>
                              <p:cond delay="6000"/>
                            </p:stCondLst>
                            <p:childTnLst>
                              <p:par>
                                <p:cTn id="73" presetID="53" presetClass="exit" presetSubtype="0" fill="hold" grpId="1" nodeType="afterEffect">
                                  <p:stCondLst>
                                    <p:cond delay="0"/>
                                  </p:stCondLst>
                                  <p:childTnLst>
                                    <p:anim calcmode="lin" valueType="num">
                                      <p:cBhvr>
                                        <p:cTn id="74" dur="500"/>
                                        <p:tgtEl>
                                          <p:spTgt spid="8234"/>
                                        </p:tgtEl>
                                        <p:attrNameLst>
                                          <p:attrName>ppt_w</p:attrName>
                                        </p:attrNameLst>
                                      </p:cBhvr>
                                      <p:tavLst>
                                        <p:tav tm="0">
                                          <p:val>
                                            <p:strVal val="ppt_w"/>
                                          </p:val>
                                        </p:tav>
                                        <p:tav tm="100000">
                                          <p:val>
                                            <p:fltVal val="0"/>
                                          </p:val>
                                        </p:tav>
                                      </p:tavLst>
                                    </p:anim>
                                    <p:anim calcmode="lin" valueType="num">
                                      <p:cBhvr>
                                        <p:cTn id="75" dur="500"/>
                                        <p:tgtEl>
                                          <p:spTgt spid="8234"/>
                                        </p:tgtEl>
                                        <p:attrNameLst>
                                          <p:attrName>ppt_h</p:attrName>
                                        </p:attrNameLst>
                                      </p:cBhvr>
                                      <p:tavLst>
                                        <p:tav tm="0">
                                          <p:val>
                                            <p:strVal val="ppt_h"/>
                                          </p:val>
                                        </p:tav>
                                        <p:tav tm="100000">
                                          <p:val>
                                            <p:fltVal val="0"/>
                                          </p:val>
                                        </p:tav>
                                      </p:tavLst>
                                    </p:anim>
                                    <p:animEffect transition="out" filter="fade">
                                      <p:cBhvr>
                                        <p:cTn id="76" dur="500"/>
                                        <p:tgtEl>
                                          <p:spTgt spid="8234"/>
                                        </p:tgtEl>
                                      </p:cBhvr>
                                    </p:animEffect>
                                    <p:set>
                                      <p:cBhvr>
                                        <p:cTn id="77" dur="1" fill="hold">
                                          <p:stCondLst>
                                            <p:cond delay="499"/>
                                          </p:stCondLst>
                                        </p:cTn>
                                        <p:tgtEl>
                                          <p:spTgt spid="8234"/>
                                        </p:tgtEl>
                                        <p:attrNameLst>
                                          <p:attrName>style.visibility</p:attrName>
                                        </p:attrNameLst>
                                      </p:cBhvr>
                                      <p:to>
                                        <p:strVal val="hidden"/>
                                      </p:to>
                                    </p:set>
                                  </p:childTnLst>
                                </p:cTn>
                              </p:par>
                            </p:childTnLst>
                          </p:cTn>
                        </p:par>
                        <p:par>
                          <p:cTn id="78" fill="hold" nodeType="afterGroup">
                            <p:stCondLst>
                              <p:cond delay="6500"/>
                            </p:stCondLst>
                            <p:childTnLst>
                              <p:par>
                                <p:cTn id="79" presetID="9" presetClass="entr" presetSubtype="0" fill="hold" grpId="0" nodeType="afterEffect">
                                  <p:stCondLst>
                                    <p:cond delay="0"/>
                                  </p:stCondLst>
                                  <p:childTnLst>
                                    <p:set>
                                      <p:cBhvr>
                                        <p:cTn id="80" dur="1" fill="hold">
                                          <p:stCondLst>
                                            <p:cond delay="0"/>
                                          </p:stCondLst>
                                        </p:cTn>
                                        <p:tgtEl>
                                          <p:spTgt spid="8233"/>
                                        </p:tgtEl>
                                        <p:attrNameLst>
                                          <p:attrName>style.visibility</p:attrName>
                                        </p:attrNameLst>
                                      </p:cBhvr>
                                      <p:to>
                                        <p:strVal val="visible"/>
                                      </p:to>
                                    </p:set>
                                    <p:animEffect transition="in" filter="dissolve">
                                      <p:cBhvr>
                                        <p:cTn id="81" dur="500"/>
                                        <p:tgtEl>
                                          <p:spTgt spid="8233"/>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7000"/>
                            </p:stCondLst>
                            <p:childTnLst>
                              <p:par>
                                <p:cTn id="83" presetID="53" presetClass="exit" presetSubtype="0" fill="hold" grpId="1" nodeType="afterEffect">
                                  <p:stCondLst>
                                    <p:cond delay="0"/>
                                  </p:stCondLst>
                                  <p:childTnLst>
                                    <p:anim calcmode="lin" valueType="num">
                                      <p:cBhvr>
                                        <p:cTn id="84" dur="500"/>
                                        <p:tgtEl>
                                          <p:spTgt spid="8233"/>
                                        </p:tgtEl>
                                        <p:attrNameLst>
                                          <p:attrName>ppt_w</p:attrName>
                                        </p:attrNameLst>
                                      </p:cBhvr>
                                      <p:tavLst>
                                        <p:tav tm="0">
                                          <p:val>
                                            <p:strVal val="ppt_w"/>
                                          </p:val>
                                        </p:tav>
                                        <p:tav tm="100000">
                                          <p:val>
                                            <p:fltVal val="0"/>
                                          </p:val>
                                        </p:tav>
                                      </p:tavLst>
                                    </p:anim>
                                    <p:anim calcmode="lin" valueType="num">
                                      <p:cBhvr>
                                        <p:cTn id="85" dur="500"/>
                                        <p:tgtEl>
                                          <p:spTgt spid="8233"/>
                                        </p:tgtEl>
                                        <p:attrNameLst>
                                          <p:attrName>ppt_h</p:attrName>
                                        </p:attrNameLst>
                                      </p:cBhvr>
                                      <p:tavLst>
                                        <p:tav tm="0">
                                          <p:val>
                                            <p:strVal val="ppt_h"/>
                                          </p:val>
                                        </p:tav>
                                        <p:tav tm="100000">
                                          <p:val>
                                            <p:fltVal val="0"/>
                                          </p:val>
                                        </p:tav>
                                      </p:tavLst>
                                    </p:anim>
                                    <p:animEffect transition="out" filter="fade">
                                      <p:cBhvr>
                                        <p:cTn id="86" dur="500"/>
                                        <p:tgtEl>
                                          <p:spTgt spid="8233"/>
                                        </p:tgtEl>
                                      </p:cBhvr>
                                    </p:animEffect>
                                    <p:set>
                                      <p:cBhvr>
                                        <p:cTn id="87" dur="1" fill="hold">
                                          <p:stCondLst>
                                            <p:cond delay="499"/>
                                          </p:stCondLst>
                                        </p:cTn>
                                        <p:tgtEl>
                                          <p:spTgt spid="8233"/>
                                        </p:tgtEl>
                                        <p:attrNameLst>
                                          <p:attrName>style.visibility</p:attrName>
                                        </p:attrNameLst>
                                      </p:cBhvr>
                                      <p:to>
                                        <p:strVal val="hidden"/>
                                      </p:to>
                                    </p:set>
                                  </p:childTnLst>
                                </p:cTn>
                              </p:par>
                            </p:childTnLst>
                          </p:cTn>
                        </p:par>
                        <p:par>
                          <p:cTn id="88" fill="hold" nodeType="afterGroup">
                            <p:stCondLst>
                              <p:cond delay="7500"/>
                            </p:stCondLst>
                            <p:childTnLst>
                              <p:par>
                                <p:cTn id="89" presetID="9" presetClass="entr" presetSubtype="0" fill="hold" grpId="0" nodeType="afterEffect">
                                  <p:stCondLst>
                                    <p:cond delay="0"/>
                                  </p:stCondLst>
                                  <p:childTnLst>
                                    <p:set>
                                      <p:cBhvr>
                                        <p:cTn id="90" dur="1" fill="hold">
                                          <p:stCondLst>
                                            <p:cond delay="0"/>
                                          </p:stCondLst>
                                        </p:cTn>
                                        <p:tgtEl>
                                          <p:spTgt spid="8232"/>
                                        </p:tgtEl>
                                        <p:attrNameLst>
                                          <p:attrName>style.visibility</p:attrName>
                                        </p:attrNameLst>
                                      </p:cBhvr>
                                      <p:to>
                                        <p:strVal val="visible"/>
                                      </p:to>
                                    </p:set>
                                    <p:animEffect transition="in" filter="dissolve">
                                      <p:cBhvr>
                                        <p:cTn id="91" dur="500"/>
                                        <p:tgtEl>
                                          <p:spTgt spid="8232"/>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8000"/>
                            </p:stCondLst>
                            <p:childTnLst>
                              <p:par>
                                <p:cTn id="93" presetID="53" presetClass="exit" presetSubtype="0" fill="hold" grpId="1" nodeType="afterEffect">
                                  <p:stCondLst>
                                    <p:cond delay="0"/>
                                  </p:stCondLst>
                                  <p:childTnLst>
                                    <p:anim calcmode="lin" valueType="num">
                                      <p:cBhvr>
                                        <p:cTn id="94" dur="500"/>
                                        <p:tgtEl>
                                          <p:spTgt spid="8232"/>
                                        </p:tgtEl>
                                        <p:attrNameLst>
                                          <p:attrName>ppt_w</p:attrName>
                                        </p:attrNameLst>
                                      </p:cBhvr>
                                      <p:tavLst>
                                        <p:tav tm="0">
                                          <p:val>
                                            <p:strVal val="ppt_w"/>
                                          </p:val>
                                        </p:tav>
                                        <p:tav tm="100000">
                                          <p:val>
                                            <p:fltVal val="0"/>
                                          </p:val>
                                        </p:tav>
                                      </p:tavLst>
                                    </p:anim>
                                    <p:anim calcmode="lin" valueType="num">
                                      <p:cBhvr>
                                        <p:cTn id="95" dur="500"/>
                                        <p:tgtEl>
                                          <p:spTgt spid="8232"/>
                                        </p:tgtEl>
                                        <p:attrNameLst>
                                          <p:attrName>ppt_h</p:attrName>
                                        </p:attrNameLst>
                                      </p:cBhvr>
                                      <p:tavLst>
                                        <p:tav tm="0">
                                          <p:val>
                                            <p:strVal val="ppt_h"/>
                                          </p:val>
                                        </p:tav>
                                        <p:tav tm="100000">
                                          <p:val>
                                            <p:fltVal val="0"/>
                                          </p:val>
                                        </p:tav>
                                      </p:tavLst>
                                    </p:anim>
                                    <p:animEffect transition="out" filter="fade">
                                      <p:cBhvr>
                                        <p:cTn id="96" dur="500"/>
                                        <p:tgtEl>
                                          <p:spTgt spid="8232"/>
                                        </p:tgtEl>
                                      </p:cBhvr>
                                    </p:animEffect>
                                    <p:set>
                                      <p:cBhvr>
                                        <p:cTn id="97" dur="1" fill="hold">
                                          <p:stCondLst>
                                            <p:cond delay="499"/>
                                          </p:stCondLst>
                                        </p:cTn>
                                        <p:tgtEl>
                                          <p:spTgt spid="8232"/>
                                        </p:tgtEl>
                                        <p:attrNameLst>
                                          <p:attrName>style.visibility</p:attrName>
                                        </p:attrNameLst>
                                      </p:cBhvr>
                                      <p:to>
                                        <p:strVal val="hidden"/>
                                      </p:to>
                                    </p:set>
                                  </p:childTnLst>
                                </p:cTn>
                              </p:par>
                            </p:childTnLst>
                          </p:cTn>
                        </p:par>
                        <p:par>
                          <p:cTn id="98" fill="hold" nodeType="afterGroup">
                            <p:stCondLst>
                              <p:cond delay="8500"/>
                            </p:stCondLst>
                            <p:childTnLst>
                              <p:par>
                                <p:cTn id="99" presetID="9" presetClass="entr" presetSubtype="0" fill="hold" grpId="0" nodeType="afterEffect">
                                  <p:stCondLst>
                                    <p:cond delay="0"/>
                                  </p:stCondLst>
                                  <p:childTnLst>
                                    <p:set>
                                      <p:cBhvr>
                                        <p:cTn id="100" dur="1" fill="hold">
                                          <p:stCondLst>
                                            <p:cond delay="0"/>
                                          </p:stCondLst>
                                        </p:cTn>
                                        <p:tgtEl>
                                          <p:spTgt spid="8231"/>
                                        </p:tgtEl>
                                        <p:attrNameLst>
                                          <p:attrName>style.visibility</p:attrName>
                                        </p:attrNameLst>
                                      </p:cBhvr>
                                      <p:to>
                                        <p:strVal val="visible"/>
                                      </p:to>
                                    </p:set>
                                    <p:animEffect transition="in" filter="dissolve">
                                      <p:cBhvr>
                                        <p:cTn id="101" dur="500"/>
                                        <p:tgtEl>
                                          <p:spTgt spid="8231"/>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9000"/>
                            </p:stCondLst>
                            <p:childTnLst>
                              <p:par>
                                <p:cTn id="103" presetID="53" presetClass="exit" presetSubtype="0" fill="hold" grpId="1" nodeType="afterEffect">
                                  <p:stCondLst>
                                    <p:cond delay="0"/>
                                  </p:stCondLst>
                                  <p:childTnLst>
                                    <p:anim calcmode="lin" valueType="num">
                                      <p:cBhvr>
                                        <p:cTn id="104" dur="500"/>
                                        <p:tgtEl>
                                          <p:spTgt spid="8231"/>
                                        </p:tgtEl>
                                        <p:attrNameLst>
                                          <p:attrName>ppt_w</p:attrName>
                                        </p:attrNameLst>
                                      </p:cBhvr>
                                      <p:tavLst>
                                        <p:tav tm="0">
                                          <p:val>
                                            <p:strVal val="ppt_w"/>
                                          </p:val>
                                        </p:tav>
                                        <p:tav tm="100000">
                                          <p:val>
                                            <p:fltVal val="0"/>
                                          </p:val>
                                        </p:tav>
                                      </p:tavLst>
                                    </p:anim>
                                    <p:anim calcmode="lin" valueType="num">
                                      <p:cBhvr>
                                        <p:cTn id="105" dur="500"/>
                                        <p:tgtEl>
                                          <p:spTgt spid="8231"/>
                                        </p:tgtEl>
                                        <p:attrNameLst>
                                          <p:attrName>ppt_h</p:attrName>
                                        </p:attrNameLst>
                                      </p:cBhvr>
                                      <p:tavLst>
                                        <p:tav tm="0">
                                          <p:val>
                                            <p:strVal val="ppt_h"/>
                                          </p:val>
                                        </p:tav>
                                        <p:tav tm="100000">
                                          <p:val>
                                            <p:fltVal val="0"/>
                                          </p:val>
                                        </p:tav>
                                      </p:tavLst>
                                    </p:anim>
                                    <p:animEffect transition="out" filter="fade">
                                      <p:cBhvr>
                                        <p:cTn id="106" dur="500"/>
                                        <p:tgtEl>
                                          <p:spTgt spid="8231"/>
                                        </p:tgtEl>
                                      </p:cBhvr>
                                    </p:animEffect>
                                    <p:set>
                                      <p:cBhvr>
                                        <p:cTn id="107" dur="1" fill="hold">
                                          <p:stCondLst>
                                            <p:cond delay="499"/>
                                          </p:stCondLst>
                                        </p:cTn>
                                        <p:tgtEl>
                                          <p:spTgt spid="8231"/>
                                        </p:tgtEl>
                                        <p:attrNameLst>
                                          <p:attrName>style.visibility</p:attrName>
                                        </p:attrNameLst>
                                      </p:cBhvr>
                                      <p:to>
                                        <p:strVal val="hidden"/>
                                      </p:to>
                                    </p:set>
                                  </p:childTnLst>
                                </p:cTn>
                              </p:par>
                            </p:childTnLst>
                          </p:cTn>
                        </p:par>
                        <p:par>
                          <p:cTn id="108" fill="hold" nodeType="afterGroup">
                            <p:stCondLst>
                              <p:cond delay="9500"/>
                            </p:stCondLst>
                            <p:childTnLst>
                              <p:par>
                                <p:cTn id="109" presetID="9" presetClass="entr" presetSubtype="0" fill="hold" grpId="0" nodeType="afterEffect">
                                  <p:stCondLst>
                                    <p:cond delay="0"/>
                                  </p:stCondLst>
                                  <p:childTnLst>
                                    <p:set>
                                      <p:cBhvr>
                                        <p:cTn id="110" dur="1" fill="hold">
                                          <p:stCondLst>
                                            <p:cond delay="0"/>
                                          </p:stCondLst>
                                        </p:cTn>
                                        <p:tgtEl>
                                          <p:spTgt spid="8230"/>
                                        </p:tgtEl>
                                        <p:attrNameLst>
                                          <p:attrName>style.visibility</p:attrName>
                                        </p:attrNameLst>
                                      </p:cBhvr>
                                      <p:to>
                                        <p:strVal val="visible"/>
                                      </p:to>
                                    </p:set>
                                    <p:animEffect transition="in" filter="dissolve">
                                      <p:cBhvr>
                                        <p:cTn id="111" dur="500"/>
                                        <p:tgtEl>
                                          <p:spTgt spid="8230"/>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10000"/>
                            </p:stCondLst>
                            <p:childTnLst>
                              <p:par>
                                <p:cTn id="113" presetID="53" presetClass="exit" presetSubtype="0" fill="hold" grpId="1" nodeType="afterEffect">
                                  <p:stCondLst>
                                    <p:cond delay="0"/>
                                  </p:stCondLst>
                                  <p:childTnLst>
                                    <p:anim calcmode="lin" valueType="num">
                                      <p:cBhvr>
                                        <p:cTn id="114" dur="500"/>
                                        <p:tgtEl>
                                          <p:spTgt spid="8230"/>
                                        </p:tgtEl>
                                        <p:attrNameLst>
                                          <p:attrName>ppt_w</p:attrName>
                                        </p:attrNameLst>
                                      </p:cBhvr>
                                      <p:tavLst>
                                        <p:tav tm="0">
                                          <p:val>
                                            <p:strVal val="ppt_w"/>
                                          </p:val>
                                        </p:tav>
                                        <p:tav tm="100000">
                                          <p:val>
                                            <p:fltVal val="0"/>
                                          </p:val>
                                        </p:tav>
                                      </p:tavLst>
                                    </p:anim>
                                    <p:anim calcmode="lin" valueType="num">
                                      <p:cBhvr>
                                        <p:cTn id="115" dur="500"/>
                                        <p:tgtEl>
                                          <p:spTgt spid="8230"/>
                                        </p:tgtEl>
                                        <p:attrNameLst>
                                          <p:attrName>ppt_h</p:attrName>
                                        </p:attrNameLst>
                                      </p:cBhvr>
                                      <p:tavLst>
                                        <p:tav tm="0">
                                          <p:val>
                                            <p:strVal val="ppt_h"/>
                                          </p:val>
                                        </p:tav>
                                        <p:tav tm="100000">
                                          <p:val>
                                            <p:fltVal val="0"/>
                                          </p:val>
                                        </p:tav>
                                      </p:tavLst>
                                    </p:anim>
                                    <p:animEffect transition="out" filter="fade">
                                      <p:cBhvr>
                                        <p:cTn id="116" dur="500"/>
                                        <p:tgtEl>
                                          <p:spTgt spid="8230"/>
                                        </p:tgtEl>
                                      </p:cBhvr>
                                    </p:animEffect>
                                    <p:set>
                                      <p:cBhvr>
                                        <p:cTn id="117" dur="1" fill="hold">
                                          <p:stCondLst>
                                            <p:cond delay="499"/>
                                          </p:stCondLst>
                                        </p:cTn>
                                        <p:tgtEl>
                                          <p:spTgt spid="8230"/>
                                        </p:tgtEl>
                                        <p:attrNameLst>
                                          <p:attrName>style.visibility</p:attrName>
                                        </p:attrNameLst>
                                      </p:cBhvr>
                                      <p:to>
                                        <p:strVal val="hidden"/>
                                      </p:to>
                                    </p:set>
                                  </p:childTnLst>
                                </p:cTn>
                              </p:par>
                            </p:childTnLst>
                          </p:cTn>
                        </p:par>
                        <p:par>
                          <p:cTn id="118" fill="hold" nodeType="afterGroup">
                            <p:stCondLst>
                              <p:cond delay="10500"/>
                            </p:stCondLst>
                            <p:childTnLst>
                              <p:par>
                                <p:cTn id="119" presetID="9" presetClass="entr" presetSubtype="0" fill="hold" grpId="0" nodeType="afterEffect">
                                  <p:stCondLst>
                                    <p:cond delay="0"/>
                                  </p:stCondLst>
                                  <p:childTnLst>
                                    <p:set>
                                      <p:cBhvr>
                                        <p:cTn id="120" dur="1" fill="hold">
                                          <p:stCondLst>
                                            <p:cond delay="0"/>
                                          </p:stCondLst>
                                        </p:cTn>
                                        <p:tgtEl>
                                          <p:spTgt spid="8229"/>
                                        </p:tgtEl>
                                        <p:attrNameLst>
                                          <p:attrName>style.visibility</p:attrName>
                                        </p:attrNameLst>
                                      </p:cBhvr>
                                      <p:to>
                                        <p:strVal val="visible"/>
                                      </p:to>
                                    </p:set>
                                    <p:animEffect transition="in" filter="dissolve">
                                      <p:cBhvr>
                                        <p:cTn id="121" dur="500"/>
                                        <p:tgtEl>
                                          <p:spTgt spid="8229"/>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11000"/>
                            </p:stCondLst>
                            <p:childTnLst>
                              <p:par>
                                <p:cTn id="123" presetID="53" presetClass="exit" presetSubtype="0" fill="hold" grpId="1" nodeType="afterEffect">
                                  <p:stCondLst>
                                    <p:cond delay="0"/>
                                  </p:stCondLst>
                                  <p:childTnLst>
                                    <p:anim calcmode="lin" valueType="num">
                                      <p:cBhvr>
                                        <p:cTn id="124" dur="500"/>
                                        <p:tgtEl>
                                          <p:spTgt spid="8229"/>
                                        </p:tgtEl>
                                        <p:attrNameLst>
                                          <p:attrName>ppt_w</p:attrName>
                                        </p:attrNameLst>
                                      </p:cBhvr>
                                      <p:tavLst>
                                        <p:tav tm="0">
                                          <p:val>
                                            <p:strVal val="ppt_w"/>
                                          </p:val>
                                        </p:tav>
                                        <p:tav tm="100000">
                                          <p:val>
                                            <p:fltVal val="0"/>
                                          </p:val>
                                        </p:tav>
                                      </p:tavLst>
                                    </p:anim>
                                    <p:anim calcmode="lin" valueType="num">
                                      <p:cBhvr>
                                        <p:cTn id="125" dur="500"/>
                                        <p:tgtEl>
                                          <p:spTgt spid="8229"/>
                                        </p:tgtEl>
                                        <p:attrNameLst>
                                          <p:attrName>ppt_h</p:attrName>
                                        </p:attrNameLst>
                                      </p:cBhvr>
                                      <p:tavLst>
                                        <p:tav tm="0">
                                          <p:val>
                                            <p:strVal val="ppt_h"/>
                                          </p:val>
                                        </p:tav>
                                        <p:tav tm="100000">
                                          <p:val>
                                            <p:fltVal val="0"/>
                                          </p:val>
                                        </p:tav>
                                      </p:tavLst>
                                    </p:anim>
                                    <p:animEffect transition="out" filter="fade">
                                      <p:cBhvr>
                                        <p:cTn id="126" dur="500"/>
                                        <p:tgtEl>
                                          <p:spTgt spid="8229"/>
                                        </p:tgtEl>
                                      </p:cBhvr>
                                    </p:animEffect>
                                    <p:set>
                                      <p:cBhvr>
                                        <p:cTn id="127" dur="1" fill="hold">
                                          <p:stCondLst>
                                            <p:cond delay="499"/>
                                          </p:stCondLst>
                                        </p:cTn>
                                        <p:tgtEl>
                                          <p:spTgt spid="8229"/>
                                        </p:tgtEl>
                                        <p:attrNameLst>
                                          <p:attrName>style.visibility</p:attrName>
                                        </p:attrNameLst>
                                      </p:cBhvr>
                                      <p:to>
                                        <p:strVal val="hidden"/>
                                      </p:to>
                                    </p:set>
                                  </p:childTnLst>
                                </p:cTn>
                              </p:par>
                            </p:childTnLst>
                          </p:cTn>
                        </p:par>
                        <p:par>
                          <p:cTn id="128" fill="hold" nodeType="afterGroup">
                            <p:stCondLst>
                              <p:cond delay="11500"/>
                            </p:stCondLst>
                            <p:childTnLst>
                              <p:par>
                                <p:cTn id="129" presetID="9" presetClass="entr" presetSubtype="0" fill="hold" grpId="0" nodeType="afterEffect">
                                  <p:stCondLst>
                                    <p:cond delay="0"/>
                                  </p:stCondLst>
                                  <p:childTnLst>
                                    <p:set>
                                      <p:cBhvr>
                                        <p:cTn id="130" dur="1" fill="hold">
                                          <p:stCondLst>
                                            <p:cond delay="0"/>
                                          </p:stCondLst>
                                        </p:cTn>
                                        <p:tgtEl>
                                          <p:spTgt spid="8228"/>
                                        </p:tgtEl>
                                        <p:attrNameLst>
                                          <p:attrName>style.visibility</p:attrName>
                                        </p:attrNameLst>
                                      </p:cBhvr>
                                      <p:to>
                                        <p:strVal val="visible"/>
                                      </p:to>
                                    </p:set>
                                    <p:animEffect transition="in" filter="dissolve">
                                      <p:cBhvr>
                                        <p:cTn id="131" dur="500"/>
                                        <p:tgtEl>
                                          <p:spTgt spid="8228"/>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12000"/>
                            </p:stCondLst>
                            <p:childTnLst>
                              <p:par>
                                <p:cTn id="133" presetID="53" presetClass="exit" presetSubtype="0" fill="hold" grpId="1" nodeType="afterEffect">
                                  <p:stCondLst>
                                    <p:cond delay="0"/>
                                  </p:stCondLst>
                                  <p:childTnLst>
                                    <p:anim calcmode="lin" valueType="num">
                                      <p:cBhvr>
                                        <p:cTn id="134" dur="500"/>
                                        <p:tgtEl>
                                          <p:spTgt spid="8228"/>
                                        </p:tgtEl>
                                        <p:attrNameLst>
                                          <p:attrName>ppt_w</p:attrName>
                                        </p:attrNameLst>
                                      </p:cBhvr>
                                      <p:tavLst>
                                        <p:tav tm="0">
                                          <p:val>
                                            <p:strVal val="ppt_w"/>
                                          </p:val>
                                        </p:tav>
                                        <p:tav tm="100000">
                                          <p:val>
                                            <p:fltVal val="0"/>
                                          </p:val>
                                        </p:tav>
                                      </p:tavLst>
                                    </p:anim>
                                    <p:anim calcmode="lin" valueType="num">
                                      <p:cBhvr>
                                        <p:cTn id="135" dur="500"/>
                                        <p:tgtEl>
                                          <p:spTgt spid="8228"/>
                                        </p:tgtEl>
                                        <p:attrNameLst>
                                          <p:attrName>ppt_h</p:attrName>
                                        </p:attrNameLst>
                                      </p:cBhvr>
                                      <p:tavLst>
                                        <p:tav tm="0">
                                          <p:val>
                                            <p:strVal val="ppt_h"/>
                                          </p:val>
                                        </p:tav>
                                        <p:tav tm="100000">
                                          <p:val>
                                            <p:fltVal val="0"/>
                                          </p:val>
                                        </p:tav>
                                      </p:tavLst>
                                    </p:anim>
                                    <p:animEffect transition="out" filter="fade">
                                      <p:cBhvr>
                                        <p:cTn id="136" dur="500"/>
                                        <p:tgtEl>
                                          <p:spTgt spid="8228"/>
                                        </p:tgtEl>
                                      </p:cBhvr>
                                    </p:animEffect>
                                    <p:set>
                                      <p:cBhvr>
                                        <p:cTn id="137" dur="1" fill="hold">
                                          <p:stCondLst>
                                            <p:cond delay="499"/>
                                          </p:stCondLst>
                                        </p:cTn>
                                        <p:tgtEl>
                                          <p:spTgt spid="8228"/>
                                        </p:tgtEl>
                                        <p:attrNameLst>
                                          <p:attrName>style.visibility</p:attrName>
                                        </p:attrNameLst>
                                      </p:cBhvr>
                                      <p:to>
                                        <p:strVal val="hidden"/>
                                      </p:to>
                                    </p:set>
                                  </p:childTnLst>
                                </p:cTn>
                              </p:par>
                            </p:childTnLst>
                          </p:cTn>
                        </p:par>
                        <p:par>
                          <p:cTn id="138" fill="hold" nodeType="afterGroup">
                            <p:stCondLst>
                              <p:cond delay="12500"/>
                            </p:stCondLst>
                            <p:childTnLst>
                              <p:par>
                                <p:cTn id="139" presetID="9" presetClass="entr" presetSubtype="0" fill="hold" grpId="0" nodeType="afterEffect">
                                  <p:stCondLst>
                                    <p:cond delay="0"/>
                                  </p:stCondLst>
                                  <p:childTnLst>
                                    <p:set>
                                      <p:cBhvr>
                                        <p:cTn id="140" dur="1" fill="hold">
                                          <p:stCondLst>
                                            <p:cond delay="0"/>
                                          </p:stCondLst>
                                        </p:cTn>
                                        <p:tgtEl>
                                          <p:spTgt spid="8227"/>
                                        </p:tgtEl>
                                        <p:attrNameLst>
                                          <p:attrName>style.visibility</p:attrName>
                                        </p:attrNameLst>
                                      </p:cBhvr>
                                      <p:to>
                                        <p:strVal val="visible"/>
                                      </p:to>
                                    </p:set>
                                    <p:animEffect transition="in" filter="dissolve">
                                      <p:cBhvr>
                                        <p:cTn id="141" dur="500"/>
                                        <p:tgtEl>
                                          <p:spTgt spid="8227"/>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13000"/>
                            </p:stCondLst>
                            <p:childTnLst>
                              <p:par>
                                <p:cTn id="143" presetID="53" presetClass="exit" presetSubtype="0" fill="hold" grpId="1" nodeType="afterEffect">
                                  <p:stCondLst>
                                    <p:cond delay="0"/>
                                  </p:stCondLst>
                                  <p:childTnLst>
                                    <p:anim calcmode="lin" valueType="num">
                                      <p:cBhvr>
                                        <p:cTn id="144" dur="500"/>
                                        <p:tgtEl>
                                          <p:spTgt spid="8227"/>
                                        </p:tgtEl>
                                        <p:attrNameLst>
                                          <p:attrName>ppt_w</p:attrName>
                                        </p:attrNameLst>
                                      </p:cBhvr>
                                      <p:tavLst>
                                        <p:tav tm="0">
                                          <p:val>
                                            <p:strVal val="ppt_w"/>
                                          </p:val>
                                        </p:tav>
                                        <p:tav tm="100000">
                                          <p:val>
                                            <p:fltVal val="0"/>
                                          </p:val>
                                        </p:tav>
                                      </p:tavLst>
                                    </p:anim>
                                    <p:anim calcmode="lin" valueType="num">
                                      <p:cBhvr>
                                        <p:cTn id="145" dur="500"/>
                                        <p:tgtEl>
                                          <p:spTgt spid="8227"/>
                                        </p:tgtEl>
                                        <p:attrNameLst>
                                          <p:attrName>ppt_h</p:attrName>
                                        </p:attrNameLst>
                                      </p:cBhvr>
                                      <p:tavLst>
                                        <p:tav tm="0">
                                          <p:val>
                                            <p:strVal val="ppt_h"/>
                                          </p:val>
                                        </p:tav>
                                        <p:tav tm="100000">
                                          <p:val>
                                            <p:fltVal val="0"/>
                                          </p:val>
                                        </p:tav>
                                      </p:tavLst>
                                    </p:anim>
                                    <p:animEffect transition="out" filter="fade">
                                      <p:cBhvr>
                                        <p:cTn id="146" dur="500"/>
                                        <p:tgtEl>
                                          <p:spTgt spid="8227"/>
                                        </p:tgtEl>
                                      </p:cBhvr>
                                    </p:animEffect>
                                    <p:set>
                                      <p:cBhvr>
                                        <p:cTn id="147" dur="1" fill="hold">
                                          <p:stCondLst>
                                            <p:cond delay="499"/>
                                          </p:stCondLst>
                                        </p:cTn>
                                        <p:tgtEl>
                                          <p:spTgt spid="8227"/>
                                        </p:tgtEl>
                                        <p:attrNameLst>
                                          <p:attrName>style.visibility</p:attrName>
                                        </p:attrNameLst>
                                      </p:cBhvr>
                                      <p:to>
                                        <p:strVal val="hidden"/>
                                      </p:to>
                                    </p:set>
                                  </p:childTnLst>
                                </p:cTn>
                              </p:par>
                            </p:childTnLst>
                          </p:cTn>
                        </p:par>
                        <p:par>
                          <p:cTn id="148" fill="hold" nodeType="afterGroup">
                            <p:stCondLst>
                              <p:cond delay="13500"/>
                            </p:stCondLst>
                            <p:childTnLst>
                              <p:par>
                                <p:cTn id="149" presetID="9" presetClass="entr" presetSubtype="0" fill="hold" grpId="0" nodeType="afterEffect">
                                  <p:stCondLst>
                                    <p:cond delay="0"/>
                                  </p:stCondLst>
                                  <p:childTnLst>
                                    <p:set>
                                      <p:cBhvr>
                                        <p:cTn id="150" dur="1" fill="hold">
                                          <p:stCondLst>
                                            <p:cond delay="0"/>
                                          </p:stCondLst>
                                        </p:cTn>
                                        <p:tgtEl>
                                          <p:spTgt spid="8226"/>
                                        </p:tgtEl>
                                        <p:attrNameLst>
                                          <p:attrName>style.visibility</p:attrName>
                                        </p:attrNameLst>
                                      </p:cBhvr>
                                      <p:to>
                                        <p:strVal val="visible"/>
                                      </p:to>
                                    </p:set>
                                    <p:animEffect transition="in" filter="dissolve">
                                      <p:cBhvr>
                                        <p:cTn id="151" dur="500"/>
                                        <p:tgtEl>
                                          <p:spTgt spid="822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14000"/>
                            </p:stCondLst>
                            <p:childTnLst>
                              <p:par>
                                <p:cTn id="153" presetID="53" presetClass="exit" presetSubtype="0" fill="hold" grpId="1" nodeType="afterEffect">
                                  <p:stCondLst>
                                    <p:cond delay="0"/>
                                  </p:stCondLst>
                                  <p:childTnLst>
                                    <p:anim calcmode="lin" valueType="num">
                                      <p:cBhvr>
                                        <p:cTn id="154" dur="500"/>
                                        <p:tgtEl>
                                          <p:spTgt spid="8226"/>
                                        </p:tgtEl>
                                        <p:attrNameLst>
                                          <p:attrName>ppt_w</p:attrName>
                                        </p:attrNameLst>
                                      </p:cBhvr>
                                      <p:tavLst>
                                        <p:tav tm="0">
                                          <p:val>
                                            <p:strVal val="ppt_w"/>
                                          </p:val>
                                        </p:tav>
                                        <p:tav tm="100000">
                                          <p:val>
                                            <p:fltVal val="0"/>
                                          </p:val>
                                        </p:tav>
                                      </p:tavLst>
                                    </p:anim>
                                    <p:anim calcmode="lin" valueType="num">
                                      <p:cBhvr>
                                        <p:cTn id="155" dur="500"/>
                                        <p:tgtEl>
                                          <p:spTgt spid="8226"/>
                                        </p:tgtEl>
                                        <p:attrNameLst>
                                          <p:attrName>ppt_h</p:attrName>
                                        </p:attrNameLst>
                                      </p:cBhvr>
                                      <p:tavLst>
                                        <p:tav tm="0">
                                          <p:val>
                                            <p:strVal val="ppt_h"/>
                                          </p:val>
                                        </p:tav>
                                        <p:tav tm="100000">
                                          <p:val>
                                            <p:fltVal val="0"/>
                                          </p:val>
                                        </p:tav>
                                      </p:tavLst>
                                    </p:anim>
                                    <p:animEffect transition="out" filter="fade">
                                      <p:cBhvr>
                                        <p:cTn id="156" dur="500"/>
                                        <p:tgtEl>
                                          <p:spTgt spid="8226"/>
                                        </p:tgtEl>
                                      </p:cBhvr>
                                    </p:animEffect>
                                    <p:set>
                                      <p:cBhvr>
                                        <p:cTn id="157" dur="1" fill="hold">
                                          <p:stCondLst>
                                            <p:cond delay="499"/>
                                          </p:stCondLst>
                                        </p:cTn>
                                        <p:tgtEl>
                                          <p:spTgt spid="8226"/>
                                        </p:tgtEl>
                                        <p:attrNameLst>
                                          <p:attrName>style.visibility</p:attrName>
                                        </p:attrNameLst>
                                      </p:cBhvr>
                                      <p:to>
                                        <p:strVal val="hidden"/>
                                      </p:to>
                                    </p:set>
                                  </p:childTnLst>
                                </p:cTn>
                              </p:par>
                            </p:childTnLst>
                          </p:cTn>
                        </p:par>
                        <p:par>
                          <p:cTn id="158" fill="hold" nodeType="afterGroup">
                            <p:stCondLst>
                              <p:cond delay="14500"/>
                            </p:stCondLst>
                            <p:childTnLst>
                              <p:par>
                                <p:cTn id="159" presetID="9" presetClass="entr" presetSubtype="0" fill="hold" grpId="0" nodeType="afterEffect">
                                  <p:stCondLst>
                                    <p:cond delay="0"/>
                                  </p:stCondLst>
                                  <p:childTnLst>
                                    <p:set>
                                      <p:cBhvr>
                                        <p:cTn id="160" dur="1" fill="hold">
                                          <p:stCondLst>
                                            <p:cond delay="0"/>
                                          </p:stCondLst>
                                        </p:cTn>
                                        <p:tgtEl>
                                          <p:spTgt spid="8225"/>
                                        </p:tgtEl>
                                        <p:attrNameLst>
                                          <p:attrName>style.visibility</p:attrName>
                                        </p:attrNameLst>
                                      </p:cBhvr>
                                      <p:to>
                                        <p:strVal val="visible"/>
                                      </p:to>
                                    </p:set>
                                    <p:animEffect transition="in" filter="dissolve">
                                      <p:cBhvr>
                                        <p:cTn id="161" dur="500"/>
                                        <p:tgtEl>
                                          <p:spTgt spid="8225"/>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15000"/>
                            </p:stCondLst>
                            <p:childTnLst>
                              <p:par>
                                <p:cTn id="163" presetID="53" presetClass="exit" presetSubtype="0" fill="hold" grpId="1" nodeType="afterEffect">
                                  <p:stCondLst>
                                    <p:cond delay="0"/>
                                  </p:stCondLst>
                                  <p:childTnLst>
                                    <p:anim calcmode="lin" valueType="num">
                                      <p:cBhvr>
                                        <p:cTn id="164" dur="500"/>
                                        <p:tgtEl>
                                          <p:spTgt spid="8225"/>
                                        </p:tgtEl>
                                        <p:attrNameLst>
                                          <p:attrName>ppt_w</p:attrName>
                                        </p:attrNameLst>
                                      </p:cBhvr>
                                      <p:tavLst>
                                        <p:tav tm="0">
                                          <p:val>
                                            <p:strVal val="ppt_w"/>
                                          </p:val>
                                        </p:tav>
                                        <p:tav tm="100000">
                                          <p:val>
                                            <p:fltVal val="0"/>
                                          </p:val>
                                        </p:tav>
                                      </p:tavLst>
                                    </p:anim>
                                    <p:anim calcmode="lin" valueType="num">
                                      <p:cBhvr>
                                        <p:cTn id="165" dur="500"/>
                                        <p:tgtEl>
                                          <p:spTgt spid="8225"/>
                                        </p:tgtEl>
                                        <p:attrNameLst>
                                          <p:attrName>ppt_h</p:attrName>
                                        </p:attrNameLst>
                                      </p:cBhvr>
                                      <p:tavLst>
                                        <p:tav tm="0">
                                          <p:val>
                                            <p:strVal val="ppt_h"/>
                                          </p:val>
                                        </p:tav>
                                        <p:tav tm="100000">
                                          <p:val>
                                            <p:fltVal val="0"/>
                                          </p:val>
                                        </p:tav>
                                      </p:tavLst>
                                    </p:anim>
                                    <p:animEffect transition="out" filter="fade">
                                      <p:cBhvr>
                                        <p:cTn id="166" dur="500"/>
                                        <p:tgtEl>
                                          <p:spTgt spid="8225"/>
                                        </p:tgtEl>
                                      </p:cBhvr>
                                    </p:animEffect>
                                    <p:set>
                                      <p:cBhvr>
                                        <p:cTn id="167" dur="1" fill="hold">
                                          <p:stCondLst>
                                            <p:cond delay="499"/>
                                          </p:stCondLst>
                                        </p:cTn>
                                        <p:tgtEl>
                                          <p:spTgt spid="8225"/>
                                        </p:tgtEl>
                                        <p:attrNameLst>
                                          <p:attrName>style.visibility</p:attrName>
                                        </p:attrNameLst>
                                      </p:cBhvr>
                                      <p:to>
                                        <p:strVal val="hidden"/>
                                      </p:to>
                                    </p:set>
                                  </p:childTnLst>
                                </p:cTn>
                              </p:par>
                            </p:childTnLst>
                          </p:cTn>
                        </p:par>
                        <p:par>
                          <p:cTn id="168" fill="hold" nodeType="afterGroup">
                            <p:stCondLst>
                              <p:cond delay="15500"/>
                            </p:stCondLst>
                            <p:childTnLst>
                              <p:par>
                                <p:cTn id="169" presetID="9" presetClass="entr" presetSubtype="0" fill="hold" grpId="0" nodeType="afterEffect">
                                  <p:stCondLst>
                                    <p:cond delay="0"/>
                                  </p:stCondLst>
                                  <p:childTnLst>
                                    <p:set>
                                      <p:cBhvr>
                                        <p:cTn id="170" dur="1" fill="hold">
                                          <p:stCondLst>
                                            <p:cond delay="0"/>
                                          </p:stCondLst>
                                        </p:cTn>
                                        <p:tgtEl>
                                          <p:spTgt spid="8224"/>
                                        </p:tgtEl>
                                        <p:attrNameLst>
                                          <p:attrName>style.visibility</p:attrName>
                                        </p:attrNameLst>
                                      </p:cBhvr>
                                      <p:to>
                                        <p:strVal val="visible"/>
                                      </p:to>
                                    </p:set>
                                    <p:animEffect transition="in" filter="dissolve">
                                      <p:cBhvr>
                                        <p:cTn id="171" dur="500"/>
                                        <p:tgtEl>
                                          <p:spTgt spid="8224"/>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16000"/>
                            </p:stCondLst>
                            <p:childTnLst>
                              <p:par>
                                <p:cTn id="173" presetID="53" presetClass="exit" presetSubtype="0" fill="hold" grpId="1" nodeType="afterEffect">
                                  <p:stCondLst>
                                    <p:cond delay="0"/>
                                  </p:stCondLst>
                                  <p:childTnLst>
                                    <p:anim calcmode="lin" valueType="num">
                                      <p:cBhvr>
                                        <p:cTn id="174" dur="500"/>
                                        <p:tgtEl>
                                          <p:spTgt spid="8224"/>
                                        </p:tgtEl>
                                        <p:attrNameLst>
                                          <p:attrName>ppt_w</p:attrName>
                                        </p:attrNameLst>
                                      </p:cBhvr>
                                      <p:tavLst>
                                        <p:tav tm="0">
                                          <p:val>
                                            <p:strVal val="ppt_w"/>
                                          </p:val>
                                        </p:tav>
                                        <p:tav tm="100000">
                                          <p:val>
                                            <p:fltVal val="0"/>
                                          </p:val>
                                        </p:tav>
                                      </p:tavLst>
                                    </p:anim>
                                    <p:anim calcmode="lin" valueType="num">
                                      <p:cBhvr>
                                        <p:cTn id="175" dur="500"/>
                                        <p:tgtEl>
                                          <p:spTgt spid="8224"/>
                                        </p:tgtEl>
                                        <p:attrNameLst>
                                          <p:attrName>ppt_h</p:attrName>
                                        </p:attrNameLst>
                                      </p:cBhvr>
                                      <p:tavLst>
                                        <p:tav tm="0">
                                          <p:val>
                                            <p:strVal val="ppt_h"/>
                                          </p:val>
                                        </p:tav>
                                        <p:tav tm="100000">
                                          <p:val>
                                            <p:fltVal val="0"/>
                                          </p:val>
                                        </p:tav>
                                      </p:tavLst>
                                    </p:anim>
                                    <p:animEffect transition="out" filter="fade">
                                      <p:cBhvr>
                                        <p:cTn id="176" dur="500"/>
                                        <p:tgtEl>
                                          <p:spTgt spid="8224"/>
                                        </p:tgtEl>
                                      </p:cBhvr>
                                    </p:animEffect>
                                    <p:set>
                                      <p:cBhvr>
                                        <p:cTn id="177" dur="1" fill="hold">
                                          <p:stCondLst>
                                            <p:cond delay="499"/>
                                          </p:stCondLst>
                                        </p:cTn>
                                        <p:tgtEl>
                                          <p:spTgt spid="8224"/>
                                        </p:tgtEl>
                                        <p:attrNameLst>
                                          <p:attrName>style.visibility</p:attrName>
                                        </p:attrNameLst>
                                      </p:cBhvr>
                                      <p:to>
                                        <p:strVal val="hidden"/>
                                      </p:to>
                                    </p:set>
                                  </p:childTnLst>
                                </p:cTn>
                              </p:par>
                              <p:par>
                                <p:cTn id="178" presetID="53"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 calcmode="lin" valueType="num">
                                      <p:cBhvr>
                                        <p:cTn id="180" dur="500" fill="hold"/>
                                        <p:tgtEl>
                                          <p:spTgt spid="25"/>
                                        </p:tgtEl>
                                        <p:attrNameLst>
                                          <p:attrName>ppt_w</p:attrName>
                                        </p:attrNameLst>
                                      </p:cBhvr>
                                      <p:tavLst>
                                        <p:tav tm="0">
                                          <p:val>
                                            <p:fltVal val="0"/>
                                          </p:val>
                                        </p:tav>
                                        <p:tav tm="100000">
                                          <p:val>
                                            <p:strVal val="#ppt_w"/>
                                          </p:val>
                                        </p:tav>
                                      </p:tavLst>
                                    </p:anim>
                                    <p:anim calcmode="lin" valueType="num">
                                      <p:cBhvr>
                                        <p:cTn id="181" dur="500" fill="hold"/>
                                        <p:tgtEl>
                                          <p:spTgt spid="25"/>
                                        </p:tgtEl>
                                        <p:attrNameLst>
                                          <p:attrName>ppt_h</p:attrName>
                                        </p:attrNameLst>
                                      </p:cBhvr>
                                      <p:tavLst>
                                        <p:tav tm="0">
                                          <p:val>
                                            <p:fltVal val="0"/>
                                          </p:val>
                                        </p:tav>
                                        <p:tav tm="100000">
                                          <p:val>
                                            <p:strVal val="#ppt_h"/>
                                          </p:val>
                                        </p:tav>
                                      </p:tavLst>
                                    </p:anim>
                                    <p:animEffect transition="in" filter="fade">
                                      <p:cBhvr>
                                        <p:cTn id="182" dur="50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6" name="chimes.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xit" presetSubtype="2" fill="hold" nodeType="clickEffect">
                                  <p:stCondLst>
                                    <p:cond delay="0"/>
                                  </p:stCondLst>
                                  <p:childTnLst>
                                    <p:anim calcmode="lin" valueType="num">
                                      <p:cBhvr additive="base">
                                        <p:cTn id="186" dur="500"/>
                                        <p:tgtEl>
                                          <p:spTgt spid="25"/>
                                        </p:tgtEl>
                                        <p:attrNameLst>
                                          <p:attrName>ppt_x</p:attrName>
                                        </p:attrNameLst>
                                      </p:cBhvr>
                                      <p:tavLst>
                                        <p:tav tm="0">
                                          <p:val>
                                            <p:strVal val="ppt_x"/>
                                          </p:val>
                                        </p:tav>
                                        <p:tav tm="100000">
                                          <p:val>
                                            <p:strVal val="1+ppt_w/2"/>
                                          </p:val>
                                        </p:tav>
                                      </p:tavLst>
                                    </p:anim>
                                    <p:anim calcmode="lin" valueType="num">
                                      <p:cBhvr additive="base">
                                        <p:cTn id="187" dur="500"/>
                                        <p:tgtEl>
                                          <p:spTgt spid="25"/>
                                        </p:tgtEl>
                                        <p:attrNameLst>
                                          <p:attrName>ppt_y</p:attrName>
                                        </p:attrNameLst>
                                      </p:cBhvr>
                                      <p:tavLst>
                                        <p:tav tm="0">
                                          <p:val>
                                            <p:strVal val="ppt_y"/>
                                          </p:val>
                                        </p:tav>
                                        <p:tav tm="100000">
                                          <p:val>
                                            <p:strVal val="ppt_y"/>
                                          </p:val>
                                        </p:tav>
                                      </p:tavLst>
                                    </p:anim>
                                    <p:set>
                                      <p:cBhvr>
                                        <p:cTn id="188" dur="1" fill="hold">
                                          <p:stCondLst>
                                            <p:cond delay="499"/>
                                          </p:stCondLst>
                                        </p:cTn>
                                        <p:tgtEl>
                                          <p:spTgt spid="25"/>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mph" presetSubtype="0" fill="hold" grpId="0" nodeType="clickEffect">
                                  <p:stCondLst>
                                    <p:cond delay="0"/>
                                  </p:stCondLst>
                                  <p:iterate type="lt">
                                    <p:tmPct val="0"/>
                                  </p:iterate>
                                  <p:childTnLst>
                                    <p:animClr clrSpc="hsl" dir="cw">
                                      <p:cBhvr override="childStyle">
                                        <p:cTn id="192" dur="500" fill="hold"/>
                                        <p:tgtEl>
                                          <p:spTgt spid="16"/>
                                        </p:tgtEl>
                                        <p:attrNameLst>
                                          <p:attrName>style.color</p:attrName>
                                        </p:attrNameLst>
                                      </p:cBhvr>
                                      <p:by>
                                        <p:hsl h="10842353" s="0" l="0"/>
                                      </p:by>
                                    </p:animClr>
                                    <p:animClr clrSpc="hsl" dir="cw">
                                      <p:cBhvr>
                                        <p:cTn id="193" dur="500" fill="hold"/>
                                        <p:tgtEl>
                                          <p:spTgt spid="16"/>
                                        </p:tgtEl>
                                        <p:attrNameLst>
                                          <p:attrName>fillcolor</p:attrName>
                                        </p:attrNameLst>
                                      </p:cBhvr>
                                      <p:by>
                                        <p:hsl h="10842353" s="0" l="0"/>
                                      </p:by>
                                    </p:animClr>
                                    <p:animClr clrSpc="hsl" dir="cw">
                                      <p:cBhvr>
                                        <p:cTn id="194" dur="500" fill="hold"/>
                                        <p:tgtEl>
                                          <p:spTgt spid="16"/>
                                        </p:tgtEl>
                                        <p:attrNameLst>
                                          <p:attrName>stroke.color</p:attrName>
                                        </p:attrNameLst>
                                      </p:cBhvr>
                                      <p:by>
                                        <p:hsl h="10842353" s="0" l="0"/>
                                      </p:by>
                                    </p:animClr>
                                    <p:set>
                                      <p:cBhvr>
                                        <p:cTn id="195" dur="500" fill="hold"/>
                                        <p:tgtEl>
                                          <p:spTgt spid="16"/>
                                        </p:tgtEl>
                                        <p:attrNameLst>
                                          <p:attrName>fill.type</p:attrName>
                                        </p:attrNameLst>
                                      </p:cBhvr>
                                      <p:to>
                                        <p:strVal val="solid"/>
                                      </p:to>
                                    </p:set>
                                  </p:childTnLst>
                                  <p:subTnLst>
                                    <p:audio>
                                      <p:cMediaNode>
                                        <p:cTn display="0" masterRel="sameClick">
                                          <p:stCondLst>
                                            <p:cond evt="begin" delay="0">
                                              <p:tn val="191"/>
                                            </p:cond>
                                          </p:stCondLst>
                                          <p:endCondLst>
                                            <p:cond evt="onStopAudio" delay="0">
                                              <p:tgtEl>
                                                <p:sldTgt/>
                                              </p:tgtEl>
                                            </p:cond>
                                          </p:endCondLst>
                                        </p:cTn>
                                        <p:tgtEl>
                                          <p:sndTgt r:embed="rId7" name="FELIZ2.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4" presetClass="emph" presetSubtype="0" fill="hold" grpId="1" nodeType="clickEffect">
                                  <p:stCondLst>
                                    <p:cond delay="0"/>
                                  </p:stCondLst>
                                  <p:iterate type="lt">
                                    <p:tmPct val="10000"/>
                                  </p:iterate>
                                  <p:childTnLst>
                                    <p:animMotion origin="layout" path="M -2.29167E-6 3.33333E-6 L -2.29167E-6 -0.07223 " pathEditMode="relative" rAng="0" ptsTypes="AA">
                                      <p:cBhvr>
                                        <p:cTn id="199" dur="250" accel="50000" decel="50000" autoRev="1" fill="hold">
                                          <p:stCondLst>
                                            <p:cond delay="0"/>
                                          </p:stCondLst>
                                        </p:cTn>
                                        <p:tgtEl>
                                          <p:spTgt spid="16"/>
                                        </p:tgtEl>
                                        <p:attrNameLst>
                                          <p:attrName>ppt_x</p:attrName>
                                          <p:attrName>ppt_y</p:attrName>
                                        </p:attrNameLst>
                                      </p:cBhvr>
                                      <p:rCtr x="0" y="-3611"/>
                                    </p:animMotion>
                                    <p:animRot by="1500000">
                                      <p:cBhvr>
                                        <p:cTn id="200" dur="125" fill="hold">
                                          <p:stCondLst>
                                            <p:cond delay="0"/>
                                          </p:stCondLst>
                                        </p:cTn>
                                        <p:tgtEl>
                                          <p:spTgt spid="16"/>
                                        </p:tgtEl>
                                        <p:attrNameLst>
                                          <p:attrName>r</p:attrName>
                                        </p:attrNameLst>
                                      </p:cBhvr>
                                    </p:animRot>
                                    <p:animRot by="-1500000">
                                      <p:cBhvr>
                                        <p:cTn id="201" dur="125" fill="hold">
                                          <p:stCondLst>
                                            <p:cond delay="125"/>
                                          </p:stCondLst>
                                        </p:cTn>
                                        <p:tgtEl>
                                          <p:spTgt spid="16"/>
                                        </p:tgtEl>
                                        <p:attrNameLst>
                                          <p:attrName>r</p:attrName>
                                        </p:attrNameLst>
                                      </p:cBhvr>
                                    </p:animRot>
                                    <p:animRot by="-1500000">
                                      <p:cBhvr>
                                        <p:cTn id="202" dur="125" fill="hold">
                                          <p:stCondLst>
                                            <p:cond delay="250"/>
                                          </p:stCondLst>
                                        </p:cTn>
                                        <p:tgtEl>
                                          <p:spTgt spid="16"/>
                                        </p:tgtEl>
                                        <p:attrNameLst>
                                          <p:attrName>r</p:attrName>
                                        </p:attrNameLst>
                                      </p:cBhvr>
                                    </p:animRot>
                                    <p:animRot by="1500000">
                                      <p:cBhvr>
                                        <p:cTn id="203"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 grpId="0" animBg="1"/>
      <p:bldP spid="7" grpId="0" animBg="1"/>
      <p:bldP spid="8" grpId="0" animBg="1"/>
      <p:bldP spid="13" grpId="0" animBg="1"/>
      <p:bldP spid="15" grpId="0" animBg="1"/>
      <p:bldP spid="16" grpId="0" animBg="1"/>
      <p:bldP spid="16" grpId="1" animBg="1"/>
      <p:bldP spid="19" grpId="0" animBg="1"/>
      <p:bldP spid="20" grpId="0" animBg="1"/>
      <p:bldP spid="8219" grpId="0" animBg="1"/>
      <p:bldP spid="8219" grpId="1" animBg="1"/>
      <p:bldP spid="8220" grpId="0" animBg="1"/>
      <p:bldP spid="8224" grpId="0" animBg="1"/>
      <p:bldP spid="8224" grpId="1"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P spid="8231" grpId="0" animBg="1"/>
      <p:bldP spid="8231" grpId="1" animBg="1"/>
      <p:bldP spid="8232" grpId="0" animBg="1"/>
      <p:bldP spid="8232" grpId="1" animBg="1"/>
      <p:bldP spid="8233" grpId="0" animBg="1"/>
      <p:bldP spid="8233" grpId="1" animBg="1"/>
      <p:bldP spid="8234" grpId="0" animBg="1"/>
      <p:bldP spid="82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508402" cy="67930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51800"/>
            <a:ext cx="11593288" cy="6804456"/>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12049" y="3690763"/>
            <a:ext cx="2342659" cy="2707476"/>
          </a:xfrm>
          <a:prstGeom prst="rect">
            <a:avLst/>
          </a:prstGeom>
        </p:spPr>
      </p:pic>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335" y="3043291"/>
            <a:ext cx="3963268" cy="3963268"/>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4">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Google Shape;961;p9">
            <a:extLst>
              <a:ext uri="{FF2B5EF4-FFF2-40B4-BE49-F238E27FC236}">
                <a16:creationId xmlns:a16="http://schemas.microsoft.com/office/drawing/2014/main" id="{1CAB7107-FC29-4341-B984-347642FC8E30}"/>
              </a:ext>
            </a:extLst>
          </p:cNvPr>
          <p:cNvSpPr/>
          <p:nvPr/>
        </p:nvSpPr>
        <p:spPr>
          <a:xfrm>
            <a:off x="2150214" y="187408"/>
            <a:ext cx="7406289" cy="584775"/>
          </a:xfrm>
          <a:prstGeom prst="rect">
            <a:avLst/>
          </a:prstGeom>
          <a:noFill/>
          <a:ln>
            <a:noFill/>
          </a:ln>
        </p:spPr>
        <p:txBody>
          <a:bodyPr spcFirstLastPara="1" wrap="square" lIns="91425" tIns="45700" rIns="91425" bIns="45700" anchor="t" anchorCtr="0">
            <a:spAutoFit/>
          </a:bodyPr>
          <a:lstStyle/>
          <a:p>
            <a:pPr algn="ctr">
              <a:buClr>
                <a:srgbClr val="000000"/>
              </a:buClr>
              <a:buSzPts val="3200"/>
              <a:buFont typeface="Arial"/>
              <a:buNone/>
              <a:defRPr/>
            </a:pPr>
            <a:r>
              <a:rPr lang="en-US" sz="3200" b="1" kern="0" dirty="0" err="1">
                <a:solidFill>
                  <a:schemeClr val="bg1"/>
                </a:solidFill>
                <a:latin typeface="HP001 5 hàng" panose="020B0603050302020204" pitchFamily="34" charset="0"/>
                <a:ea typeface="Arial"/>
                <a:cs typeface="Arial"/>
                <a:sym typeface="Arial"/>
              </a:rPr>
              <a:t>Thứ</a:t>
            </a:r>
            <a:r>
              <a:rPr lang="en-US" sz="3200" b="1" kern="0" dirty="0">
                <a:solidFill>
                  <a:schemeClr val="bg1"/>
                </a:solidFill>
                <a:latin typeface="HP001 5 hàng" panose="020B0603050302020204" pitchFamily="34" charset="0"/>
                <a:ea typeface="Arial"/>
                <a:cs typeface="Arial"/>
                <a:sym typeface="Arial"/>
              </a:rPr>
              <a:t> </a:t>
            </a:r>
            <a:r>
              <a:rPr lang="en-US" sz="3200" b="1" kern="0" dirty="0" err="1" smtClean="0">
                <a:solidFill>
                  <a:schemeClr val="bg1"/>
                </a:solidFill>
                <a:latin typeface="HP001 5 hàng" panose="020B0603050302020204" pitchFamily="34" charset="0"/>
                <a:ea typeface="Arial"/>
                <a:cs typeface="Arial"/>
                <a:sym typeface="Arial"/>
              </a:rPr>
              <a:t>Sáu</a:t>
            </a:r>
            <a:r>
              <a:rPr lang="en-US" sz="3200" b="1" kern="0" dirty="0" smtClean="0">
                <a:solidFill>
                  <a:schemeClr val="bg1"/>
                </a:solidFill>
                <a:latin typeface="HP001 5 hàng" panose="020B0603050302020204" pitchFamily="34" charset="0"/>
                <a:ea typeface="Arial"/>
                <a:cs typeface="Arial"/>
                <a:sym typeface="Arial"/>
              </a:rPr>
              <a:t> </a:t>
            </a:r>
            <a:r>
              <a:rPr lang="en-US" sz="3200" b="1" kern="0" dirty="0" err="1">
                <a:solidFill>
                  <a:schemeClr val="bg1"/>
                </a:solidFill>
                <a:latin typeface="HP001 5 hàng" panose="020B0603050302020204" pitchFamily="34" charset="0"/>
                <a:ea typeface="Arial"/>
                <a:cs typeface="Arial"/>
                <a:sym typeface="Arial"/>
              </a:rPr>
              <a:t>ngày</a:t>
            </a:r>
            <a:r>
              <a:rPr lang="en-US" sz="3200" b="1" kern="0" dirty="0">
                <a:solidFill>
                  <a:schemeClr val="bg1"/>
                </a:solidFill>
                <a:latin typeface="HP001 5 hàng" panose="020B0603050302020204" pitchFamily="34" charset="0"/>
                <a:ea typeface="Arial"/>
                <a:cs typeface="Arial"/>
                <a:sym typeface="Arial"/>
              </a:rPr>
              <a:t> </a:t>
            </a:r>
            <a:r>
              <a:rPr lang="en-US" sz="3200" b="1" kern="0" dirty="0" smtClean="0">
                <a:solidFill>
                  <a:schemeClr val="bg1"/>
                </a:solidFill>
                <a:latin typeface="HP001 5 hàng" panose="020B0603050302020204" pitchFamily="34" charset="0"/>
                <a:ea typeface="Arial"/>
                <a:cs typeface="Arial"/>
                <a:sym typeface="Arial"/>
              </a:rPr>
              <a:t>7 </a:t>
            </a:r>
            <a:r>
              <a:rPr lang="en-US" sz="3200" b="1" kern="0" dirty="0" err="1">
                <a:solidFill>
                  <a:schemeClr val="bg1"/>
                </a:solidFill>
                <a:latin typeface="HP001 5 hàng" panose="020B0603050302020204" pitchFamily="34" charset="0"/>
                <a:ea typeface="Arial"/>
                <a:cs typeface="Arial"/>
                <a:sym typeface="Arial"/>
              </a:rPr>
              <a:t>tháng</a:t>
            </a:r>
            <a:r>
              <a:rPr lang="en-US" sz="3200" b="1" kern="0" dirty="0">
                <a:solidFill>
                  <a:schemeClr val="bg1"/>
                </a:solidFill>
                <a:latin typeface="HP001 5 hàng" panose="020B0603050302020204" pitchFamily="34" charset="0"/>
                <a:ea typeface="Arial"/>
                <a:cs typeface="Arial"/>
                <a:sym typeface="Arial"/>
              </a:rPr>
              <a:t> </a:t>
            </a:r>
            <a:r>
              <a:rPr lang="en-US" sz="3200" b="1" kern="0" dirty="0" smtClean="0">
                <a:solidFill>
                  <a:schemeClr val="bg1"/>
                </a:solidFill>
                <a:latin typeface="HP001 5 hàng" panose="020B0603050302020204" pitchFamily="34" charset="0"/>
                <a:ea typeface="Arial"/>
                <a:cs typeface="Arial"/>
                <a:sym typeface="Arial"/>
              </a:rPr>
              <a:t>10 </a:t>
            </a:r>
            <a:r>
              <a:rPr lang="en-US" sz="3200" b="1" kern="0" dirty="0" err="1" smtClean="0">
                <a:solidFill>
                  <a:schemeClr val="bg1"/>
                </a:solidFill>
                <a:latin typeface="HP001 5 hàng" panose="020B0603050302020204" pitchFamily="34" charset="0"/>
                <a:ea typeface="Arial"/>
                <a:cs typeface="Arial"/>
                <a:sym typeface="Arial"/>
              </a:rPr>
              <a:t>năm</a:t>
            </a:r>
            <a:r>
              <a:rPr lang="en-US" sz="3200" b="1" kern="0" dirty="0" smtClean="0">
                <a:solidFill>
                  <a:schemeClr val="bg1"/>
                </a:solidFill>
                <a:latin typeface="HP001 5 hàng" panose="020B0603050302020204" pitchFamily="34" charset="0"/>
                <a:ea typeface="Arial"/>
                <a:cs typeface="Arial"/>
                <a:sym typeface="Arial"/>
              </a:rPr>
              <a:t> </a:t>
            </a:r>
            <a:r>
              <a:rPr lang="en-US" sz="3200" b="1" kern="0" dirty="0">
                <a:solidFill>
                  <a:schemeClr val="bg1"/>
                </a:solidFill>
                <a:latin typeface="HP001 5 hàng" panose="020B0603050302020204" pitchFamily="34" charset="0"/>
                <a:ea typeface="Arial"/>
                <a:cs typeface="Arial"/>
                <a:sym typeface="Arial"/>
              </a:rPr>
              <a:t>2022</a:t>
            </a:r>
            <a:endParaRPr sz="3200" b="1" kern="0" dirty="0">
              <a:solidFill>
                <a:schemeClr val="bg1"/>
              </a:solidFill>
              <a:latin typeface="HP001 5 hàng" panose="020B0603050302020204" pitchFamily="34" charset="0"/>
              <a:ea typeface="Arial"/>
              <a:cs typeface="Arial"/>
              <a:sym typeface="Arial"/>
            </a:endParaRPr>
          </a:p>
        </p:txBody>
      </p:sp>
      <p:sp>
        <p:nvSpPr>
          <p:cNvPr id="40" name="Google Shape;961;p9">
            <a:extLst>
              <a:ext uri="{FF2B5EF4-FFF2-40B4-BE49-F238E27FC236}">
                <a16:creationId xmlns:a16="http://schemas.microsoft.com/office/drawing/2014/main" id="{1CAB7107-FC29-4341-B984-347642FC8E30}"/>
              </a:ext>
            </a:extLst>
          </p:cNvPr>
          <p:cNvSpPr/>
          <p:nvPr/>
        </p:nvSpPr>
        <p:spPr>
          <a:xfrm>
            <a:off x="1789961" y="898085"/>
            <a:ext cx="7406289" cy="584775"/>
          </a:xfrm>
          <a:prstGeom prst="rect">
            <a:avLst/>
          </a:prstGeom>
          <a:noFill/>
          <a:ln>
            <a:noFill/>
          </a:ln>
        </p:spPr>
        <p:txBody>
          <a:bodyPr spcFirstLastPara="1" wrap="square" lIns="91425" tIns="45700" rIns="91425" bIns="45700" anchor="t" anchorCtr="0">
            <a:spAutoFit/>
          </a:bodyPr>
          <a:lstStyle/>
          <a:p>
            <a:pPr algn="ctr">
              <a:buClr>
                <a:srgbClr val="000000"/>
              </a:buClr>
              <a:buSzPts val="3200"/>
              <a:buFont typeface="Arial"/>
              <a:buNone/>
              <a:defRPr/>
            </a:pPr>
            <a:r>
              <a:rPr lang="en-US" sz="3200" b="1" kern="0" dirty="0" err="1" smtClean="0">
                <a:solidFill>
                  <a:schemeClr val="bg1"/>
                </a:solidFill>
                <a:latin typeface="HP001 5 hàng" panose="020B0603050302020204" pitchFamily="34" charset="0"/>
                <a:ea typeface="Arial"/>
                <a:cs typeface="Arial"/>
                <a:sym typeface="Arial"/>
              </a:rPr>
              <a:t>Công</a:t>
            </a:r>
            <a:r>
              <a:rPr lang="en-US" sz="3200" b="1" kern="0" dirty="0" smtClean="0">
                <a:solidFill>
                  <a:schemeClr val="bg1"/>
                </a:solidFill>
                <a:latin typeface="HP001 5 hàng" panose="020B0603050302020204" pitchFamily="34" charset="0"/>
                <a:ea typeface="Arial"/>
                <a:cs typeface="Arial"/>
                <a:sym typeface="Arial"/>
              </a:rPr>
              <a:t> </a:t>
            </a:r>
            <a:r>
              <a:rPr lang="en-US" sz="3200" b="1" kern="0" dirty="0" err="1" smtClean="0">
                <a:solidFill>
                  <a:schemeClr val="bg1"/>
                </a:solidFill>
                <a:latin typeface="HP001 5 hàng" panose="020B0603050302020204" pitchFamily="34" charset="0"/>
                <a:ea typeface="Arial"/>
                <a:cs typeface="Arial"/>
                <a:sym typeface="Arial"/>
              </a:rPr>
              <a:t>nghệ</a:t>
            </a:r>
            <a:endParaRPr sz="3200" b="1" kern="0" dirty="0">
              <a:solidFill>
                <a:schemeClr val="bg1"/>
              </a:solidFill>
              <a:latin typeface="HP001 5 hàng" panose="020B0603050302020204" pitchFamily="34" charset="0"/>
              <a:ea typeface="Arial"/>
              <a:cs typeface="Arial"/>
              <a:sym typeface="Arial"/>
            </a:endParaRPr>
          </a:p>
        </p:txBody>
      </p:sp>
      <p:sp>
        <p:nvSpPr>
          <p:cNvPr id="41" name="Google Shape;961;p9">
            <a:extLst>
              <a:ext uri="{FF2B5EF4-FFF2-40B4-BE49-F238E27FC236}">
                <a16:creationId xmlns:a16="http://schemas.microsoft.com/office/drawing/2014/main" id="{1CAB7107-FC29-4341-B984-347642FC8E30}"/>
              </a:ext>
            </a:extLst>
          </p:cNvPr>
          <p:cNvSpPr/>
          <p:nvPr/>
        </p:nvSpPr>
        <p:spPr>
          <a:xfrm>
            <a:off x="2392716" y="1608529"/>
            <a:ext cx="7406289" cy="584775"/>
          </a:xfrm>
          <a:prstGeom prst="rect">
            <a:avLst/>
          </a:prstGeom>
          <a:noFill/>
          <a:ln>
            <a:noFill/>
          </a:ln>
        </p:spPr>
        <p:txBody>
          <a:bodyPr spcFirstLastPara="1" wrap="square" lIns="91425" tIns="45700" rIns="91425" bIns="45700" anchor="t" anchorCtr="0">
            <a:spAutoFit/>
          </a:bodyPr>
          <a:lstStyle/>
          <a:p>
            <a:pPr algn="ctr">
              <a:buClr>
                <a:srgbClr val="000000"/>
              </a:buClr>
              <a:buSzPts val="3200"/>
              <a:buFont typeface="Arial"/>
              <a:buNone/>
              <a:defRPr/>
            </a:pPr>
            <a:r>
              <a:rPr lang="en-US" sz="3200" b="1" kern="0" dirty="0" err="1" smtClean="0">
                <a:solidFill>
                  <a:srgbClr val="FFFF00"/>
                </a:solidFill>
                <a:latin typeface="HP001 5 hàng" panose="020B0603050302020204" pitchFamily="34" charset="0"/>
                <a:ea typeface="Arial"/>
                <a:cs typeface="Arial"/>
                <a:sym typeface="Arial"/>
              </a:rPr>
              <a:t>Bài</a:t>
            </a:r>
            <a:r>
              <a:rPr lang="en-US" sz="3200" b="1" kern="0" dirty="0" smtClean="0">
                <a:solidFill>
                  <a:srgbClr val="FFFF00"/>
                </a:solidFill>
                <a:latin typeface="HP001 5 hàng" panose="020B0603050302020204" pitchFamily="34" charset="0"/>
                <a:ea typeface="Arial"/>
                <a:cs typeface="Arial"/>
                <a:sym typeface="Arial"/>
              </a:rPr>
              <a:t> 3: </a:t>
            </a:r>
            <a:r>
              <a:rPr lang="en-US" sz="3200" b="1" kern="0" dirty="0" err="1" smtClean="0">
                <a:solidFill>
                  <a:srgbClr val="FFFF00"/>
                </a:solidFill>
                <a:latin typeface="HP001 5 hàng" panose="020B0603050302020204" pitchFamily="34" charset="0"/>
                <a:ea typeface="Arial"/>
                <a:cs typeface="Arial"/>
                <a:sym typeface="Arial"/>
              </a:rPr>
              <a:t>Sử</a:t>
            </a:r>
            <a:r>
              <a:rPr lang="en-US" sz="3200" b="1" kern="0" dirty="0" smtClean="0">
                <a:solidFill>
                  <a:srgbClr val="FFFF00"/>
                </a:solidFill>
                <a:latin typeface="HP001 5 hàng" panose="020B0603050302020204" pitchFamily="34" charset="0"/>
                <a:ea typeface="Arial"/>
                <a:cs typeface="Arial"/>
                <a:sym typeface="Arial"/>
              </a:rPr>
              <a:t> </a:t>
            </a:r>
            <a:r>
              <a:rPr lang="en-US" sz="3200" b="1" kern="0" dirty="0" err="1" smtClean="0">
                <a:solidFill>
                  <a:srgbClr val="FFFF00"/>
                </a:solidFill>
                <a:latin typeface="HP001 5 hàng" panose="020B0603050302020204" pitchFamily="34" charset="0"/>
                <a:ea typeface="Arial"/>
                <a:cs typeface="Arial"/>
                <a:sym typeface="Arial"/>
              </a:rPr>
              <a:t>dụng</a:t>
            </a:r>
            <a:r>
              <a:rPr lang="en-US" sz="3200" b="1" kern="0" dirty="0" smtClean="0">
                <a:solidFill>
                  <a:srgbClr val="FFFF00"/>
                </a:solidFill>
                <a:latin typeface="HP001 5 hàng" panose="020B0603050302020204" pitchFamily="34" charset="0"/>
                <a:ea typeface="Arial"/>
                <a:cs typeface="Arial"/>
                <a:sym typeface="Arial"/>
              </a:rPr>
              <a:t> </a:t>
            </a:r>
            <a:r>
              <a:rPr lang="en-US" sz="3200" b="1" kern="0" dirty="0" err="1" smtClean="0">
                <a:solidFill>
                  <a:srgbClr val="FFFF00"/>
                </a:solidFill>
                <a:latin typeface="HP001 5 hàng" panose="020B0603050302020204" pitchFamily="34" charset="0"/>
                <a:ea typeface="Arial"/>
                <a:cs typeface="Arial"/>
                <a:sym typeface="Arial"/>
              </a:rPr>
              <a:t>quạt</a:t>
            </a:r>
            <a:r>
              <a:rPr lang="en-US" sz="3200" b="1" kern="0" dirty="0" smtClean="0">
                <a:solidFill>
                  <a:srgbClr val="FFFF00"/>
                </a:solidFill>
                <a:latin typeface="HP001 5 hàng" panose="020B0603050302020204" pitchFamily="34" charset="0"/>
                <a:ea typeface="Arial"/>
                <a:cs typeface="Arial"/>
                <a:sym typeface="Arial"/>
              </a:rPr>
              <a:t> </a:t>
            </a:r>
            <a:r>
              <a:rPr lang="en-US" sz="3200" b="1" kern="0" dirty="0" err="1" smtClean="0">
                <a:solidFill>
                  <a:srgbClr val="FFFF00"/>
                </a:solidFill>
                <a:latin typeface="HP001 5 hàng" panose="020B0603050302020204" pitchFamily="34" charset="0"/>
                <a:ea typeface="Arial"/>
                <a:cs typeface="Arial"/>
                <a:sym typeface="Arial"/>
              </a:rPr>
              <a:t>điện</a:t>
            </a:r>
            <a:r>
              <a:rPr lang="en-US" sz="3200" b="1" kern="0" dirty="0" smtClean="0">
                <a:solidFill>
                  <a:srgbClr val="FFFF00"/>
                </a:solidFill>
                <a:latin typeface="HP001 5 hàng" panose="020B0603050302020204" pitchFamily="34" charset="0"/>
                <a:ea typeface="Arial"/>
                <a:cs typeface="Arial"/>
                <a:sym typeface="Arial"/>
              </a:rPr>
              <a:t> (</a:t>
            </a:r>
            <a:r>
              <a:rPr lang="en-US" sz="3200" b="1" kern="0" dirty="0" err="1" smtClean="0">
                <a:solidFill>
                  <a:srgbClr val="FFFF00"/>
                </a:solidFill>
                <a:latin typeface="HP001 5 hàng" panose="020B0603050302020204" pitchFamily="34" charset="0"/>
                <a:ea typeface="Arial"/>
                <a:cs typeface="Arial"/>
                <a:sym typeface="Arial"/>
              </a:rPr>
              <a:t>Tiết</a:t>
            </a:r>
            <a:r>
              <a:rPr lang="en-US" sz="3200" b="1" kern="0" dirty="0" smtClean="0">
                <a:solidFill>
                  <a:srgbClr val="FFFF00"/>
                </a:solidFill>
                <a:latin typeface="HP001 5 hàng" panose="020B0603050302020204" pitchFamily="34" charset="0"/>
                <a:ea typeface="Arial"/>
                <a:cs typeface="Arial"/>
                <a:sym typeface="Arial"/>
              </a:rPr>
              <a:t> 2)</a:t>
            </a:r>
            <a:endParaRPr sz="3200" b="1" kern="0" dirty="0">
              <a:solidFill>
                <a:srgbClr val="FFFF00"/>
              </a:solidFill>
              <a:latin typeface="HP001 5 hàng" panose="020B0603050302020204" pitchFamily="34" charset="0"/>
              <a:ea typeface="Arial"/>
              <a:cs typeface="Arial"/>
              <a:sym typeface="Arial"/>
            </a:endParaRPr>
          </a:p>
        </p:txBody>
      </p:sp>
    </p:spTree>
    <p:extLst>
      <p:ext uri="{BB962C8B-B14F-4D97-AF65-F5344CB8AC3E}">
        <p14:creationId xmlns:p14="http://schemas.microsoft.com/office/powerpoint/2010/main" val="427939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2947799" y="385532"/>
            <a:ext cx="5955515" cy="1721350"/>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737589" y="609418"/>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Times New Roman" panose="02020603050405020304" pitchFamily="18" charset="0"/>
                <a:ea typeface="字体视界-熊孩子体" panose="02000500000000000000" pitchFamily="2" charset="-122"/>
                <a:cs typeface="Times New Roman" panose="02020603050405020304" pitchFamily="18" charset="0"/>
              </a:rPr>
              <a:t>Khám</a:t>
            </a:r>
            <a:r>
              <a:rPr kumimoji="0" lang="en-US" altLang="zh-CN" sz="7000" b="1" i="0" u="none" strike="noStrike" kern="1200" cap="none" spc="0" normalizeH="0" noProof="0" dirty="0">
                <a:ln>
                  <a:noFill/>
                </a:ln>
                <a:solidFill>
                  <a:srgbClr val="215968"/>
                </a:solidFill>
                <a:effectLst/>
                <a:uLnTx/>
                <a:uFillTx/>
                <a:latin typeface="Times New Roman" panose="02020603050405020304" pitchFamily="18" charset="0"/>
                <a:ea typeface="字体视界-熊孩子体" panose="02000500000000000000" pitchFamily="2" charset="-122"/>
                <a:cs typeface="Times New Roman" panose="02020603050405020304" pitchFamily="18" charset="0"/>
              </a:rPr>
              <a:t> </a:t>
            </a:r>
            <a:r>
              <a:rPr kumimoji="0" lang="en-US" altLang="zh-CN" sz="7000" b="1" i="0" u="none" strike="noStrike" kern="1200" cap="none" spc="0" normalizeH="0" noProof="0" dirty="0" err="1">
                <a:ln>
                  <a:noFill/>
                </a:ln>
                <a:solidFill>
                  <a:srgbClr val="215968"/>
                </a:solidFill>
                <a:effectLst/>
                <a:uLnTx/>
                <a:uFillTx/>
                <a:latin typeface="Times New Roman" panose="02020603050405020304" pitchFamily="18" charset="0"/>
                <a:ea typeface="字体视界-熊孩子体" panose="02000500000000000000" pitchFamily="2" charset="-122"/>
                <a:cs typeface="Times New Roman" panose="02020603050405020304" pitchFamily="18" charset="0"/>
              </a:rPr>
              <a:t>phá</a:t>
            </a:r>
            <a:endParaRPr kumimoji="0" lang="zh-CN" altLang="en-US" sz="7000" b="1" i="0" u="none" strike="noStrike" kern="1200" cap="none" spc="0" normalizeH="0" baseline="0" noProof="0" dirty="0">
              <a:ln>
                <a:noFill/>
              </a:ln>
              <a:solidFill>
                <a:srgbClr val="215968"/>
              </a:solidFill>
              <a:effectLst/>
              <a:uLnTx/>
              <a:uFillTx/>
              <a:latin typeface="Times New Roman" panose="02020603050405020304" pitchFamily="18" charset="0"/>
              <a:ea typeface="字体视界-熊孩子体" panose="02000500000000000000" pitchFamily="2" charset="-122"/>
              <a:cs typeface="Times New Roman" panose="02020603050405020304" pitchFamily="18"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73203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28416"/>
            <a:ext cx="2464972" cy="3204463"/>
          </a:xfrm>
          <a:prstGeom prst="rect">
            <a:avLst/>
          </a:prstGeom>
        </p:spPr>
      </p:pic>
      <p:grpSp>
        <p:nvGrpSpPr>
          <p:cNvPr id="4" name="Group 3"/>
          <p:cNvGrpSpPr/>
          <p:nvPr/>
        </p:nvGrpSpPr>
        <p:grpSpPr>
          <a:xfrm>
            <a:off x="7272682" y="2113008"/>
            <a:ext cx="4592824" cy="4744991"/>
            <a:chOff x="7272682" y="2113008"/>
            <a:chExt cx="4592824" cy="4744991"/>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82" y="2113008"/>
              <a:ext cx="4592824" cy="4744991"/>
            </a:xfrm>
            <a:prstGeom prst="rect">
              <a:avLst/>
            </a:prstGeom>
          </p:spPr>
        </p:pic>
        <p:pic>
          <p:nvPicPr>
            <p:cNvPr id="5"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60" t="60777" r="68063" b="7558"/>
            <a:stretch/>
          </p:blipFill>
          <p:spPr>
            <a:xfrm>
              <a:off x="8434108" y="4224679"/>
              <a:ext cx="1781505" cy="2171590"/>
            </a:xfrm>
            <a:prstGeom prst="rect">
              <a:avLst/>
            </a:prstGeom>
          </p:spPr>
        </p:pic>
      </p:grpSp>
      <p:grpSp>
        <p:nvGrpSpPr>
          <p:cNvPr id="2" name="Group 1"/>
          <p:cNvGrpSpPr/>
          <p:nvPr/>
        </p:nvGrpSpPr>
        <p:grpSpPr>
          <a:xfrm>
            <a:off x="417480" y="520505"/>
            <a:ext cx="10627498" cy="1280160"/>
            <a:chOff x="164262" y="2894582"/>
            <a:chExt cx="10627498" cy="1663552"/>
          </a:xfrm>
        </p:grpSpPr>
        <p:grpSp>
          <p:nvGrpSpPr>
            <p:cNvPr id="6" name="组合 48">
              <a:extLst>
                <a:ext uri="{FF2B5EF4-FFF2-40B4-BE49-F238E27FC236}">
                  <a16:creationId xmlns:a16="http://schemas.microsoft.com/office/drawing/2014/main" id="{9930C40C-978E-4CC5-BA5E-CAE8D2BCA5AC}"/>
                </a:ext>
              </a:extLst>
            </p:cNvPr>
            <p:cNvGrpSpPr/>
            <p:nvPr/>
          </p:nvGrpSpPr>
          <p:grpSpPr>
            <a:xfrm>
              <a:off x="164262" y="2894582"/>
              <a:ext cx="10627498" cy="1663552"/>
              <a:chOff x="2900496" y="1028113"/>
              <a:chExt cx="6336001" cy="3420001"/>
            </a:xfrm>
          </p:grpSpPr>
          <p:sp>
            <p:nvSpPr>
              <p:cNvPr id="7"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9" name="文本框 56">
              <a:extLst>
                <a:ext uri="{FF2B5EF4-FFF2-40B4-BE49-F238E27FC236}">
                  <a16:creationId xmlns:a16="http://schemas.microsoft.com/office/drawing/2014/main" id="{9F24731A-3F6E-44F7-99DF-EFBAD1150331}"/>
                </a:ext>
              </a:extLst>
            </p:cNvPr>
            <p:cNvSpPr txBox="1"/>
            <p:nvPr/>
          </p:nvSpPr>
          <p:spPr>
            <a:xfrm>
              <a:off x="276684" y="3218527"/>
              <a:ext cx="10515076" cy="131984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7000" b="1" i="0" u="none" strike="noStrike" cap="none" spc="0" normalizeH="0" baseline="0">
                  <a:ln>
                    <a:noFill/>
                  </a:ln>
                  <a:solidFill>
                    <a:srgbClr val="215968"/>
                  </a:solidFill>
                  <a:effectLst/>
                  <a:uLnTx/>
                  <a:uFillTx/>
                  <a:latin typeface="Times New Roman" panose="02020603050405020304" pitchFamily="18" charset="0"/>
                  <a:ea typeface="字体视界-熊孩子体" panose="02000500000000000000" pitchFamily="2" charset="-122"/>
                  <a:cs typeface="Times New Roman" panose="02020603050405020304" pitchFamily="18" charset="0"/>
                </a:defRPr>
              </a:lvl1pPr>
            </a:lstStyle>
            <a:p>
              <a:r>
                <a:rPr lang="en-US" altLang="zh-CN" sz="6000" dirty="0" smtClean="0"/>
                <a:t>1. </a:t>
              </a:r>
              <a:r>
                <a:rPr lang="en-US" altLang="zh-CN" sz="6000" dirty="0" err="1"/>
                <a:t>Sử</a:t>
              </a:r>
              <a:r>
                <a:rPr lang="en-US" altLang="zh-CN" sz="6000" dirty="0"/>
                <a:t> </a:t>
              </a:r>
              <a:r>
                <a:rPr lang="en-US" altLang="zh-CN" sz="6000" dirty="0" err="1"/>
                <a:t>dụng</a:t>
              </a:r>
              <a:r>
                <a:rPr lang="en-US" altLang="zh-CN" sz="6000" dirty="0"/>
                <a:t> </a:t>
              </a:r>
              <a:r>
                <a:rPr lang="en-US" altLang="zh-CN" sz="6000" dirty="0" err="1"/>
                <a:t>quạt</a:t>
              </a:r>
              <a:r>
                <a:rPr lang="en-US" altLang="zh-CN" sz="6000" dirty="0"/>
                <a:t> </a:t>
              </a:r>
              <a:r>
                <a:rPr lang="en-US" altLang="zh-CN" sz="6000" dirty="0" err="1"/>
                <a:t>điện</a:t>
              </a:r>
              <a:r>
                <a:rPr lang="en-US" altLang="zh-CN" sz="6000" dirty="0"/>
                <a:t> </a:t>
              </a:r>
              <a:r>
                <a:rPr lang="en-US" altLang="zh-CN" sz="6000" dirty="0" err="1" smtClean="0"/>
                <a:t>đúng</a:t>
              </a:r>
              <a:r>
                <a:rPr lang="en-US" altLang="zh-CN" sz="6000" dirty="0" smtClean="0"/>
                <a:t> </a:t>
              </a:r>
              <a:r>
                <a:rPr lang="en-US" altLang="zh-CN" sz="6000" dirty="0" err="1" smtClean="0"/>
                <a:t>cách</a:t>
              </a:r>
              <a:endParaRPr lang="zh-CN" altLang="en-US" sz="6000" dirty="0"/>
            </a:p>
          </p:txBody>
        </p:sp>
      </p:grpSp>
    </p:spTree>
    <p:extLst>
      <p:ext uri="{BB962C8B-B14F-4D97-AF65-F5344CB8AC3E}">
        <p14:creationId xmlns:p14="http://schemas.microsoft.com/office/powerpoint/2010/main" val="65354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noProof="0" dirty="0">
                  <a:ln>
                    <a:noFill/>
                  </a:ln>
                  <a:solidFill>
                    <a:prstClr val="white"/>
                  </a:solidFill>
                  <a:effectLst/>
                  <a:uLnTx/>
                  <a:uFillTx/>
                  <a:ea typeface="微软雅黑" panose="020B0503020204020204" pitchFamily="34" charset="-122"/>
                  <a:cs typeface="+mn-cs"/>
                </a:rPr>
                <a:t>Em hãy sắp xếp các bước trong hình 4 theo thứ tự hợp lí khi sử dụng quạt điện. </a:t>
              </a:r>
              <a:endParaRPr kumimoji="0" lang="zh-CN" altLang="en-US" sz="3600" b="0" i="0" u="none" strike="noStrike" kern="1200" cap="none" spc="0" normalizeH="0" noProof="0" dirty="0">
                <a:ln>
                  <a:noFill/>
                </a:ln>
                <a:solidFill>
                  <a:prstClr val="white"/>
                </a:solidFill>
                <a:effectLst/>
                <a:uLnTx/>
                <a:uFillTx/>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6E63DCC6-AD08-4CC9-8002-CD2D1D4621B4}"/>
              </a:ext>
            </a:extLst>
          </p:cNvPr>
          <p:cNvPicPr>
            <a:picLocks noChangeAspect="1"/>
          </p:cNvPicPr>
          <p:nvPr/>
        </p:nvPicPr>
        <p:blipFill>
          <a:blip r:embed="rId2"/>
          <a:stretch>
            <a:fillRect/>
          </a:stretch>
        </p:blipFill>
        <p:spPr>
          <a:xfrm>
            <a:off x="216553" y="1703577"/>
            <a:ext cx="2644968" cy="2581993"/>
          </a:xfrm>
          <a:prstGeom prst="rect">
            <a:avLst/>
          </a:prstGeom>
        </p:spPr>
      </p:pic>
      <p:pic>
        <p:nvPicPr>
          <p:cNvPr id="7" name="Picture 6">
            <a:extLst>
              <a:ext uri="{FF2B5EF4-FFF2-40B4-BE49-F238E27FC236}">
                <a16:creationId xmlns:a16="http://schemas.microsoft.com/office/drawing/2014/main" id="{68EC940C-0AA2-4182-AADE-87D00ED7DB3B}"/>
              </a:ext>
            </a:extLst>
          </p:cNvPr>
          <p:cNvPicPr>
            <a:picLocks noChangeAspect="1"/>
          </p:cNvPicPr>
          <p:nvPr/>
        </p:nvPicPr>
        <p:blipFill>
          <a:blip r:embed="rId3"/>
          <a:stretch>
            <a:fillRect/>
          </a:stretch>
        </p:blipFill>
        <p:spPr>
          <a:xfrm>
            <a:off x="2901520" y="1688216"/>
            <a:ext cx="2914650" cy="2597354"/>
          </a:xfrm>
          <a:prstGeom prst="rect">
            <a:avLst/>
          </a:prstGeom>
        </p:spPr>
      </p:pic>
      <p:pic>
        <p:nvPicPr>
          <p:cNvPr id="16" name="Picture 15">
            <a:extLst>
              <a:ext uri="{FF2B5EF4-FFF2-40B4-BE49-F238E27FC236}">
                <a16:creationId xmlns:a16="http://schemas.microsoft.com/office/drawing/2014/main" id="{7E22C3D4-C417-489F-B00E-9564F602F686}"/>
              </a:ext>
            </a:extLst>
          </p:cNvPr>
          <p:cNvPicPr>
            <a:picLocks noChangeAspect="1"/>
          </p:cNvPicPr>
          <p:nvPr/>
        </p:nvPicPr>
        <p:blipFill>
          <a:blip r:embed="rId4"/>
          <a:stretch>
            <a:fillRect/>
          </a:stretch>
        </p:blipFill>
        <p:spPr>
          <a:xfrm>
            <a:off x="5856169" y="1688216"/>
            <a:ext cx="2889495" cy="2597354"/>
          </a:xfrm>
          <a:prstGeom prst="rect">
            <a:avLst/>
          </a:prstGeom>
        </p:spPr>
      </p:pic>
      <p:pic>
        <p:nvPicPr>
          <p:cNvPr id="18" name="Picture 17">
            <a:extLst>
              <a:ext uri="{FF2B5EF4-FFF2-40B4-BE49-F238E27FC236}">
                <a16:creationId xmlns:a16="http://schemas.microsoft.com/office/drawing/2014/main" id="{4DADD953-13AE-41ED-BC2C-E4EF89939303}"/>
              </a:ext>
            </a:extLst>
          </p:cNvPr>
          <p:cNvPicPr>
            <a:picLocks noChangeAspect="1"/>
          </p:cNvPicPr>
          <p:nvPr/>
        </p:nvPicPr>
        <p:blipFill>
          <a:blip r:embed="rId5"/>
          <a:stretch>
            <a:fillRect/>
          </a:stretch>
        </p:blipFill>
        <p:spPr>
          <a:xfrm>
            <a:off x="8785663" y="1703577"/>
            <a:ext cx="3232916" cy="2581993"/>
          </a:xfrm>
          <a:prstGeom prst="rect">
            <a:avLst/>
          </a:prstGeom>
        </p:spPr>
      </p:pic>
    </p:spTree>
    <p:extLst>
      <p:ext uri="{BB962C8B-B14F-4D97-AF65-F5344CB8AC3E}">
        <p14:creationId xmlns:p14="http://schemas.microsoft.com/office/powerpoint/2010/main" val="2262622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700</Words>
  <Application>Microsoft Office PowerPoint</Application>
  <PresentationFormat>Widescreen</PresentationFormat>
  <Paragraphs>215</Paragraphs>
  <Slides>23</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微软雅黑</vt:lpstr>
      <vt:lpstr>宋体</vt:lpstr>
      <vt:lpstr>.VnHelvetInsH</vt:lpstr>
      <vt:lpstr>.VnTime</vt:lpstr>
      <vt:lpstr>Arial</vt:lpstr>
      <vt:lpstr>Calibri</vt:lpstr>
      <vt:lpstr>Calibri Light</vt:lpstr>
      <vt:lpstr>HP001 5 hàng</vt:lpstr>
      <vt:lpstr>Nunito Black</vt:lpstr>
      <vt:lpstr>Times New Roman</vt:lpstr>
      <vt:lpstr>字体视界-熊孩子体</vt:lpstr>
      <vt:lpstr>字体视界-遇见字体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STD_DELL</cp:lastModifiedBy>
  <cp:revision>77</cp:revision>
  <dcterms:created xsi:type="dcterms:W3CDTF">2022-07-21T06:30:32Z</dcterms:created>
  <dcterms:modified xsi:type="dcterms:W3CDTF">2024-03-24T13:47:37Z</dcterms:modified>
</cp:coreProperties>
</file>