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8"/>
  </p:notesMasterIdLst>
  <p:sldIdLst>
    <p:sldId id="291" r:id="rId4"/>
    <p:sldId id="282" r:id="rId5"/>
    <p:sldId id="283" r:id="rId6"/>
    <p:sldId id="278" r:id="rId7"/>
    <p:sldId id="287" r:id="rId8"/>
    <p:sldId id="257" r:id="rId9"/>
    <p:sldId id="290" r:id="rId10"/>
    <p:sldId id="294" r:id="rId11"/>
    <p:sldId id="279" r:id="rId12"/>
    <p:sldId id="280" r:id="rId13"/>
    <p:sldId id="289" r:id="rId14"/>
    <p:sldId id="285" r:id="rId15"/>
    <p:sldId id="286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4EEB8-E498-4886-8CAD-3AC2F5CC92E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9E9E-9A45-4D65-AB59-C4334784986D}" type="datetimeFigureOut">
              <a:rPr lang="en-US"/>
              <a:pPr>
                <a:defRPr/>
              </a:pPr>
              <a:t>3/21/2024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EF4F-81BC-4AFC-A854-69F63E9C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unny%20Dance%20&#272;i&#7879;u%20nh&#7843;y%20r&#7917;a%20tay%20(online-video-cutter.com)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\Downloads\Nh&#7841;c%20thi&#7871;u%20nhi%20vui%20nh&#7897;n%20cho%20b&#233;-%20T&#7853;p%20th&#7875;%20d&#7909;c%20bu&#7893;i%20s&#225;ng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32.xml"/><Relationship Id="rId5" Type="http://schemas.openxmlformats.org/officeDocument/2006/relationships/tags" Target="../tags/tag3.xml"/><Relationship Id="rId10" Type="http://schemas.openxmlformats.org/officeDocument/2006/relationships/slide" Target="slide6.xml"/><Relationship Id="rId4" Type="http://schemas.openxmlformats.org/officeDocument/2006/relationships/tags" Target="../tags/tag2.xml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4101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6"/>
            <a:ext cx="4736124" cy="76160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40: Ôn tập và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áo viên</a:t>
            </a:r>
            <a:r>
              <a:rPr lang="vi-VN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 Thị Hồng</a:t>
            </a: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1113" y="0"/>
            <a:ext cx="91233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2" y="3322637"/>
            <a:ext cx="6858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3244" y="3310732"/>
            <a:ext cx="68294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6013"/>
            <a:ext cx="2590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6371814" y="293343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-241110" y="2866241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5715000" y="1182469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-241110" y="1238934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429" y="1525729"/>
            <a:ext cx="8915400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.VnAvant" panose="020B7200000000000000" pitchFamily="34" charset="0"/>
              </a:rPr>
              <a:t>NhÝm con ra b·i cá t×m c¸i ¨n.Nã phÊn chÊn khi thÊy v« sè qu¶ chÝn th¬m ngon. NhÝm véi ch¹y vÒ gäi b¹n chån. C¶ hai quay l¹i, ¨n ®Õn no nª.</a:t>
            </a:r>
            <a:endParaRPr lang="en-US" sz="3200"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091" y="313877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Ým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091" y="167900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Ým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048" y="167900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1348" y="167900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×m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2595" y="386555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8854" y="313791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7054" y="241027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4031" y="313791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2231" y="2408414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4101" y="313877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«i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7003" y="386555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7960" y="4343400"/>
            <a:ext cx="261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49168" y="4345674"/>
            <a:ext cx="261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4648200" y="2116540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7820197" y="2677404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786168" y="3318618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810" y="2362200"/>
            <a:ext cx="8915400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.VnAvant" panose="020B7200000000000000" pitchFamily="34" charset="0"/>
              </a:rPr>
              <a:t>NhÝm con ra b·i cá t×m c¸i ¨n.Nã phÊn chÊn khi thÊy v« sè qu¶ chÝn th¬m ngon. NhÝm véi ch¹y vÒ gäi b¹n chån. C¶ hai quay l¹i, ¨n ®Õn no nª.</a:t>
            </a:r>
            <a:endParaRPr lang="en-US" sz="280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2144405" y="347971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5105400" y="2840209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E49E65-19C2-4096-B2ED-4888D20C574C}"/>
              </a:ext>
            </a:extLst>
          </p:cNvPr>
          <p:cNvSpPr txBox="1"/>
          <p:nvPr/>
        </p:nvSpPr>
        <p:spPr>
          <a:xfrm>
            <a:off x="-559004" y="2201839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61828" y="2944104"/>
            <a:ext cx="1972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unny Dance Điệu nhảy rửa tay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4600"/>
            <a:ext cx="9144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143000" y="1295400"/>
            <a:ext cx="6934200" cy="3048000"/>
            <a:chOff x="3764973" y="2644047"/>
            <a:chExt cx="2978727" cy="4232033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8088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2" name="文本框 7"/>
            <p:cNvSpPr txBox="1">
              <a:spLocks noChangeArrowheads="1"/>
            </p:cNvSpPr>
            <p:nvPr/>
          </p:nvSpPr>
          <p:spPr bwMode="auto">
            <a:xfrm>
              <a:off x="3900055" y="3586338"/>
              <a:ext cx="2757457" cy="3289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6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Củng cố - Dặn dò</a:t>
              </a:r>
              <a:endParaRPr lang="zh-CN" altLang="en-US" sz="6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ạc thiếu nhi vui nhộn cho bé- Tập thể dục buổi sá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382003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29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676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um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64" y="14478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9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78686" cy="6781973"/>
          </a:xfrm>
          <a:prstGeom prst="rect">
            <a:avLst/>
          </a:prstGeom>
        </p:spPr>
      </p:pic>
      <p:sp>
        <p:nvSpPr>
          <p:cNvPr id="15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" y="304800"/>
            <a:ext cx="838200" cy="990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1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71800" y="609600"/>
            <a:ext cx="762000" cy="990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2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2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00600" y="228600"/>
            <a:ext cx="838200" cy="990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3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3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8400" y="1828800"/>
            <a:ext cx="762000" cy="838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4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4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43800" y="914400"/>
            <a:ext cx="990600" cy="838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5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5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9600" y="2895600"/>
            <a:ext cx="838200" cy="914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6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6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5000" y="4800600"/>
            <a:ext cx="800275" cy="76182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7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57600" y="3124200"/>
            <a:ext cx="914400" cy="914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8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8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10200" y="4343400"/>
            <a:ext cx="838200" cy="1066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9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15200" y="4038600"/>
            <a:ext cx="838200" cy="838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10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2888236"/>
            <a:ext cx="1834700" cy="1700197"/>
          </a:xfrm>
          <a:prstGeom prst="rect">
            <a:avLst/>
          </a:prstGeom>
        </p:spPr>
      </p:pic>
      <p:sp>
        <p:nvSpPr>
          <p:cNvPr id="31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3200400"/>
            <a:ext cx="873973" cy="76182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11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410199"/>
            <a:ext cx="1676400" cy="1370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5715000"/>
            <a:ext cx="609600" cy="468190"/>
          </a:xfrm>
          <a:prstGeom prst="rect">
            <a:avLst/>
          </a:prstGeom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3352800" y="5638800"/>
            <a:ext cx="762000" cy="609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12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4592"/>
            <a:ext cx="10210800" cy="67819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96200" y="3742132"/>
            <a:ext cx="1266968" cy="152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22326" y="633116"/>
            <a:ext cx="1252182" cy="15621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434067"/>
            <a:ext cx="1266967" cy="15023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69976" y="875557"/>
            <a:ext cx="138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sím</a:t>
            </a:r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 tèi</a:t>
            </a:r>
            <a:endParaRPr lang="en-US" sz="320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4758" y="3943064"/>
            <a:ext cx="1310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b·i</a:t>
            </a:r>
          </a:p>
          <a:p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båi</a:t>
            </a:r>
            <a:endParaRPr lang="en-US" sz="3200" u="sng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33400"/>
            <a:ext cx="1009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.VnAvant" panose="020B7200000000000000" pitchFamily="34" charset="0"/>
              </a:rPr>
              <a:t>c</a:t>
            </a:r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µy</a:t>
            </a:r>
            <a:r>
              <a:rPr lang="en-US" sz="3200" b="1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cÊy</a:t>
            </a:r>
            <a:endParaRPr lang="en-US" sz="320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14631" y="3581400"/>
            <a:ext cx="63803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4088647"/>
            <a:ext cx="895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88256" y="736415"/>
            <a:ext cx="895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8256" y="1246496"/>
            <a:ext cx="895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28632" y="4453524"/>
            <a:ext cx="1266968" cy="152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87861" y="4631987"/>
            <a:ext cx="1310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.VnAvant" panose="020B7200000000000000" pitchFamily="34" charset="0"/>
              </a:rPr>
              <a:t>b</a:t>
            </a:r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¬i</a:t>
            </a:r>
          </a:p>
          <a:p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léi</a:t>
            </a:r>
            <a:endParaRPr lang="en-US" sz="3200" u="sng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/>
      <p:bldP spid="8" grpId="0"/>
      <p:bldP spid="9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7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373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resent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0198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agtimesmilie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20669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>
            <a:hlinkClick r:id="rId10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5900738"/>
            <a:ext cx="1524000" cy="957262"/>
          </a:xfrm>
          <a:prstGeom prst="leftArrow">
            <a:avLst>
              <a:gd name="adj1" fmla="val 50000"/>
              <a:gd name="adj2" fmla="val 39801"/>
            </a:avLst>
          </a:prstGeom>
          <a:gradFill rotWithShape="0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800" b="1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24006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A83ADD6-9CEB-4879-BCA0-8FEA44F173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0F7074E-F48B-489B-8F7F-0D80EE3FF36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4B2AE3D-A126-4189-B49F-46886092C42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179</Words>
  <Application>Microsoft Office PowerPoint</Application>
  <PresentationFormat>On-screen Show (4:3)</PresentationFormat>
  <Paragraphs>89</Paragraphs>
  <Slides>14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</cp:lastModifiedBy>
  <cp:revision>53</cp:revision>
  <dcterms:created xsi:type="dcterms:W3CDTF">2020-08-12T11:52:00Z</dcterms:created>
  <dcterms:modified xsi:type="dcterms:W3CDTF">2024-03-21T13:16:37Z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