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260" r:id="rId3"/>
    <p:sldId id="297" r:id="rId4"/>
    <p:sldId id="269" r:id="rId5"/>
    <p:sldId id="261" r:id="rId6"/>
    <p:sldId id="272" r:id="rId7"/>
    <p:sldId id="266" r:id="rId8"/>
    <p:sldId id="267" r:id="rId9"/>
    <p:sldId id="276" r:id="rId10"/>
    <p:sldId id="300" r:id="rId11"/>
    <p:sldId id="292" r:id="rId12"/>
    <p:sldId id="291" r:id="rId13"/>
    <p:sldId id="279" r:id="rId14"/>
    <p:sldId id="281" r:id="rId15"/>
    <p:sldId id="283" r:id="rId16"/>
    <p:sldId id="284" r:id="rId17"/>
    <p:sldId id="285" r:id="rId18"/>
    <p:sldId id="301" r:id="rId19"/>
    <p:sldId id="282" r:id="rId20"/>
    <p:sldId id="293" r:id="rId21"/>
    <p:sldId id="302" r:id="rId22"/>
    <p:sldId id="262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EC511-5EB0-464B-8F50-B3E1D63CF4E0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21E12-84BE-4573-A338-13BC01222F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3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6F5239-88D3-444A-B5B8-689FBBB3EF05}" type="slidenum">
              <a:rPr lang="en-US" altLang="en-US">
                <a:latin typeface="Calibri" panose="020F0502020204030204" pitchFamily="34" charset="0"/>
              </a:rPr>
              <a:pPr eaLnBrk="1" hangingPunct="1"/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221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8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2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54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7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99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9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2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54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7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77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21E12-84BE-4573-A338-13BC01222F8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03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7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35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5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8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82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215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8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98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83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8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6F67D-520B-4888-BD3F-2596C3AAD987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A9D8E-F86F-409A-A0F3-E76A7D0211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8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wmf"/><Relationship Id="rId4" Type="http://schemas.openxmlformats.org/officeDocument/2006/relationships/image" Target="../media/image14.png"/><Relationship Id="rId9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whiteshirt_20design_20zoom_20personalized_20chemistry_20glassware_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608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2743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AutoShape 8" descr="Water droplets"/>
          <p:cNvSpPr>
            <a:spLocks noChangeArrowheads="1"/>
          </p:cNvSpPr>
          <p:nvPr/>
        </p:nvSpPr>
        <p:spPr bwMode="auto">
          <a:xfrm>
            <a:off x="1524000" y="228600"/>
            <a:ext cx="9144000" cy="1752600"/>
          </a:xfrm>
          <a:prstGeom prst="ellipseRibbon">
            <a:avLst>
              <a:gd name="adj1" fmla="val 12319"/>
              <a:gd name="adj2" fmla="val 69194"/>
              <a:gd name="adj3" fmla="val 5074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accent6">
                <a:lumMod val="60000"/>
                <a:lumOff val="40000"/>
              </a:schemeClr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CHÀO </a:t>
            </a:r>
            <a:r>
              <a:rPr lang="en-US" sz="3600" b="1" smtClean="0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MỪNG </a:t>
            </a: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QUÝ THẦY CÔ </a:t>
            </a:r>
          </a:p>
          <a:p>
            <a:pPr algn="ctr">
              <a:defRPr/>
            </a:pPr>
            <a:r>
              <a:rPr lang="en-US" sz="3600" b="1">
                <a:ln w="10541" cmpd="sng">
                  <a:solidFill>
                    <a:srgbClr val="996633"/>
                  </a:solidFill>
                  <a:prstDash val="solid"/>
                </a:ln>
                <a:blipFill dpi="0" rotWithShape="1">
                  <a:blip r:embed="rId7"/>
                  <a:srcRect/>
                  <a:tile tx="0" ty="0" sx="100000" sy="100000" flip="none" algn="tl"/>
                </a:blipFill>
                <a:effectLst>
                  <a:glow rad="127000">
                    <a:srgbClr val="FFC000"/>
                  </a:glow>
                </a:effectLst>
                <a:latin typeface="Arial Black" pitchFamily="34" charset="0"/>
                <a:cs typeface="Times New Roman" pitchFamily="18" charset="0"/>
              </a:rPr>
              <a:t>ĐẾN DỰ GIỜ</a:t>
            </a:r>
          </a:p>
        </p:txBody>
      </p:sp>
      <p:sp>
        <p:nvSpPr>
          <p:cNvPr id="4101" name="WordArt 9"/>
          <p:cNvSpPr>
            <a:spLocks noChangeArrowheads="1" noChangeShapeType="1" noTextEdit="1"/>
          </p:cNvSpPr>
          <p:nvPr/>
        </p:nvSpPr>
        <p:spPr bwMode="auto">
          <a:xfrm>
            <a:off x="3771900" y="2209800"/>
            <a:ext cx="4648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</a:rPr>
              <a:t>Môn Tiếng Việt</a:t>
            </a:r>
          </a:p>
        </p:txBody>
      </p:sp>
      <p:sp>
        <p:nvSpPr>
          <p:cNvPr id="6" name="Rectangle 5"/>
          <p:cNvSpPr/>
          <p:nvPr/>
        </p:nvSpPr>
        <p:spPr>
          <a:xfrm>
            <a:off x="3569676" y="3200797"/>
            <a:ext cx="5098073" cy="1390253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40: Ôn tập và </a:t>
            </a:r>
            <a:r>
              <a:rPr lang="en-US" b="1" dirty="0" err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b="1" dirty="0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b="1" dirty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áo viên: Nguyễn </a:t>
            </a:r>
            <a:r>
              <a:rPr lang="vi-VN" b="1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en-US" b="1" smtClean="0">
                <a:ln w="1905"/>
                <a:solidFill>
                  <a:srgbClr val="9966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endParaRPr lang="en-US" b="1" dirty="0">
              <a:ln w="1905"/>
              <a:solidFill>
                <a:srgbClr val="996633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3" name="Picture 6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9" y="-19270"/>
            <a:ext cx="11215761" cy="21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7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3255132" y="3087710"/>
            <a:ext cx="6858000" cy="68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8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9" y="6694487"/>
            <a:ext cx="11101584" cy="21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9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8489659" y="3128674"/>
            <a:ext cx="6829425" cy="57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5" descr="Chemistry-inazuma-eleven-34381942-800-6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26014"/>
            <a:ext cx="2590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67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2"/>
          <p:cNvSpPr txBox="1">
            <a:spLocks noChangeArrowheads="1"/>
          </p:cNvSpPr>
          <p:nvPr/>
        </p:nvSpPr>
        <p:spPr bwMode="auto">
          <a:xfrm>
            <a:off x="1581152" y="4297364"/>
            <a:ext cx="177164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3315" name="Oval 13"/>
          <p:cNvSpPr>
            <a:spLocks noChangeArrowheads="1"/>
          </p:cNvSpPr>
          <p:nvPr/>
        </p:nvSpPr>
        <p:spPr bwMode="auto">
          <a:xfrm>
            <a:off x="3149601" y="4608513"/>
            <a:ext cx="198967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3316" name="Oval 14"/>
          <p:cNvSpPr>
            <a:spLocks noChangeArrowheads="1"/>
          </p:cNvSpPr>
          <p:nvPr/>
        </p:nvSpPr>
        <p:spPr bwMode="auto">
          <a:xfrm>
            <a:off x="3149600" y="4837113"/>
            <a:ext cx="2032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7243" name="Text Box 7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7244" name="Text Box 7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7245" name="Text Box 7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246" name="Text Box 7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251" name="Text Box 8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252" name="Text Box 8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253" name="Text Box 8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255" name="Text Box 8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7257" name="Text Box 8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7258" name="Text Box 9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7259" name="Text Box 9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7260" name="Text Box 9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7261" name="Text Box 9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7262" name="Text Box 9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7263" name="Text Box 9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7264" name="Text Box 9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7265" name="Text Box 9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7266" name="Text Box 9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7267" name="Text Box 9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7268" name="Text Box 10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7271" name="Text Box 10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7272" name="Text Box 10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7273" name="Text Box 10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7274" name="Text Box 10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7275" name="Text Box 10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7278" name="Text Box 11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7279" name="Text Box 11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7280" name="Text Box 11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7281" name="Text Box 11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7282" name="Text Box 11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7283" name="Text Box 11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7284" name="Text Box 11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7285" name="Text Box 11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7286" name="Text Box 11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7287" name="Text Box 11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7288" name="Text Box 12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7289" name="Text Box 12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7290" name="Text Box 12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7291" name="Text Box 12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7292" name="Text Box 12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7293" name="Text Box 12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7294" name="Text Box 12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7295" name="Text Box 12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7296" name="Text Box 12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7297" name="Text Box 12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7298" name="Text Box 13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7299" name="Text Box 13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7300" name="Text Box 13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7301" name="Text Box 13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7305" name="Text Box 13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3139" name="Text Box 12"/>
          <p:cNvSpPr txBox="1">
            <a:spLocks noChangeArrowheads="1"/>
          </p:cNvSpPr>
          <p:nvPr/>
        </p:nvSpPr>
        <p:spPr bwMode="auto">
          <a:xfrm>
            <a:off x="1581152" y="4303714"/>
            <a:ext cx="177164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pic>
        <p:nvPicPr>
          <p:cNvPr id="3140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4097" y="0"/>
            <a:ext cx="12720055" cy="715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39562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</p:childTnLst>
        </p:cTn>
      </p:par>
    </p:tnLst>
    <p:bldLst>
      <p:bldP spid="3074" grpId="0"/>
      <p:bldP spid="7184" grpId="0"/>
      <p:bldP spid="7184" grpId="1"/>
      <p:bldP spid="7243" grpId="0"/>
      <p:bldP spid="7243" grpId="1"/>
      <p:bldP spid="7244" grpId="0"/>
      <p:bldP spid="7244" grpId="1"/>
      <p:bldP spid="7245" grpId="0"/>
      <p:bldP spid="7245" grpId="1"/>
      <p:bldP spid="7246" grpId="0"/>
      <p:bldP spid="7246" grpId="1"/>
      <p:bldP spid="7247" grpId="0"/>
      <p:bldP spid="7247" grpId="1"/>
      <p:bldP spid="7248" grpId="0"/>
      <p:bldP spid="7248" grpId="1"/>
      <p:bldP spid="7249" grpId="0"/>
      <p:bldP spid="7249" grpId="1"/>
      <p:bldP spid="7250" grpId="0"/>
      <p:bldP spid="7250" grpId="1"/>
      <p:bldP spid="7251" grpId="0"/>
      <p:bldP spid="7251" grpId="1"/>
      <p:bldP spid="7252" grpId="0"/>
      <p:bldP spid="7252" grpId="1"/>
      <p:bldP spid="7253" grpId="0"/>
      <p:bldP spid="7253" grpId="1"/>
      <p:bldP spid="7254" grpId="0"/>
      <p:bldP spid="7254" grpId="1"/>
      <p:bldP spid="7255" grpId="0"/>
      <p:bldP spid="7255" grpId="1"/>
      <p:bldP spid="7256" grpId="0"/>
      <p:bldP spid="7256" grpId="1"/>
      <p:bldP spid="7257" grpId="0"/>
      <p:bldP spid="7257" grpId="1"/>
      <p:bldP spid="7258" grpId="0"/>
      <p:bldP spid="7258" grpId="1"/>
      <p:bldP spid="7259" grpId="0"/>
      <p:bldP spid="7259" grpId="1"/>
      <p:bldP spid="7260" grpId="0"/>
      <p:bldP spid="7260" grpId="1"/>
      <p:bldP spid="7261" grpId="0"/>
      <p:bldP spid="7261" grpId="1"/>
      <p:bldP spid="7262" grpId="0"/>
      <p:bldP spid="7262" grpId="1"/>
      <p:bldP spid="7263" grpId="0"/>
      <p:bldP spid="7263" grpId="1"/>
      <p:bldP spid="7264" grpId="0"/>
      <p:bldP spid="7264" grpId="1"/>
      <p:bldP spid="7265" grpId="0"/>
      <p:bldP spid="7265" grpId="1"/>
      <p:bldP spid="7266" grpId="0"/>
      <p:bldP spid="7266" grpId="1"/>
      <p:bldP spid="7267" grpId="0"/>
      <p:bldP spid="7267" grpId="1"/>
      <p:bldP spid="7268" grpId="0"/>
      <p:bldP spid="7268" grpId="1"/>
      <p:bldP spid="7270" grpId="0"/>
      <p:bldP spid="7270" grpId="1"/>
      <p:bldP spid="7271" grpId="0"/>
      <p:bldP spid="7271" grpId="1"/>
      <p:bldP spid="7272" grpId="0"/>
      <p:bldP spid="7272" grpId="1"/>
      <p:bldP spid="7273" grpId="0"/>
      <p:bldP spid="7273" grpId="1"/>
      <p:bldP spid="7274" grpId="0"/>
      <p:bldP spid="7274" grpId="1"/>
      <p:bldP spid="7275" grpId="0"/>
      <p:bldP spid="7275" grpId="1"/>
      <p:bldP spid="7276" grpId="0"/>
      <p:bldP spid="7276" grpId="1"/>
      <p:bldP spid="7277" grpId="0"/>
      <p:bldP spid="7277" grpId="1"/>
      <p:bldP spid="7278" grpId="0"/>
      <p:bldP spid="7278" grpId="1"/>
      <p:bldP spid="7279" grpId="0"/>
      <p:bldP spid="7279" grpId="1"/>
      <p:bldP spid="7280" grpId="0"/>
      <p:bldP spid="7280" grpId="1"/>
      <p:bldP spid="7281" grpId="0"/>
      <p:bldP spid="7281" grpId="1"/>
      <p:bldP spid="7282" grpId="0"/>
      <p:bldP spid="7282" grpId="1"/>
      <p:bldP spid="7283" grpId="0"/>
      <p:bldP spid="7283" grpId="1"/>
      <p:bldP spid="7284" grpId="0"/>
      <p:bldP spid="7284" grpId="1"/>
      <p:bldP spid="7285" grpId="0"/>
      <p:bldP spid="7285" grpId="1"/>
      <p:bldP spid="7286" grpId="0"/>
      <p:bldP spid="7286" grpId="1"/>
      <p:bldP spid="7287" grpId="0"/>
      <p:bldP spid="7287" grpId="1"/>
      <p:bldP spid="7288" grpId="0"/>
      <p:bldP spid="7288" grpId="1"/>
      <p:bldP spid="7289" grpId="0"/>
      <p:bldP spid="7289" grpId="1"/>
      <p:bldP spid="7290" grpId="0"/>
      <p:bldP spid="7290" grpId="1"/>
      <p:bldP spid="7291" grpId="0"/>
      <p:bldP spid="7291" grpId="1"/>
      <p:bldP spid="7292" grpId="0"/>
      <p:bldP spid="7292" grpId="1"/>
      <p:bldP spid="7293" grpId="0"/>
      <p:bldP spid="7293" grpId="1"/>
      <p:bldP spid="7294" grpId="0"/>
      <p:bldP spid="7294" grpId="1"/>
      <p:bldP spid="7295" grpId="0"/>
      <p:bldP spid="7295" grpId="1"/>
      <p:bldP spid="7296" grpId="0"/>
      <p:bldP spid="7296" grpId="1"/>
      <p:bldP spid="7297" grpId="0"/>
      <p:bldP spid="7297" grpId="1"/>
      <p:bldP spid="7298" grpId="0"/>
      <p:bldP spid="7298" grpId="1"/>
      <p:bldP spid="7299" grpId="0"/>
      <p:bldP spid="7299" grpId="1"/>
      <p:bldP spid="7300" grpId="0"/>
      <p:bldP spid="7300" grpId="1"/>
      <p:bldP spid="7301" grpId="0"/>
      <p:bldP spid="7301" grpId="1"/>
      <p:bldP spid="7305" grpId="0"/>
      <p:bldP spid="7305" grpId="1"/>
      <p:bldP spid="31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981200" y="1600201"/>
            <a:ext cx="7467600" cy="4875213"/>
          </a:xfrm>
        </p:spPr>
        <p:txBody>
          <a:bodyPr/>
          <a:lstStyle/>
          <a:p>
            <a:pPr eaLnBrk="1" hangingPunct="1"/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3076" name="Picture 4" descr="Hinh nen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06363"/>
            <a:ext cx="100584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 rot="-346520">
            <a:off x="2739217" y="2375163"/>
            <a:ext cx="67047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96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kể</a:t>
            </a:r>
            <a:endParaRPr lang="en-US" altLang="en-US" sz="96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0577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90" y="-86932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065" y="-86932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906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59" y="-12878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" y="556577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WordArt 10"/>
          <p:cNvSpPr>
            <a:spLocks noChangeArrowheads="1" noChangeShapeType="1" noTextEdit="1"/>
          </p:cNvSpPr>
          <p:nvPr/>
        </p:nvSpPr>
        <p:spPr bwMode="auto">
          <a:xfrm>
            <a:off x="2018093" y="4774887"/>
            <a:ext cx="4400550" cy="1069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6000" b="1" i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33" name="Picture 13" descr="Firewrk8"/>
          <p:cNvPicPr>
            <a:picLocks noChangeAspect="1" noChangeArrowheads="1"/>
          </p:cNvPicPr>
          <p:nvPr/>
        </p:nvPicPr>
        <p:blipFill>
          <a:blip r:embed="rId9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95601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0" y="55937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57251" y="1219200"/>
            <a:ext cx="953170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 chí đánh giá:</a:t>
            </a:r>
            <a:endParaRPr lang="en-US" sz="54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>
                <a:solidFill>
                  <a:srgbClr val="FF0000"/>
                </a:solidFill>
              </a:rPr>
              <a:t>1. Nội dung:</a:t>
            </a:r>
            <a:r>
              <a:rPr lang="en-US" sz="4000"/>
              <a:t> Bạn kể đúng nội dung </a:t>
            </a:r>
            <a:r>
              <a:rPr lang="en-US" sz="4000" smtClean="0"/>
              <a:t>bức tranh </a:t>
            </a:r>
            <a:r>
              <a:rPr lang="en-US" sz="4000"/>
              <a:t>chưa?</a:t>
            </a:r>
          </a:p>
          <a:p>
            <a:r>
              <a:rPr lang="en-US" sz="4000">
                <a:solidFill>
                  <a:srgbClr val="FF0000"/>
                </a:solidFill>
              </a:rPr>
              <a:t>2. Cách diễn đạt: </a:t>
            </a:r>
            <a:r>
              <a:rPr lang="en-US" sz="4000"/>
              <a:t>Lời kể to, rõ ràng chưa?</a:t>
            </a:r>
          </a:p>
          <a:p>
            <a:r>
              <a:rPr lang="en-US" sz="4000">
                <a:solidFill>
                  <a:srgbClr val="FF0000"/>
                </a:solidFill>
              </a:rPr>
              <a:t>3. Cách thể hiện: </a:t>
            </a:r>
            <a:r>
              <a:rPr lang="en-US" sz="4000"/>
              <a:t>Bạn kể có tự nhiên, đã biết kết hợp cử chỉ, ánh mắt điệu bộ khi kể chưa?</a:t>
            </a:r>
          </a:p>
          <a:p>
            <a:endParaRPr lang="vi-VN" sz="4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27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2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47171" cy="765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3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3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2" y="3559322"/>
            <a:ext cx="5633218" cy="30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3" y="3548436"/>
            <a:ext cx="5320815" cy="30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0" y="287169"/>
            <a:ext cx="5215086" cy="316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36" y="287169"/>
            <a:ext cx="5908877" cy="316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2"/>
          <p:cNvSpPr txBox="1">
            <a:spLocks noChangeArrowheads="1"/>
          </p:cNvSpPr>
          <p:nvPr/>
        </p:nvSpPr>
        <p:spPr bwMode="auto">
          <a:xfrm>
            <a:off x="1581152" y="4297364"/>
            <a:ext cx="177164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13315" name="Oval 13"/>
          <p:cNvSpPr>
            <a:spLocks noChangeArrowheads="1"/>
          </p:cNvSpPr>
          <p:nvPr/>
        </p:nvSpPr>
        <p:spPr bwMode="auto">
          <a:xfrm>
            <a:off x="3149601" y="4608513"/>
            <a:ext cx="198967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13316" name="Oval 14"/>
          <p:cNvSpPr>
            <a:spLocks noChangeArrowheads="1"/>
          </p:cNvSpPr>
          <p:nvPr/>
        </p:nvSpPr>
        <p:spPr bwMode="auto">
          <a:xfrm>
            <a:off x="3149600" y="4837113"/>
            <a:ext cx="203200" cy="152400"/>
          </a:xfrm>
          <a:prstGeom prst="ellipse">
            <a:avLst/>
          </a:prstGeom>
          <a:solidFill>
            <a:srgbClr val="FF00FF"/>
          </a:solidFill>
          <a:ln w="95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en-US" sz="600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59</a:t>
            </a:r>
          </a:p>
        </p:txBody>
      </p:sp>
      <p:sp>
        <p:nvSpPr>
          <p:cNvPr id="7243" name="Text Box 7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58</a:t>
            </a:r>
          </a:p>
        </p:txBody>
      </p:sp>
      <p:sp>
        <p:nvSpPr>
          <p:cNvPr id="7244" name="Text Box 7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57</a:t>
            </a:r>
          </a:p>
        </p:txBody>
      </p:sp>
      <p:sp>
        <p:nvSpPr>
          <p:cNvPr id="7245" name="Text Box 7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56</a:t>
            </a:r>
          </a:p>
        </p:txBody>
      </p:sp>
      <p:sp>
        <p:nvSpPr>
          <p:cNvPr id="7246" name="Text Box 7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55</a:t>
            </a:r>
          </a:p>
        </p:txBody>
      </p:sp>
      <p:sp>
        <p:nvSpPr>
          <p:cNvPr id="7247" name="Text Box 7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54</a:t>
            </a:r>
          </a:p>
        </p:txBody>
      </p:sp>
      <p:sp>
        <p:nvSpPr>
          <p:cNvPr id="7248" name="Text Box 8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53</a:t>
            </a:r>
          </a:p>
        </p:txBody>
      </p:sp>
      <p:sp>
        <p:nvSpPr>
          <p:cNvPr id="7249" name="Text Box 8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52</a:t>
            </a:r>
          </a:p>
        </p:txBody>
      </p:sp>
      <p:sp>
        <p:nvSpPr>
          <p:cNvPr id="7250" name="Text Box 8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51</a:t>
            </a:r>
          </a:p>
        </p:txBody>
      </p:sp>
      <p:sp>
        <p:nvSpPr>
          <p:cNvPr id="7251" name="Text Box 8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7252" name="Text Box 8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49</a:t>
            </a:r>
          </a:p>
        </p:txBody>
      </p:sp>
      <p:sp>
        <p:nvSpPr>
          <p:cNvPr id="7253" name="Text Box 8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48</a:t>
            </a:r>
          </a:p>
        </p:txBody>
      </p:sp>
      <p:sp>
        <p:nvSpPr>
          <p:cNvPr id="7254" name="Text Box 8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7255" name="Text Box 8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46</a:t>
            </a:r>
          </a:p>
        </p:txBody>
      </p:sp>
      <p:sp>
        <p:nvSpPr>
          <p:cNvPr id="7256" name="Text Box 8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45</a:t>
            </a:r>
          </a:p>
        </p:txBody>
      </p:sp>
      <p:sp>
        <p:nvSpPr>
          <p:cNvPr id="7257" name="Text Box 8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44</a:t>
            </a:r>
          </a:p>
        </p:txBody>
      </p:sp>
      <p:sp>
        <p:nvSpPr>
          <p:cNvPr id="7258" name="Text Box 9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43</a:t>
            </a:r>
          </a:p>
        </p:txBody>
      </p:sp>
      <p:sp>
        <p:nvSpPr>
          <p:cNvPr id="7259" name="Text Box 9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42</a:t>
            </a:r>
          </a:p>
        </p:txBody>
      </p:sp>
      <p:sp>
        <p:nvSpPr>
          <p:cNvPr id="7260" name="Text Box 9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41</a:t>
            </a:r>
          </a:p>
        </p:txBody>
      </p:sp>
      <p:sp>
        <p:nvSpPr>
          <p:cNvPr id="7261" name="Text Box 9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40</a:t>
            </a:r>
          </a:p>
        </p:txBody>
      </p:sp>
      <p:sp>
        <p:nvSpPr>
          <p:cNvPr id="7262" name="Text Box 9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39</a:t>
            </a:r>
          </a:p>
        </p:txBody>
      </p:sp>
      <p:sp>
        <p:nvSpPr>
          <p:cNvPr id="7263" name="Text Box 9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38</a:t>
            </a:r>
          </a:p>
        </p:txBody>
      </p:sp>
      <p:sp>
        <p:nvSpPr>
          <p:cNvPr id="7264" name="Text Box 9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37</a:t>
            </a:r>
          </a:p>
        </p:txBody>
      </p:sp>
      <p:sp>
        <p:nvSpPr>
          <p:cNvPr id="7265" name="Text Box 9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36</a:t>
            </a:r>
          </a:p>
        </p:txBody>
      </p:sp>
      <p:sp>
        <p:nvSpPr>
          <p:cNvPr id="7266" name="Text Box 9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35</a:t>
            </a:r>
          </a:p>
        </p:txBody>
      </p:sp>
      <p:sp>
        <p:nvSpPr>
          <p:cNvPr id="7267" name="Text Box 9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34</a:t>
            </a:r>
          </a:p>
        </p:txBody>
      </p:sp>
      <p:sp>
        <p:nvSpPr>
          <p:cNvPr id="7268" name="Text Box 10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33</a:t>
            </a:r>
          </a:p>
        </p:txBody>
      </p:sp>
      <p:sp>
        <p:nvSpPr>
          <p:cNvPr id="7270" name="Text Box 10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7271" name="Text Box 10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31</a:t>
            </a:r>
          </a:p>
        </p:txBody>
      </p:sp>
      <p:sp>
        <p:nvSpPr>
          <p:cNvPr id="7272" name="Text Box 10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30</a:t>
            </a:r>
          </a:p>
        </p:txBody>
      </p:sp>
      <p:sp>
        <p:nvSpPr>
          <p:cNvPr id="7273" name="Text Box 10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29</a:t>
            </a:r>
          </a:p>
        </p:txBody>
      </p:sp>
      <p:sp>
        <p:nvSpPr>
          <p:cNvPr id="7274" name="Text Box 10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28</a:t>
            </a:r>
          </a:p>
        </p:txBody>
      </p:sp>
      <p:sp>
        <p:nvSpPr>
          <p:cNvPr id="7275" name="Text Box 10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27</a:t>
            </a:r>
          </a:p>
        </p:txBody>
      </p:sp>
      <p:sp>
        <p:nvSpPr>
          <p:cNvPr id="7276" name="Text Box 10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26</a:t>
            </a:r>
          </a:p>
        </p:txBody>
      </p: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25</a:t>
            </a:r>
          </a:p>
        </p:txBody>
      </p:sp>
      <p:sp>
        <p:nvSpPr>
          <p:cNvPr id="7278" name="Text Box 11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24</a:t>
            </a:r>
          </a:p>
        </p:txBody>
      </p:sp>
      <p:sp>
        <p:nvSpPr>
          <p:cNvPr id="7279" name="Text Box 11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7280" name="Text Box 11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22</a:t>
            </a:r>
          </a:p>
        </p:txBody>
      </p:sp>
      <p:sp>
        <p:nvSpPr>
          <p:cNvPr id="7281" name="Text Box 11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21</a:t>
            </a:r>
          </a:p>
        </p:txBody>
      </p:sp>
      <p:sp>
        <p:nvSpPr>
          <p:cNvPr id="7282" name="Text Box 11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20</a:t>
            </a:r>
          </a:p>
        </p:txBody>
      </p:sp>
      <p:sp>
        <p:nvSpPr>
          <p:cNvPr id="7283" name="Text Box 11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19</a:t>
            </a:r>
          </a:p>
        </p:txBody>
      </p:sp>
      <p:sp>
        <p:nvSpPr>
          <p:cNvPr id="7284" name="Text Box 11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18</a:t>
            </a:r>
          </a:p>
        </p:txBody>
      </p:sp>
      <p:sp>
        <p:nvSpPr>
          <p:cNvPr id="7285" name="Text Box 11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17</a:t>
            </a:r>
          </a:p>
        </p:txBody>
      </p:sp>
      <p:sp>
        <p:nvSpPr>
          <p:cNvPr id="7286" name="Text Box 11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16</a:t>
            </a:r>
          </a:p>
        </p:txBody>
      </p:sp>
      <p:sp>
        <p:nvSpPr>
          <p:cNvPr id="7287" name="Text Box 11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7288" name="Text Box 12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14</a:t>
            </a:r>
          </a:p>
        </p:txBody>
      </p:sp>
      <p:sp>
        <p:nvSpPr>
          <p:cNvPr id="7289" name="Text Box 12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13</a:t>
            </a:r>
          </a:p>
        </p:txBody>
      </p:sp>
      <p:sp>
        <p:nvSpPr>
          <p:cNvPr id="7290" name="Text Box 12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12</a:t>
            </a:r>
          </a:p>
        </p:txBody>
      </p:sp>
      <p:sp>
        <p:nvSpPr>
          <p:cNvPr id="7291" name="Text Box 12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11</a:t>
            </a:r>
          </a:p>
        </p:txBody>
      </p:sp>
      <p:sp>
        <p:nvSpPr>
          <p:cNvPr id="7292" name="Text Box 124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7293" name="Text Box 125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09</a:t>
            </a:r>
          </a:p>
        </p:txBody>
      </p:sp>
      <p:sp>
        <p:nvSpPr>
          <p:cNvPr id="7294" name="Text Box 126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08</a:t>
            </a:r>
          </a:p>
        </p:txBody>
      </p:sp>
      <p:sp>
        <p:nvSpPr>
          <p:cNvPr id="7295" name="Text Box 12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07</a:t>
            </a:r>
          </a:p>
        </p:txBody>
      </p:sp>
      <p:sp>
        <p:nvSpPr>
          <p:cNvPr id="7296" name="Text Box 128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06</a:t>
            </a:r>
          </a:p>
        </p:txBody>
      </p:sp>
      <p:sp>
        <p:nvSpPr>
          <p:cNvPr id="7297" name="Text Box 129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05</a:t>
            </a:r>
          </a:p>
        </p:txBody>
      </p:sp>
      <p:sp>
        <p:nvSpPr>
          <p:cNvPr id="7298" name="Text Box 130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04</a:t>
            </a:r>
          </a:p>
        </p:txBody>
      </p:sp>
      <p:sp>
        <p:nvSpPr>
          <p:cNvPr id="7299" name="Text Box 131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03</a:t>
            </a:r>
          </a:p>
        </p:txBody>
      </p:sp>
      <p:sp>
        <p:nvSpPr>
          <p:cNvPr id="7300" name="Text Box 132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02</a:t>
            </a:r>
          </a:p>
        </p:txBody>
      </p:sp>
      <p:sp>
        <p:nvSpPr>
          <p:cNvPr id="7301" name="Text Box 133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01</a:t>
            </a:r>
          </a:p>
        </p:txBody>
      </p:sp>
      <p:sp>
        <p:nvSpPr>
          <p:cNvPr id="7305" name="Text Box 137"/>
          <p:cNvSpPr txBox="1">
            <a:spLocks noChangeArrowheads="1"/>
          </p:cNvSpPr>
          <p:nvPr/>
        </p:nvSpPr>
        <p:spPr bwMode="auto">
          <a:xfrm>
            <a:off x="3251200" y="4303714"/>
            <a:ext cx="1828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sp>
        <p:nvSpPr>
          <p:cNvPr id="3139" name="Text Box 12"/>
          <p:cNvSpPr txBox="1">
            <a:spLocks noChangeArrowheads="1"/>
          </p:cNvSpPr>
          <p:nvPr/>
        </p:nvSpPr>
        <p:spPr bwMode="auto">
          <a:xfrm>
            <a:off x="1581152" y="4303714"/>
            <a:ext cx="1771649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>
                <a:solidFill>
                  <a:srgbClr val="FF0000"/>
                </a:solidFill>
                <a:latin typeface="Verdana" pitchFamily="34" charset="0"/>
              </a:rPr>
              <a:t>00</a:t>
            </a:r>
          </a:p>
        </p:txBody>
      </p:sp>
      <p:pic>
        <p:nvPicPr>
          <p:cNvPr id="3140" name="Picture 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674" y="0"/>
            <a:ext cx="12752140" cy="717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70336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3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1"/>
                                            </p:cond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9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4"/>
                                            </p:cond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 nodeType="afterGroup">
                            <p:stCondLst>
                              <p:cond delay="62000"/>
                            </p:stCondLst>
                            <p:childTnLst>
                              <p:par>
                                <p:cTn id="19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7"/>
                                            </p:cond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63000"/>
                            </p:stCondLst>
                            <p:childTnLst>
                              <p:par>
                                <p:cTn id="20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0"/>
                                            </p:cond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64000"/>
                            </p:stCondLst>
                            <p:childTnLst>
                              <p:par>
                                <p:cTn id="20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3"/>
                                            </p:cond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65000"/>
                            </p:stCondLst>
                            <p:childTnLst>
                              <p:par>
                                <p:cTn id="20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6"/>
                                            </p:cond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20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9"/>
                                            </p:cond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67000"/>
                            </p:stCondLst>
                            <p:childTnLst>
                              <p:par>
                                <p:cTn id="21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2"/>
                                            </p:cond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21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5"/>
                                            </p:cond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21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8"/>
                                            </p:cond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70000"/>
                            </p:stCondLst>
                            <p:childTnLst>
                              <p:par>
                                <p:cTn id="22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1"/>
                                            </p:cond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71000"/>
                            </p:stCondLst>
                            <p:childTnLst>
                              <p:par>
                                <p:cTn id="22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4"/>
                                            </p:cond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72000"/>
                            </p:stCondLst>
                            <p:childTnLst>
                              <p:par>
                                <p:cTn id="22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7"/>
                                            </p:cond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23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0"/>
                                            </p:cond>
                                          </p:stCondLst>
                                        </p:cTn>
                                        <p:tgtEl>
                                          <p:spTgt spid="7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74000"/>
                            </p:stCondLst>
                            <p:childTnLst>
                              <p:par>
                                <p:cTn id="23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3"/>
                                            </p:cond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6"/>
                                            </p:cond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76000"/>
                            </p:stCondLst>
                            <p:childTnLst>
                              <p:par>
                                <p:cTn id="23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9"/>
                                            </p:cond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77000"/>
                            </p:stCondLst>
                            <p:childTnLst>
                              <p:par>
                                <p:cTn id="24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2"/>
                                            </p:cond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24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5"/>
                                            </p:cond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24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48"/>
                                            </p:cond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25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1"/>
                                            </p:cond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5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4"/>
                                            </p:cond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5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7"/>
                                            </p:cond>
                                          </p:stCondLst>
                                        </p:cTn>
                                        <p:tgtEl>
                                          <p:spTgt spid="7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 nodeType="afterGroup">
                            <p:stCondLst>
                              <p:cond delay="83000"/>
                            </p:stCondLst>
                            <p:childTnLst>
                              <p:par>
                                <p:cTn id="26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0"/>
                                            </p:cond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 nodeType="afterGroup">
                            <p:stCondLst>
                              <p:cond delay="84000"/>
                            </p:stCondLst>
                            <p:childTnLst>
                              <p:par>
                                <p:cTn id="26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3"/>
                                            </p:cond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 nodeType="afterGroup">
                            <p:stCondLst>
                              <p:cond delay="85000"/>
                            </p:stCondLst>
                            <p:childTnLst>
                              <p:par>
                                <p:cTn id="26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6"/>
                                            </p:cond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 nodeType="afterGroup">
                            <p:stCondLst>
                              <p:cond delay="86000"/>
                            </p:stCondLst>
                            <p:childTnLst>
                              <p:par>
                                <p:cTn id="26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9"/>
                                            </p:cond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27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2"/>
                                            </p:cond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88000"/>
                            </p:stCondLst>
                            <p:childTnLst>
                              <p:par>
                                <p:cTn id="27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5"/>
                                            </p:cond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 nodeType="afterGroup">
                            <p:stCondLst>
                              <p:cond delay="89000"/>
                            </p:stCondLst>
                            <p:childTnLst>
                              <p:par>
                                <p:cTn id="27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8"/>
                                            </p:cond>
                                          </p:stCondLst>
                                        </p:cTn>
                                        <p:tgtEl>
                                          <p:spTgt spid="7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 nodeType="afterGroup">
                            <p:stCondLst>
                              <p:cond delay="90000"/>
                            </p:stCondLst>
                            <p:childTnLst>
                              <p:par>
                                <p:cTn id="28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1"/>
                                            </p:cond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 nodeType="afterGroup">
                            <p:stCondLst>
                              <p:cond delay="91000"/>
                            </p:stCondLst>
                            <p:childTnLst>
                              <p:par>
                                <p:cTn id="28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4"/>
                                            </p:cond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92000"/>
                            </p:stCondLst>
                            <p:childTnLst>
                              <p:par>
                                <p:cTn id="28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7"/>
                                            </p:cond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93000"/>
                            </p:stCondLst>
                            <p:childTnLst>
                              <p:par>
                                <p:cTn id="29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0"/>
                                            </p:cond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29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3"/>
                                            </p:cond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95000"/>
                            </p:stCondLst>
                            <p:childTnLst>
                              <p:par>
                                <p:cTn id="29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6"/>
                                            </p:cond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 nodeType="afterGroup">
                            <p:stCondLst>
                              <p:cond delay="96000"/>
                            </p:stCondLst>
                            <p:childTnLst>
                              <p:par>
                                <p:cTn id="29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9"/>
                                            </p:cond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 nodeType="afterGroup">
                            <p:stCondLst>
                              <p:cond delay="97000"/>
                            </p:stCondLst>
                            <p:childTnLst>
                              <p:par>
                                <p:cTn id="30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2"/>
                                            </p:cond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 nodeType="afterGroup">
                            <p:stCondLst>
                              <p:cond delay="98000"/>
                            </p:stCondLst>
                            <p:childTnLst>
                              <p:par>
                                <p:cTn id="30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5"/>
                                            </p:cond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99000"/>
                            </p:stCondLst>
                            <p:childTnLst>
                              <p:par>
                                <p:cTn id="30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8"/>
                                            </p:cond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 nodeType="afterGroup">
                            <p:stCondLst>
                              <p:cond delay="100000"/>
                            </p:stCondLst>
                            <p:childTnLst>
                              <p:par>
                                <p:cTn id="31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1"/>
                                            </p:cond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31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4"/>
                                            </p:cond>
                                          </p:stCondLst>
                                        </p:cTn>
                                        <p:tgtEl>
                                          <p:spTgt spid="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102000"/>
                            </p:stCondLst>
                            <p:childTnLst>
                              <p:par>
                                <p:cTn id="31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7"/>
                                            </p:cond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 nodeType="afterGroup">
                            <p:stCondLst>
                              <p:cond delay="103000"/>
                            </p:stCondLst>
                            <p:childTnLst>
                              <p:par>
                                <p:cTn id="32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0"/>
                                            </p:cond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 nodeType="afterGroup">
                            <p:stCondLst>
                              <p:cond delay="104000"/>
                            </p:stCondLst>
                            <p:childTnLst>
                              <p:par>
                                <p:cTn id="32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3"/>
                                            </p:cond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 nodeType="afterGroup">
                            <p:stCondLst>
                              <p:cond delay="105000"/>
                            </p:stCondLst>
                            <p:childTnLst>
                              <p:par>
                                <p:cTn id="32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6"/>
                                            </p:cond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 nodeType="afterGroup">
                            <p:stCondLst>
                              <p:cond delay="106000"/>
                            </p:stCondLst>
                            <p:childTnLst>
                              <p:par>
                                <p:cTn id="32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9"/>
                                            </p:cond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 nodeType="afterGroup">
                            <p:stCondLst>
                              <p:cond delay="107000"/>
                            </p:stCondLst>
                            <p:childTnLst>
                              <p:par>
                                <p:cTn id="33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2"/>
                                            </p:cond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33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5"/>
                                            </p:cond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 nodeType="afterGroup">
                            <p:stCondLst>
                              <p:cond delay="109000"/>
                            </p:stCondLst>
                            <p:childTnLst>
                              <p:par>
                                <p:cTn id="33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8"/>
                                            </p:cond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 nodeType="afterGroup">
                            <p:stCondLst>
                              <p:cond delay="110000"/>
                            </p:stCondLst>
                            <p:childTnLst>
                              <p:par>
                                <p:cTn id="341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1"/>
                                            </p:cond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 nodeType="afterGroup">
                            <p:stCondLst>
                              <p:cond delay="111000"/>
                            </p:stCondLst>
                            <p:childTnLst>
                              <p:par>
                                <p:cTn id="344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4"/>
                                            </p:cond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 nodeType="afterGroup">
                            <p:stCondLst>
                              <p:cond delay="112000"/>
                            </p:stCondLst>
                            <p:childTnLst>
                              <p:par>
                                <p:cTn id="347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7"/>
                                            </p:cond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 nodeType="afterGroup">
                            <p:stCondLst>
                              <p:cond delay="113000"/>
                            </p:stCondLst>
                            <p:childTnLst>
                              <p:par>
                                <p:cTn id="350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0"/>
                                            </p:cond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 nodeType="afterGroup">
                            <p:stCondLst>
                              <p:cond delay="114000"/>
                            </p:stCondLst>
                            <p:childTnLst>
                              <p:par>
                                <p:cTn id="353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3"/>
                                            </p:cond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 nodeType="afterGroup">
                            <p:stCondLst>
                              <p:cond delay="115000"/>
                            </p:stCondLst>
                            <p:childTnLst>
                              <p:par>
                                <p:cTn id="356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6"/>
                                            </p:cond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35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9"/>
                                            </p:cond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 nodeType="afterGroup">
                            <p:stCondLst>
                              <p:cond delay="117000"/>
                            </p:stCondLst>
                            <p:childTnLst>
                              <p:par>
                                <p:cTn id="36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2"/>
                                            </p:cond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36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5"/>
                                            </p:cond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 nodeType="afterGroup">
                            <p:stCondLst>
                              <p:cond delay="119000"/>
                            </p:stCondLst>
                            <p:childTnLst>
                              <p:par>
                                <p:cTn id="368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0"/>
                  </p:tgtEl>
                </p:cond>
              </p:nextCondLst>
            </p:seq>
          </p:childTnLst>
        </p:cTn>
      </p:par>
    </p:tnLst>
    <p:bldLst>
      <p:bldP spid="3074" grpId="0"/>
      <p:bldP spid="7184" grpId="0"/>
      <p:bldP spid="7184" grpId="1"/>
      <p:bldP spid="7243" grpId="0"/>
      <p:bldP spid="7243" grpId="1"/>
      <p:bldP spid="7244" grpId="0"/>
      <p:bldP spid="7244" grpId="1"/>
      <p:bldP spid="7245" grpId="0"/>
      <p:bldP spid="7245" grpId="1"/>
      <p:bldP spid="7246" grpId="0"/>
      <p:bldP spid="7246" grpId="1"/>
      <p:bldP spid="7247" grpId="0"/>
      <p:bldP spid="7247" grpId="1"/>
      <p:bldP spid="7248" grpId="0"/>
      <p:bldP spid="7248" grpId="1"/>
      <p:bldP spid="7249" grpId="0"/>
      <p:bldP spid="7249" grpId="1"/>
      <p:bldP spid="7250" grpId="0"/>
      <p:bldP spid="7250" grpId="1"/>
      <p:bldP spid="7251" grpId="0"/>
      <p:bldP spid="7251" grpId="1"/>
      <p:bldP spid="7252" grpId="0"/>
      <p:bldP spid="7252" grpId="1"/>
      <p:bldP spid="7253" grpId="0"/>
      <p:bldP spid="7253" grpId="1"/>
      <p:bldP spid="7254" grpId="0"/>
      <p:bldP spid="7254" grpId="1"/>
      <p:bldP spid="7255" grpId="0"/>
      <p:bldP spid="7255" grpId="1"/>
      <p:bldP spid="7256" grpId="0"/>
      <p:bldP spid="7256" grpId="1"/>
      <p:bldP spid="7257" grpId="0"/>
      <p:bldP spid="7257" grpId="1"/>
      <p:bldP spid="7258" grpId="0"/>
      <p:bldP spid="7258" grpId="1"/>
      <p:bldP spid="7259" grpId="0"/>
      <p:bldP spid="7259" grpId="1"/>
      <p:bldP spid="7260" grpId="0"/>
      <p:bldP spid="7260" grpId="1"/>
      <p:bldP spid="7261" grpId="0"/>
      <p:bldP spid="7261" grpId="1"/>
      <p:bldP spid="7262" grpId="0"/>
      <p:bldP spid="7262" grpId="1"/>
      <p:bldP spid="7263" grpId="0"/>
      <p:bldP spid="7263" grpId="1"/>
      <p:bldP spid="7264" grpId="0"/>
      <p:bldP spid="7264" grpId="1"/>
      <p:bldP spid="7265" grpId="0"/>
      <p:bldP spid="7265" grpId="1"/>
      <p:bldP spid="7266" grpId="0"/>
      <p:bldP spid="7266" grpId="1"/>
      <p:bldP spid="7267" grpId="0"/>
      <p:bldP spid="7267" grpId="1"/>
      <p:bldP spid="7268" grpId="0"/>
      <p:bldP spid="7268" grpId="1"/>
      <p:bldP spid="7270" grpId="0"/>
      <p:bldP spid="7270" grpId="1"/>
      <p:bldP spid="7271" grpId="0"/>
      <p:bldP spid="7271" grpId="1"/>
      <p:bldP spid="7272" grpId="0"/>
      <p:bldP spid="7272" grpId="1"/>
      <p:bldP spid="7273" grpId="0"/>
      <p:bldP spid="7273" grpId="1"/>
      <p:bldP spid="7274" grpId="0"/>
      <p:bldP spid="7274" grpId="1"/>
      <p:bldP spid="7275" grpId="0"/>
      <p:bldP spid="7275" grpId="1"/>
      <p:bldP spid="7276" grpId="0"/>
      <p:bldP spid="7276" grpId="1"/>
      <p:bldP spid="7277" grpId="0"/>
      <p:bldP spid="7277" grpId="1"/>
      <p:bldP spid="7278" grpId="0"/>
      <p:bldP spid="7278" grpId="1"/>
      <p:bldP spid="7279" grpId="0"/>
      <p:bldP spid="7279" grpId="1"/>
      <p:bldP spid="7280" grpId="0"/>
      <p:bldP spid="7280" grpId="1"/>
      <p:bldP spid="7281" grpId="0"/>
      <p:bldP spid="7281" grpId="1"/>
      <p:bldP spid="7282" grpId="0"/>
      <p:bldP spid="7282" grpId="1"/>
      <p:bldP spid="7283" grpId="0"/>
      <p:bldP spid="7283" grpId="1"/>
      <p:bldP spid="7284" grpId="0"/>
      <p:bldP spid="7284" grpId="1"/>
      <p:bldP spid="7285" grpId="0"/>
      <p:bldP spid="7285" grpId="1"/>
      <p:bldP spid="7286" grpId="0"/>
      <p:bldP spid="7286" grpId="1"/>
      <p:bldP spid="7287" grpId="0"/>
      <p:bldP spid="7287" grpId="1"/>
      <p:bldP spid="7288" grpId="0"/>
      <p:bldP spid="7288" grpId="1"/>
      <p:bldP spid="7289" grpId="0"/>
      <p:bldP spid="7289" grpId="1"/>
      <p:bldP spid="7290" grpId="0"/>
      <p:bldP spid="7290" grpId="1"/>
      <p:bldP spid="7291" grpId="0"/>
      <p:bldP spid="7291" grpId="1"/>
      <p:bldP spid="7292" grpId="0"/>
      <p:bldP spid="7292" grpId="1"/>
      <p:bldP spid="7293" grpId="0"/>
      <p:bldP spid="7293" grpId="1"/>
      <p:bldP spid="7294" grpId="0"/>
      <p:bldP spid="7294" grpId="1"/>
      <p:bldP spid="7295" grpId="0"/>
      <p:bldP spid="7295" grpId="1"/>
      <p:bldP spid="7296" grpId="0"/>
      <p:bldP spid="7296" grpId="1"/>
      <p:bldP spid="7297" grpId="0"/>
      <p:bldP spid="7297" grpId="1"/>
      <p:bldP spid="7298" grpId="0"/>
      <p:bldP spid="7298" grpId="1"/>
      <p:bldP spid="7299" grpId="0"/>
      <p:bldP spid="7299" grpId="1"/>
      <p:bldP spid="7300" grpId="0"/>
      <p:bldP spid="7300" grpId="1"/>
      <p:bldP spid="7301" grpId="0"/>
      <p:bldP spid="7301" grpId="1"/>
      <p:bldP spid="7305" grpId="0"/>
      <p:bldP spid="7305" grpId="1"/>
      <p:bldP spid="31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endParaRPr lang="en-US" altLang="en-US" smtClean="0"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981200" y="1600201"/>
            <a:ext cx="7467600" cy="4875213"/>
          </a:xfrm>
        </p:spPr>
        <p:txBody>
          <a:bodyPr/>
          <a:lstStyle/>
          <a:p>
            <a:pPr eaLnBrk="1" hangingPunct="1"/>
            <a:endParaRPr lang="en-US" altLang="en-US" smtClean="0">
              <a:cs typeface="Arial" panose="020B0604020202020204" pitchFamily="34" charset="0"/>
            </a:endParaRPr>
          </a:p>
        </p:txBody>
      </p:sp>
      <p:pic>
        <p:nvPicPr>
          <p:cNvPr id="3076" name="Picture 4" descr="Hinh nen 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106363"/>
            <a:ext cx="10058400" cy="696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 rot="-346520">
            <a:off x="2333625" y="2197101"/>
            <a:ext cx="725328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2609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90" y="-86932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065" y="-86932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906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59" y="-12878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" y="556577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WordArt 10"/>
          <p:cNvSpPr>
            <a:spLocks noChangeArrowheads="1" noChangeShapeType="1" noTextEdit="1"/>
          </p:cNvSpPr>
          <p:nvPr/>
        </p:nvSpPr>
        <p:spPr bwMode="auto">
          <a:xfrm>
            <a:off x="2018093" y="4774887"/>
            <a:ext cx="4400550" cy="1069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endParaRPr lang="en-US" sz="6000" b="1" i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33" name="Picture 13" descr="Firewrk8"/>
          <p:cNvPicPr>
            <a:picLocks noChangeAspect="1" noChangeArrowheads="1"/>
          </p:cNvPicPr>
          <p:nvPr/>
        </p:nvPicPr>
        <p:blipFill>
          <a:blip r:embed="rId9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95601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0" y="55937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511" y="1685925"/>
            <a:ext cx="94376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nghĩa câu chuyện: </a:t>
            </a:r>
            <a:endParaRPr lang="en-US" sz="48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>
                <a:latin typeface="Times New Roman" pitchFamily="18" charset="0"/>
                <a:cs typeface="Times New Roman" pitchFamily="18" charset="0"/>
              </a:rPr>
              <a:t>Yêu thương, biết giúp đỡ mọi người xung quanh, tôn trọng 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tình bạn.</a:t>
            </a:r>
            <a:endParaRPr lang="vi-VN" sz="40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205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repeatCount="2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1528331627062104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8813" y="1825625"/>
            <a:ext cx="5792787" cy="4351338"/>
          </a:xfrm>
        </p:spPr>
      </p:pic>
    </p:spTree>
    <p:extLst>
      <p:ext uri="{BB962C8B-B14F-4D97-AF65-F5344CB8AC3E}">
        <p14:creationId xmlns:p14="http://schemas.microsoft.com/office/powerpoint/2010/main" val="9770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r0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890" y="-86932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bar01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065" y="-86932"/>
            <a:ext cx="9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906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bar01"/>
          <p:cNvPicPr>
            <a:picLocks noChangeAspect="1" noChangeArrowheads="1"/>
          </p:cNvPicPr>
          <p:nvPr/>
        </p:nvPicPr>
        <p:blipFill>
          <a:blip r:embed="rId7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0"/>
            <a:ext cx="883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959" y="-128789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" y="556577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WordArt 9"/>
          <p:cNvSpPr>
            <a:spLocks noChangeArrowheads="1" noChangeShapeType="1" noTextEdit="1"/>
          </p:cNvSpPr>
          <p:nvPr/>
        </p:nvSpPr>
        <p:spPr bwMode="auto">
          <a:xfrm>
            <a:off x="489397" y="1048553"/>
            <a:ext cx="11127347" cy="17367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5400" b="1" i="1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</a:t>
            </a:r>
            <a:r>
              <a:rPr lang="en-US" sz="540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thầy, cô và các em </a:t>
            </a:r>
            <a:r>
              <a:rPr lang="en-US" sz="5400" b="1" i="1" kern="10" smtClean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 </a:t>
            </a:r>
            <a:r>
              <a:rPr lang="en-US" sz="5400" b="1" i="1" kern="1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</a:p>
        </p:txBody>
      </p:sp>
      <p:sp>
        <p:nvSpPr>
          <p:cNvPr id="56330" name="WordArt 10"/>
          <p:cNvSpPr>
            <a:spLocks noChangeArrowheads="1" noChangeShapeType="1" noTextEdit="1"/>
          </p:cNvSpPr>
          <p:nvPr/>
        </p:nvSpPr>
        <p:spPr bwMode="auto">
          <a:xfrm>
            <a:off x="2018093" y="4774887"/>
            <a:ext cx="4400550" cy="1069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6000" b="1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  <p:pic>
        <p:nvPicPr>
          <p:cNvPr id="7179" name="Picture 11" descr="blumen-pflanzen08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60561"/>
            <a:ext cx="2895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3" name="Picture 13" descr="Firewrk8"/>
          <p:cNvPicPr>
            <a:picLocks noChangeAspect="1" noChangeArrowheads="1"/>
          </p:cNvPicPr>
          <p:nvPr/>
        </p:nvPicPr>
        <p:blipFill>
          <a:blip r:embed="rId10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95601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Rose0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550" y="55937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9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1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63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6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9" grpId="0" animBg="1"/>
      <p:bldP spid="563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ỆN HAI NGƯỜI BẠN VÀ CON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6715" y="444512"/>
            <a:ext cx="13411200" cy="7488307"/>
          </a:xfrm>
        </p:spPr>
      </p:pic>
    </p:spTree>
    <p:extLst>
      <p:ext uri="{BB962C8B-B14F-4D97-AF65-F5344CB8AC3E}">
        <p14:creationId xmlns:p14="http://schemas.microsoft.com/office/powerpoint/2010/main" val="241150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57" y="285751"/>
            <a:ext cx="5153171" cy="298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1" y="167425"/>
            <a:ext cx="5633218" cy="316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3" y="3526664"/>
            <a:ext cx="5320815" cy="30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2" y="3526664"/>
            <a:ext cx="5633218" cy="30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4" y="-6961"/>
            <a:ext cx="5943735" cy="333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17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3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95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47171" cy="765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37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38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2" y="3559322"/>
            <a:ext cx="5633218" cy="30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3" y="3548436"/>
            <a:ext cx="5320815" cy="308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0" y="287169"/>
            <a:ext cx="5215086" cy="316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36" y="287169"/>
            <a:ext cx="5908877" cy="316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FOLDER" val="C:\Users\DELL\Desktop\Tiết Ôn tập Kể chuyện\Giáo án Ôn tập-Kể chuyện L1\"/>
  <p:tag name="ISPRING_PRESENTATION_PATH" val="C:\Users\DELL\Desktop\Tiết Ôn tập Kể chuyện\Giáo án Ôn tập-Kể chuyện L1.pptx"/>
  <p:tag name="ISPRING_PROJECT_VERSION" val="9"/>
  <p:tag name="ISPRING_PROJECT_FOLDER_UPDATED" val="1"/>
  <p:tag name="ISPRING_SCREEN_RECS_UPDATED" val="C:\Users\DELL\Desktop\Tiết Ôn tập Kể chuyện\Giáo án Ôn tập-Kể chuyện L1\"/>
  <p:tag name="ISPRING_UUID" val="{5C173B28-6E27-4B1B-B2ED-3119B890C416}"/>
  <p:tag name="FLASHSPRING_ZOOM_TAG" val="61"/>
  <p:tag name="ISPRING_PRESENTATION_INFO_2" val="&lt;?xml version=&quot;1.0&quot; encoding=&quot;UTF-8&quot; standalone=&quot;no&quot; ?&gt;&#10;&lt;presentation2&gt;&#10;&#10;  &lt;slides&gt;&#10;    &lt;slide id=&quot;{C93107F5-02AF-4554-814F-A8D30C0DF6E8}&quot; pptId=&quot;264&quot;/&gt;&#10;    &lt;slide id=&quot;{5DAFA4AD-B5FE-4E34-AD58-41F7FCA675FD}&quot; pptId=&quot;260&quot;/&gt;&#10;    &lt;slide id=&quot;{F0A05FA8-1FDB-4B07-8C66-77CC3D0D70CE}&quot; pptId=&quot;258&quot;/&gt;&#10;    &lt;slide id=&quot;{C03D60BF-3C77-44FE-BEAF-BBF38778084C}&quot; pptId=&quot;268&quot;/&gt;&#10;    &lt;slide id=&quot;{ECF3EE4B-95CE-4BE5-BA10-07E74E980C22}&quot; pptId=&quot;274&quot;/&gt;&#10;    &lt;slide id=&quot;{3FB6057B-6E87-4912-948D-51858B8EA5E6}&quot; pptId=&quot;269&quot;/&gt;&#10;    &lt;slide id=&quot;{7B2959D9-3BEA-4CBC-B7B0-B1BC1E977F75}&quot; pptId=&quot;270&quot;/&gt;&#10;    &lt;slide id=&quot;{F7671FE7-C8A4-4BC7-9BE6-57B3CDE8808C}&quot; pptId=&quot;273&quot;/&gt;&#10;    &lt;slide id=&quot;{91575309-6E62-4683-9A94-EE1933C2DCAF}&quot; pptId=&quot;271&quot;/&gt;&#10;    &lt;slide id=&quot;{7A631EC6-C855-4589-B3ED-00F5FE93C42A}&quot; pptId=&quot;261&quot;/&gt;&#10;    &lt;slide id=&quot;{F88912F5-AB38-4C9D-9D1B-ABA6CCC880BF}&quot; pptId=&quot;272&quot;/&gt;&#10;    &lt;slide id=&quot;{FF4B5951-731B-4ACE-87E2-FE929AB127CA}&quot; pptId=&quot;266&quot;/&gt;&#10;    &lt;slide id=&quot;{5E1CEC15-15A6-491E-8C2F-83CF4CB1C38D}&quot; pptId=&quot;267&quot;/&gt;&#10;    &lt;slide id=&quot;{890FE661-5CAD-4AE4-A3E2-67BE2EE8D4EC}&quot; pptId=&quot;262&quot;/&gt;&#10;  &lt;/slides&gt;&#10;&#10;  &lt;narration&gt;&#10;    &lt;audioTracks&gt;&#10;      &lt;audioTrack muted=&quot;false&quot; name=&quot;kể chuyện hai người bạn và gấu&quot; resource=&quot;2ac02483&quot; slideId=&quot;{ECF3EE4B-95CE-4BE5-BA10-07E74E980C22}&quot; startTime=&quot;0&quot; stepIndex=&quot;0&quot; volume=&quot;1&quot;&gt;&#10;        &lt;audio channels=&quot;2&quot; format=&quot;s16p&quot; sampleRate=&quot;480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E1CEC15-15A6-491E-8C2F-83CF4CB1C38D}"/>
  <p:tag name="GENSWF_ADVANCE_TIME" val="5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Giao an nop\slide3.wav"/>
  <p:tag name="PPSNARRATION" val="59,1809110074,C:\Users\Administrator\Desktop\TEP NGUON\anhanh_pptx\Media.ppcx"/>
  <p:tag name="HTML_SHAPEINFO" val="&lt;SlideThumbPath val=&quot;Slide3.PNG&quot;/&gt;"/>
  <p:tag name="ISPRING_SLIDE_ID_2" val="{5DAFA4AD-B5FE-4E34-AD58-41F7FCA675FD}"/>
  <p:tag name="GENSWF_ADVANCE_TIME" val="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90FE661-5CAD-4AE4-A3E2-67BE2EE8D4EC}"/>
  <p:tag name="GENSWF_ADVANCE_TIME" val="5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631EC6-C855-4589-B3ED-00F5FE93C42A}"/>
  <p:tag name="GENSWF_ADVANCE_TIME" val="5"/>
  <p:tag name="ISPRING_CUSTOM_TIMING_USED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88912F5-AB38-4C9D-9D1B-ABA6CCC880BF}"/>
  <p:tag name="GENSWF_ADVANCE_TIME" val="5"/>
  <p:tag name="ISPRING_CUSTOM_TIMING_USED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F4B5951-731B-4ACE-87E2-FE929AB127CA}"/>
  <p:tag name="GENSWF_ADVANCE_TIME" val="5"/>
  <p:tag name="ISPRING_CUSTOM_TIMING_USED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E1CEC15-15A6-491E-8C2F-83CF4CB1C38D}"/>
  <p:tag name="GENSWF_ADVANCE_TIME" val="5"/>
  <p:tag name="ISPRING_CUSTOM_TIMING_USED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90FE661-5CAD-4AE4-A3E2-67BE2EE8D4EC}"/>
  <p:tag name="GENSWF_ADVANCE_TIME" val="5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93107F5-02AF-4554-814F-A8D30C0DF6E8}"/>
  <p:tag name="GENSWF_ADVANCE_TIME" val="5"/>
  <p:tag name="ISPRING_CUSTOM_TIMING_USED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890FE661-5CAD-4AE4-A3E2-67BE2EE8D4EC}"/>
  <p:tag name="GENSWF_ADVANCE_TIME" val="5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Administrator\Desktop\Giao an nop\slide3.wav"/>
  <p:tag name="PPSNARRATION" val="59,1809110074,C:\Users\Administrator\Desktop\TEP NGUON\anhanh_pptx\Media.ppcx"/>
  <p:tag name="HTML_SHAPEINFO" val="&lt;SlideThumbPath val=&quot;Slide3.PNG&quot;/&gt;"/>
  <p:tag name="ISPRING_SLIDE_ID_2" val="{5DAFA4AD-B5FE-4E34-AD58-41F7FCA675FD}"/>
  <p:tag name="GENSWF_ADVANCE_TIME" val="5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FB6057B-6E87-4912-948D-51858B8EA5E6}"/>
  <p:tag name="GENSWF_ADVANCE_TIME" val="53.904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A631EC6-C855-4589-B3ED-00F5FE93C42A}"/>
  <p:tag name="GENSWF_ADVANCE_TIME" val="5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88912F5-AB38-4C9D-9D1B-ABA6CCC880BF}"/>
  <p:tag name="GENSWF_ADVANCE_TIME" val="5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F4B5951-731B-4ACE-87E2-FE929AB127CA}"/>
  <p:tag name="GENSWF_ADVANCE_TIME" val="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270</Words>
  <Application>Microsoft Office PowerPoint</Application>
  <PresentationFormat>Widescreen</PresentationFormat>
  <Paragraphs>154</Paragraphs>
  <Slides>22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STD_DELL</cp:lastModifiedBy>
  <cp:revision>67</cp:revision>
  <dcterms:created xsi:type="dcterms:W3CDTF">2020-10-31T15:44:53Z</dcterms:created>
  <dcterms:modified xsi:type="dcterms:W3CDTF">2024-03-24T14:57:19Z</dcterms:modified>
</cp:coreProperties>
</file>