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72" r:id="rId3"/>
  </p:sldMasterIdLst>
  <p:notesMasterIdLst>
    <p:notesMasterId r:id="rId22"/>
  </p:notesMasterIdLst>
  <p:sldIdLst>
    <p:sldId id="544" r:id="rId4"/>
    <p:sldId id="545" r:id="rId5"/>
    <p:sldId id="522" r:id="rId6"/>
    <p:sldId id="531" r:id="rId7"/>
    <p:sldId id="532" r:id="rId8"/>
    <p:sldId id="543" r:id="rId9"/>
    <p:sldId id="534" r:id="rId10"/>
    <p:sldId id="550" r:id="rId11"/>
    <p:sldId id="538" r:id="rId12"/>
    <p:sldId id="549" r:id="rId13"/>
    <p:sldId id="553" r:id="rId14"/>
    <p:sldId id="319" r:id="rId15"/>
    <p:sldId id="528" r:id="rId16"/>
    <p:sldId id="535" r:id="rId17"/>
    <p:sldId id="548" r:id="rId18"/>
    <p:sldId id="540" r:id="rId19"/>
    <p:sldId id="552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638E1A-57E7-4E7B-983A-FAF70382DC6D}">
          <p14:sldIdLst>
            <p14:sldId id="544"/>
            <p14:sldId id="545"/>
            <p14:sldId id="522"/>
            <p14:sldId id="531"/>
            <p14:sldId id="532"/>
            <p14:sldId id="543"/>
            <p14:sldId id="534"/>
            <p14:sldId id="550"/>
            <p14:sldId id="538"/>
            <p14:sldId id="549"/>
            <p14:sldId id="553"/>
            <p14:sldId id="319"/>
            <p14:sldId id="528"/>
            <p14:sldId id="535"/>
            <p14:sldId id="548"/>
          </p14:sldIdLst>
        </p14:section>
        <p14:section name="Untitled Section" id="{7A9EC6CB-1491-47AC-9F11-0023C47F46DC}">
          <p14:sldIdLst>
            <p14:sldId id="540"/>
            <p14:sldId id="552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2141" autoAdjust="0"/>
  </p:normalViewPr>
  <p:slideViewPr>
    <p:cSldViewPr snapToGrid="0">
      <p:cViewPr varScale="1">
        <p:scale>
          <a:sx n="62" d="100"/>
          <a:sy n="62" d="100"/>
        </p:scale>
        <p:origin x="544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D1970-A556-4E05-A4AE-41D337F6EB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0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1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56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9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9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1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7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7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%20(x86)\CamEdu\CamEdu.exe" TargetMode="Externa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%20(x86)\CamEdu\CamEdu.exe" TargetMode="Externa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backgroud for ki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/>
          <p:cNvSpPr txBox="1">
            <a:spLocks noChangeArrowheads="1"/>
          </p:cNvSpPr>
          <p:nvPr/>
        </p:nvSpPr>
        <p:spPr>
          <a:xfrm>
            <a:off x="0" y="0"/>
            <a:ext cx="12192000" cy="2353733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33CC33"/>
          </a:solidFill>
          <a:ln w="57150">
            <a:solidFill>
              <a:srgbClr val="009900"/>
            </a:solidFill>
            <a:round/>
            <a:headEnd/>
            <a:tailEnd/>
          </a:ln>
        </p:spPr>
        <p:txBody>
          <a:bodyPr vert="horz" wrap="none" lIns="121920" tIns="60960" rIns="121920" bIns="60960" rtlCol="0" anchor="b">
            <a:noAutofit/>
          </a:bodyPr>
          <a:lstStyle>
            <a:defPPr>
              <a:defRPr lang="en-US"/>
            </a:defPPr>
            <a:lvl1pPr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4267" b="1" dirty="0">
              <a:solidFill>
                <a:srgbClr val="000000"/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4267" b="1" dirty="0">
                <a:latin typeface="Times New Roman" panose="02020603050405020304" pitchFamily="18" charset="0"/>
              </a:rPr>
              <a:t>CHÀO MỪNG QUÝ THẦY CÔ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4267" b="1" dirty="0">
                <a:latin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595670" y="3077296"/>
            <a:ext cx="9043153" cy="9785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2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vi-VN" sz="5333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2659" y="4496386"/>
            <a:ext cx="72624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733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733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733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en-US" sz="3733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60927" y="2649300"/>
            <a:ext cx="82858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1692"/>
      </p:ext>
    </p:extLst>
  </p:cSld>
  <p:clrMapOvr>
    <a:masterClrMapping/>
  </p:clrMapOvr>
  <p:transition advTm="1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2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Movie 1">
            <a:hlinkClick r:id="rId2" action="ppaction://program" highlightClick="1"/>
          </p:cNvPr>
          <p:cNvSpPr/>
          <p:nvPr/>
        </p:nvSpPr>
        <p:spPr>
          <a:xfrm>
            <a:off x="3798277" y="2897945"/>
            <a:ext cx="3305908" cy="1294227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6349" y="826673"/>
            <a:ext cx="10179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Vi</a:t>
            </a:r>
            <a:r>
              <a:rPr lang="vi-VN" sz="4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v</a:t>
            </a:r>
            <a:r>
              <a:rPr lang="vi-VN" sz="4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</a:t>
            </a:r>
            <a:r>
              <a:rPr lang="vi-VN" sz="4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4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ục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endParaRPr kumimoji="0" lang="en-GB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4" y="31747"/>
            <a:ext cx="1543991" cy="158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03269" y="-220165"/>
            <a:ext cx="1467556" cy="202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94354" y="5036458"/>
            <a:ext cx="1947333" cy="175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63151" y="5238701"/>
            <a:ext cx="1487545" cy="15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5657" y="2817865"/>
            <a:ext cx="11956343" cy="1831161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 smtClean="0">
                <a:latin typeface="+mj-lt"/>
                <a:ea typeface="Arial-Rounded" pitchFamily="34" charset="0"/>
                <a:cs typeface="Arial" pitchFamily="34" charset="0"/>
              </a:rPr>
              <a:t>	</a:t>
            </a:r>
            <a:r>
              <a:rPr lang="vi-VN" sz="5400" dirty="0" smtClean="0">
                <a:latin typeface="+mj-lt"/>
                <a:ea typeface="Arial-Rounded" pitchFamily="34" charset="0"/>
                <a:cs typeface="Arial" pitchFamily="34" charset="0"/>
              </a:rPr>
              <a:t>a</a:t>
            </a:r>
            <a:r>
              <a:rPr lang="en-US" sz="5400" dirty="0" smtClean="0">
                <a:latin typeface="+mj-lt"/>
                <a:ea typeface="Arial-Rounded" pitchFamily="34" charset="0"/>
                <a:cs typeface="Arial" pitchFamily="34" charset="0"/>
              </a:rPr>
              <a:t>.</a:t>
            </a:r>
            <a:r>
              <a:rPr lang="vi-VN" sz="5400" dirty="0" smtClean="0">
                <a:latin typeface="+mj-lt"/>
                <a:ea typeface="Arial-Rounded" pitchFamily="34" charset="0"/>
                <a:cs typeface="Arial" pitchFamily="34" charset="0"/>
              </a:rPr>
              <a:t> Đèn giao thông có mấy màu?</a:t>
            </a:r>
          </a:p>
          <a:p>
            <a:pPr algn="just">
              <a:spcBef>
                <a:spcPts val="600"/>
              </a:spcBef>
            </a:pPr>
            <a:endParaRPr lang="en-US" sz="5400" dirty="0" smtClean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8" y="2447718"/>
            <a:ext cx="10929012" cy="2422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0457" y="691704"/>
            <a:ext cx="992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Vi</a:t>
            </a:r>
            <a:r>
              <a:rPr lang="vi-VN" sz="36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v</a:t>
            </a:r>
            <a:r>
              <a:rPr lang="vi-VN" sz="36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</a:t>
            </a:r>
            <a:r>
              <a:rPr lang="vi-VN" sz="36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36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2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Movie 1">
            <a:hlinkClick r:id="rId2" action="ppaction://program" highlightClick="1"/>
          </p:cNvPr>
          <p:cNvSpPr/>
          <p:nvPr/>
        </p:nvSpPr>
        <p:spPr>
          <a:xfrm>
            <a:off x="3798277" y="2897945"/>
            <a:ext cx="3305908" cy="1294227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0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047" y="1770038"/>
            <a:ext cx="1862042" cy="29682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4567" y="407963"/>
            <a:ext cx="10363200" cy="1362075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ường Tiểu Học An Tiến 3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8629" y="564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iTV ♥ Nhạc Thiếu Nhi ♥ Đèn Xanh Đèn Đỏ ♥ Bé Học Luật Giao Thông Qua Bài H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" y="5795888"/>
            <a:ext cx="787790" cy="7666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4567" y="407963"/>
            <a:ext cx="10363200" cy="136207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047" y="1770037"/>
            <a:ext cx="2243074" cy="35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2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17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94354" y="74357"/>
            <a:ext cx="11956342" cy="131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>
              <a:lnSpc>
                <a:spcPts val="4320"/>
              </a:lnSpc>
              <a:spcBef>
                <a:spcPts val="600"/>
              </a:spcBef>
            </a:pPr>
            <a:endParaRPr lang="vi-VN" sz="4800" b="1" dirty="0" smtClean="0">
              <a:solidFill>
                <a:srgbClr val="FF0000"/>
              </a:solidFill>
              <a:latin typeface="+mj-lt"/>
              <a:ea typeface="HP001" pitchFamily="34" charset="0"/>
              <a:cs typeface="Times New Roman" pitchFamily="18" charset="0"/>
            </a:endParaRPr>
          </a:p>
          <a:p>
            <a:pPr>
              <a:lnSpc>
                <a:spcPts val="4320"/>
              </a:lnSpc>
              <a:spcBef>
                <a:spcPts val="600"/>
              </a:spcBef>
            </a:pPr>
            <a:r>
              <a:rPr lang="en-US" sz="6000" b="1" dirty="0"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3</a:t>
            </a:r>
            <a:r>
              <a:rPr lang="vi-VN" sz="6000" b="1" dirty="0" smtClean="0"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. 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2040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45" y="777240"/>
            <a:ext cx="4186750" cy="51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9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1040" y="1921971"/>
            <a:ext cx="11230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4400" dirty="0" smtClean="0">
                <a:latin typeface="+mj-lt"/>
                <a:ea typeface="Arial-Rounded" pitchFamily="34" charset="0"/>
                <a:cs typeface="Arial" pitchFamily="34" charset="0"/>
              </a:rPr>
              <a:t>b, Mỗi màu của đ</a:t>
            </a:r>
            <a:r>
              <a:rPr lang="en-US" sz="4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è</a:t>
            </a:r>
            <a:r>
              <a:rPr lang="vi-VN" sz="4400" dirty="0" smtClean="0">
                <a:latin typeface="+mj-lt"/>
                <a:ea typeface="Arial-Rounded" pitchFamily="34" charset="0"/>
                <a:cs typeface="Arial" pitchFamily="34" charset="0"/>
              </a:rPr>
              <a:t>n giao thông báo hiệu điều gì?</a:t>
            </a:r>
            <a:endParaRPr lang="vi-VN" sz="4400" dirty="0">
              <a:latin typeface="+mj-lt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0569" y="1372242"/>
            <a:ext cx="102298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Nếu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đèn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giao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thông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thì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phố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vi-VN" sz="4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lang="vi-VN" sz="4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3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06905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582" y="0"/>
            <a:ext cx="60444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8" y="0"/>
            <a:ext cx="114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0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12397</TotalTime>
  <Words>146</Words>
  <Application>Microsoft Office PowerPoint</Application>
  <PresentationFormat>Widescreen</PresentationFormat>
  <Paragraphs>18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HP001</vt:lpstr>
      <vt:lpstr>Segoe UI Black</vt:lpstr>
      <vt:lpstr>Times New Roman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đèn giao thông</vt:lpstr>
      <vt:lpstr>Trò chơi: đèn giao thông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STD_DELL</cp:lastModifiedBy>
  <cp:revision>2457</cp:revision>
  <dcterms:created xsi:type="dcterms:W3CDTF">2021-01-08T15:14:22Z</dcterms:created>
  <dcterms:modified xsi:type="dcterms:W3CDTF">2024-03-24T01:18:25Z</dcterms:modified>
</cp:coreProperties>
</file>