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4219" r:id="rId3"/>
    <p:sldMasterId id="2147484407" r:id="rId4"/>
    <p:sldMasterId id="2147484445" r:id="rId5"/>
  </p:sldMasterIdLst>
  <p:notesMasterIdLst>
    <p:notesMasterId r:id="rId19"/>
  </p:notesMasterIdLst>
  <p:sldIdLst>
    <p:sldId id="396" r:id="rId6"/>
    <p:sldId id="405" r:id="rId7"/>
    <p:sldId id="398" r:id="rId8"/>
    <p:sldId id="399" r:id="rId9"/>
    <p:sldId id="267" r:id="rId10"/>
    <p:sldId id="392" r:id="rId11"/>
    <p:sldId id="400" r:id="rId12"/>
    <p:sldId id="350" r:id="rId13"/>
    <p:sldId id="406" r:id="rId14"/>
    <p:sldId id="395" r:id="rId15"/>
    <p:sldId id="404" r:id="rId16"/>
    <p:sldId id="379" r:id="rId17"/>
    <p:sldId id="40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090"/>
    <a:srgbClr val="CA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0E37B-5405-40A0-A50C-F5508F75E68D}" v="102" dt="2022-01-03T16:24:55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D2C0E37B-5405-40A0-A50C-F5508F75E68D}"/>
    <pc:docChg chg="undo custSel addSld delSld modSld sldOrd delMainMaster">
      <pc:chgData name="linhmx" userId="c1fc7825-eae9-448b-ba73-d94bf9c012d0" providerId="ADAL" clId="{D2C0E37B-5405-40A0-A50C-F5508F75E68D}" dt="2022-01-03T16:26:15.319" v="217" actId="1076"/>
      <pc:docMkLst>
        <pc:docMk/>
      </pc:docMkLst>
      <pc:sldChg chg="del">
        <pc:chgData name="linhmx" userId="c1fc7825-eae9-448b-ba73-d94bf9c012d0" providerId="ADAL" clId="{D2C0E37B-5405-40A0-A50C-F5508F75E68D}" dt="2022-01-03T16:05:42.385" v="185" actId="47"/>
        <pc:sldMkLst>
          <pc:docMk/>
          <pc:sldMk cId="3794502668" sldId="258"/>
        </pc:sldMkLst>
      </pc:sldChg>
      <pc:sldChg chg="modSp mod">
        <pc:chgData name="linhmx" userId="c1fc7825-eae9-448b-ba73-d94bf9c012d0" providerId="ADAL" clId="{D2C0E37B-5405-40A0-A50C-F5508F75E68D}" dt="2022-01-03T16:26:15.319" v="217" actId="1076"/>
        <pc:sldMkLst>
          <pc:docMk/>
          <pc:sldMk cId="794312545" sldId="259"/>
        </pc:sldMkLst>
        <pc:spChg chg="mod">
          <ac:chgData name="linhmx" userId="c1fc7825-eae9-448b-ba73-d94bf9c012d0" providerId="ADAL" clId="{D2C0E37B-5405-40A0-A50C-F5508F75E68D}" dt="2022-01-03T16:26:15.319" v="217" actId="1076"/>
          <ac:spMkLst>
            <pc:docMk/>
            <pc:sldMk cId="794312545" sldId="259"/>
            <ac:spMk id="27" creationId="{CEAA107A-31AE-4AA2-8E50-8872CCAB28D2}"/>
          </ac:spMkLst>
        </pc:spChg>
        <pc:spChg chg="mod">
          <ac:chgData name="linhmx" userId="c1fc7825-eae9-448b-ba73-d94bf9c012d0" providerId="ADAL" clId="{D2C0E37B-5405-40A0-A50C-F5508F75E68D}" dt="2022-01-03T16:23:59.052" v="196" actId="20577"/>
          <ac:spMkLst>
            <pc:docMk/>
            <pc:sldMk cId="794312545" sldId="259"/>
            <ac:spMk id="28" creationId="{0EF40316-A6D3-48FF-944F-C4A997F6510B}"/>
          </ac:spMkLst>
        </pc:spChg>
        <pc:spChg chg="mod">
          <ac:chgData name="linhmx" userId="c1fc7825-eae9-448b-ba73-d94bf9c012d0" providerId="ADAL" clId="{D2C0E37B-5405-40A0-A50C-F5508F75E68D}" dt="2022-01-03T16:24:03.022" v="197" actId="20577"/>
          <ac:spMkLst>
            <pc:docMk/>
            <pc:sldMk cId="794312545" sldId="259"/>
            <ac:spMk id="29" creationId="{BADFA3CA-2A41-4DA1-BD48-93350E3E440A}"/>
          </ac:spMkLst>
        </pc:spChg>
        <pc:spChg chg="mod">
          <ac:chgData name="linhmx" userId="c1fc7825-eae9-448b-ba73-d94bf9c012d0" providerId="ADAL" clId="{D2C0E37B-5405-40A0-A50C-F5508F75E68D}" dt="2022-01-03T16:24:11.075" v="200" actId="20577"/>
          <ac:spMkLst>
            <pc:docMk/>
            <pc:sldMk cId="794312545" sldId="259"/>
            <ac:spMk id="30" creationId="{5CF79865-E2B9-43BD-8BE2-20D4C70639D4}"/>
          </ac:spMkLst>
        </pc:spChg>
        <pc:spChg chg="mod">
          <ac:chgData name="linhmx" userId="c1fc7825-eae9-448b-ba73-d94bf9c012d0" providerId="ADAL" clId="{D2C0E37B-5405-40A0-A50C-F5508F75E68D}" dt="2022-01-03T16:24:07.700" v="199" actId="20577"/>
          <ac:spMkLst>
            <pc:docMk/>
            <pc:sldMk cId="794312545" sldId="259"/>
            <ac:spMk id="46" creationId="{5CB7C7B5-1AFB-40EE-AC74-C87338D8682E}"/>
          </ac:spMkLst>
        </pc:spChg>
      </pc:sldChg>
      <pc:sldChg chg="del">
        <pc:chgData name="linhmx" userId="c1fc7825-eae9-448b-ba73-d94bf9c012d0" providerId="ADAL" clId="{D2C0E37B-5405-40A0-A50C-F5508F75E68D}" dt="2022-01-03T16:05:42.765" v="186" actId="47"/>
        <pc:sldMkLst>
          <pc:docMk/>
          <pc:sldMk cId="3074810881" sldId="259"/>
        </pc:sldMkLst>
      </pc:sldChg>
      <pc:sldChg chg="modSp mod">
        <pc:chgData name="linhmx" userId="c1fc7825-eae9-448b-ba73-d94bf9c012d0" providerId="ADAL" clId="{D2C0E37B-5405-40A0-A50C-F5508F75E68D}" dt="2022-01-03T16:24:34.085" v="208" actId="20577"/>
        <pc:sldMkLst>
          <pc:docMk/>
          <pc:sldMk cId="73200683" sldId="260"/>
        </pc:sldMkLst>
        <pc:spChg chg="mod">
          <ac:chgData name="linhmx" userId="c1fc7825-eae9-448b-ba73-d94bf9c012d0" providerId="ADAL" clId="{D2C0E37B-5405-40A0-A50C-F5508F75E68D}" dt="2022-01-03T16:24:24.361" v="203" actId="20577"/>
          <ac:spMkLst>
            <pc:docMk/>
            <pc:sldMk cId="73200683" sldId="260"/>
            <ac:spMk id="50" creationId="{35D0E2F4-9E1A-4571-B7BB-C7DC1FE3B058}"/>
          </ac:spMkLst>
        </pc:spChg>
        <pc:spChg chg="mod">
          <ac:chgData name="linhmx" userId="c1fc7825-eae9-448b-ba73-d94bf9c012d0" providerId="ADAL" clId="{D2C0E37B-5405-40A0-A50C-F5508F75E68D}" dt="2022-01-03T16:24:27.276" v="205" actId="20577"/>
          <ac:spMkLst>
            <pc:docMk/>
            <pc:sldMk cId="73200683" sldId="260"/>
            <ac:spMk id="51" creationId="{E7B9D4D3-E967-4BA5-8FFA-6146E230C172}"/>
          </ac:spMkLst>
        </pc:spChg>
        <pc:spChg chg="mod">
          <ac:chgData name="linhmx" userId="c1fc7825-eae9-448b-ba73-d94bf9c012d0" providerId="ADAL" clId="{D2C0E37B-5405-40A0-A50C-F5508F75E68D}" dt="2022-01-03T16:24:29.618" v="206" actId="20577"/>
          <ac:spMkLst>
            <pc:docMk/>
            <pc:sldMk cId="73200683" sldId="260"/>
            <ac:spMk id="53" creationId="{6C43D47D-E0DF-44A9-89ED-AE7BACC98010}"/>
          </ac:spMkLst>
        </pc:spChg>
        <pc:spChg chg="mod">
          <ac:chgData name="linhmx" userId="c1fc7825-eae9-448b-ba73-d94bf9c012d0" providerId="ADAL" clId="{D2C0E37B-5405-40A0-A50C-F5508F75E68D}" dt="2022-01-03T16:24:34.085" v="208" actId="20577"/>
          <ac:spMkLst>
            <pc:docMk/>
            <pc:sldMk cId="73200683" sldId="260"/>
            <ac:spMk id="54" creationId="{4BC9CF51-2086-466D-8592-E9C8EC4D19BC}"/>
          </ac:spMkLst>
        </pc:spChg>
      </pc:sldChg>
      <pc:sldChg chg="del">
        <pc:chgData name="linhmx" userId="c1fc7825-eae9-448b-ba73-d94bf9c012d0" providerId="ADAL" clId="{D2C0E37B-5405-40A0-A50C-F5508F75E68D}" dt="2022-01-03T16:05:43.045" v="187" actId="47"/>
        <pc:sldMkLst>
          <pc:docMk/>
          <pc:sldMk cId="1292826490" sldId="260"/>
        </pc:sldMkLst>
      </pc:sldChg>
      <pc:sldChg chg="modSp mod">
        <pc:chgData name="linhmx" userId="c1fc7825-eae9-448b-ba73-d94bf9c012d0" providerId="ADAL" clId="{D2C0E37B-5405-40A0-A50C-F5508F75E68D}" dt="2022-01-03T16:24:55.876" v="214" actId="20577"/>
        <pc:sldMkLst>
          <pc:docMk/>
          <pc:sldMk cId="3780052665" sldId="261"/>
        </pc:sldMkLst>
        <pc:spChg chg="mod">
          <ac:chgData name="linhmx" userId="c1fc7825-eae9-448b-ba73-d94bf9c012d0" providerId="ADAL" clId="{D2C0E37B-5405-40A0-A50C-F5508F75E68D}" dt="2022-01-03T16:24:50.169" v="213" actId="20577"/>
          <ac:spMkLst>
            <pc:docMk/>
            <pc:sldMk cId="3780052665" sldId="261"/>
            <ac:spMk id="16" creationId="{35D0E2F4-9E1A-4571-B7BB-C7DC1FE3B058}"/>
          </ac:spMkLst>
        </pc:spChg>
        <pc:spChg chg="mod">
          <ac:chgData name="linhmx" userId="c1fc7825-eae9-448b-ba73-d94bf9c012d0" providerId="ADAL" clId="{D2C0E37B-5405-40A0-A50C-F5508F75E68D}" dt="2022-01-03T16:24:55.876" v="214" actId="20577"/>
          <ac:spMkLst>
            <pc:docMk/>
            <pc:sldMk cId="3780052665" sldId="261"/>
            <ac:spMk id="52" creationId="{325BC733-71EF-4342-9BC7-789E845F9D88}"/>
          </ac:spMkLst>
        </pc:spChg>
      </pc:sldChg>
      <pc:sldChg chg="del">
        <pc:chgData name="linhmx" userId="c1fc7825-eae9-448b-ba73-d94bf9c012d0" providerId="ADAL" clId="{D2C0E37B-5405-40A0-A50C-F5508F75E68D}" dt="2022-01-03T16:05:43.355" v="188" actId="47"/>
        <pc:sldMkLst>
          <pc:docMk/>
          <pc:sldMk cId="4053138838" sldId="261"/>
        </pc:sldMkLst>
      </pc:sldChg>
      <pc:sldChg chg="del">
        <pc:chgData name="linhmx" userId="c1fc7825-eae9-448b-ba73-d94bf9c012d0" providerId="ADAL" clId="{D2C0E37B-5405-40A0-A50C-F5508F75E68D}" dt="2022-01-03T16:05:43.745" v="189" actId="47"/>
        <pc:sldMkLst>
          <pc:docMk/>
          <pc:sldMk cId="2027926198" sldId="262"/>
        </pc:sldMkLst>
      </pc:sldChg>
      <pc:sldChg chg="del">
        <pc:chgData name="linhmx" userId="c1fc7825-eae9-448b-ba73-d94bf9c012d0" providerId="ADAL" clId="{D2C0E37B-5405-40A0-A50C-F5508F75E68D}" dt="2022-01-03T16:05:44.655" v="190" actId="47"/>
        <pc:sldMkLst>
          <pc:docMk/>
          <pc:sldMk cId="2813865919" sldId="263"/>
        </pc:sldMkLst>
      </pc:sldChg>
      <pc:sldChg chg="addSp modSp mod modClrScheme chgLayout">
        <pc:chgData name="linhmx" userId="c1fc7825-eae9-448b-ba73-d94bf9c012d0" providerId="ADAL" clId="{D2C0E37B-5405-40A0-A50C-F5508F75E68D}" dt="2022-01-03T15:47:34.617" v="139" actId="700"/>
        <pc:sldMkLst>
          <pc:docMk/>
          <pc:sldMk cId="2674862072" sldId="270"/>
        </pc:sldMkLst>
        <pc:spChg chg="add mod ord">
          <ac:chgData name="linhmx" userId="c1fc7825-eae9-448b-ba73-d94bf9c012d0" providerId="ADAL" clId="{D2C0E37B-5405-40A0-A50C-F5508F75E68D}" dt="2022-01-03T15:47:34.617" v="139" actId="700"/>
          <ac:spMkLst>
            <pc:docMk/>
            <pc:sldMk cId="2674862072" sldId="270"/>
            <ac:spMk id="2" creationId="{154943E1-4A65-4431-BA1B-3942C68C56DF}"/>
          </ac:spMkLst>
        </pc:spChg>
        <pc:spChg chg="add mod ord">
          <ac:chgData name="linhmx" userId="c1fc7825-eae9-448b-ba73-d94bf9c012d0" providerId="ADAL" clId="{D2C0E37B-5405-40A0-A50C-F5508F75E68D}" dt="2022-01-03T15:47:34.617" v="139" actId="700"/>
          <ac:spMkLst>
            <pc:docMk/>
            <pc:sldMk cId="2674862072" sldId="270"/>
            <ac:spMk id="3" creationId="{1593B92C-0ADE-4844-8C44-D952C0AAE0D7}"/>
          </ac:spMkLst>
        </pc:spChg>
      </pc:sldChg>
      <pc:sldChg chg="addSp delSp modSp mod">
        <pc:chgData name="linhmx" userId="c1fc7825-eae9-448b-ba73-d94bf9c012d0" providerId="ADAL" clId="{D2C0E37B-5405-40A0-A50C-F5508F75E68D}" dt="2022-01-03T15:48:42.467" v="143" actId="1076"/>
        <pc:sldMkLst>
          <pc:docMk/>
          <pc:sldMk cId="689073501" sldId="271"/>
        </pc:sldMkLst>
        <pc:picChg chg="add mod">
          <ac:chgData name="linhmx" userId="c1fc7825-eae9-448b-ba73-d94bf9c012d0" providerId="ADAL" clId="{D2C0E37B-5405-40A0-A50C-F5508F75E68D}" dt="2022-01-03T15:48:42.467" v="143" actId="1076"/>
          <ac:picMkLst>
            <pc:docMk/>
            <pc:sldMk cId="689073501" sldId="271"/>
            <ac:picMk id="3" creationId="{00799C45-1F7C-4518-B659-BA5FB1F66D29}"/>
          </ac:picMkLst>
        </pc:picChg>
        <pc:picChg chg="del">
          <ac:chgData name="linhmx" userId="c1fc7825-eae9-448b-ba73-d94bf9c012d0" providerId="ADAL" clId="{D2C0E37B-5405-40A0-A50C-F5508F75E68D}" dt="2022-01-03T15:48:40.317" v="142" actId="478"/>
          <ac:picMkLst>
            <pc:docMk/>
            <pc:sldMk cId="689073501" sldId="271"/>
            <ac:picMk id="10" creationId="{67A4587E-4D91-490B-BF0F-270110491C01}"/>
          </ac:picMkLst>
        </pc:picChg>
      </pc:sldChg>
      <pc:sldChg chg="addSp delSp modSp modAnim">
        <pc:chgData name="linhmx" userId="c1fc7825-eae9-448b-ba73-d94bf9c012d0" providerId="ADAL" clId="{D2C0E37B-5405-40A0-A50C-F5508F75E68D}" dt="2022-01-03T15:49:02.887" v="145"/>
        <pc:sldMkLst>
          <pc:docMk/>
          <pc:sldMk cId="4106543159" sldId="347"/>
        </pc:sldMkLst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7" creationId="{B4C2C08B-CB1E-4415-A4BC-F9BFF94736F8}"/>
          </ac:spMkLst>
        </pc:spChg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8" creationId="{94ADA06E-2E67-4696-BA7F-AB36F87858A3}"/>
          </ac:spMkLst>
        </pc:spChg>
        <pc:spChg chg="mod">
          <ac:chgData name="linhmx" userId="c1fc7825-eae9-448b-ba73-d94bf9c012d0" providerId="ADAL" clId="{D2C0E37B-5405-40A0-A50C-F5508F75E68D}" dt="2022-01-03T15:48:58.137" v="144"/>
          <ac:spMkLst>
            <pc:docMk/>
            <pc:sldMk cId="4106543159" sldId="347"/>
            <ac:spMk id="11" creationId="{41B9683E-7FD9-44EF-B44F-32D4A8FE0EEC}"/>
          </ac:spMkLst>
        </pc:spChg>
        <pc:spChg chg="mod">
          <ac:chgData name="linhmx" userId="c1fc7825-eae9-448b-ba73-d94bf9c012d0" providerId="ADAL" clId="{D2C0E37B-5405-40A0-A50C-F5508F75E68D}" dt="2022-01-03T15:48:58.137" v="144"/>
          <ac:spMkLst>
            <pc:docMk/>
            <pc:sldMk cId="4106543159" sldId="347"/>
            <ac:spMk id="16" creationId="{53347FD2-6C68-49B7-858B-275BD4342DB6}"/>
          </ac:spMkLst>
        </pc:spChg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21" creationId="{1A761F85-1D71-4D5F-BF63-08269C5E85B5}"/>
          </ac:spMkLst>
        </pc:spChg>
        <pc:spChg chg="add del mod">
          <ac:chgData name="linhmx" userId="c1fc7825-eae9-448b-ba73-d94bf9c012d0" providerId="ADAL" clId="{D2C0E37B-5405-40A0-A50C-F5508F75E68D}" dt="2022-01-03T15:49:02.887" v="145"/>
          <ac:spMkLst>
            <pc:docMk/>
            <pc:sldMk cId="4106543159" sldId="347"/>
            <ac:spMk id="22" creationId="{1F912602-19F3-4922-A2AD-010FDAA5AA5A}"/>
          </ac:spMkLst>
        </pc:spChg>
        <pc:grpChg chg="add del mod">
          <ac:chgData name="linhmx" userId="c1fc7825-eae9-448b-ba73-d94bf9c012d0" providerId="ADAL" clId="{D2C0E37B-5405-40A0-A50C-F5508F75E68D}" dt="2022-01-03T15:49:02.887" v="145"/>
          <ac:grpSpMkLst>
            <pc:docMk/>
            <pc:sldMk cId="4106543159" sldId="347"/>
            <ac:grpSpMk id="9" creationId="{F3CC7D91-8272-4EA9-9A6E-531D11525A2E}"/>
          </ac:grpSpMkLst>
        </pc:grpChg>
        <pc:grpChg chg="add del mod">
          <ac:chgData name="linhmx" userId="c1fc7825-eae9-448b-ba73-d94bf9c012d0" providerId="ADAL" clId="{D2C0E37B-5405-40A0-A50C-F5508F75E68D}" dt="2022-01-03T15:49:02.887" v="145"/>
          <ac:grpSpMkLst>
            <pc:docMk/>
            <pc:sldMk cId="4106543159" sldId="347"/>
            <ac:grpSpMk id="12" creationId="{13650D0D-A01B-4181-BCB2-9C0359BE6C1C}"/>
          </ac:grpSpMkLst>
        </pc:grpChg>
        <pc:picChg chg="mod">
          <ac:chgData name="linhmx" userId="c1fc7825-eae9-448b-ba73-d94bf9c012d0" providerId="ADAL" clId="{D2C0E37B-5405-40A0-A50C-F5508F75E68D}" dt="2022-01-03T15:48:58.137" v="144"/>
          <ac:picMkLst>
            <pc:docMk/>
            <pc:sldMk cId="4106543159" sldId="347"/>
            <ac:picMk id="10" creationId="{D4C495CB-408E-48FF-8913-94C379D48B93}"/>
          </ac:picMkLst>
        </pc:picChg>
        <pc:picChg chg="mod">
          <ac:chgData name="linhmx" userId="c1fc7825-eae9-448b-ba73-d94bf9c012d0" providerId="ADAL" clId="{D2C0E37B-5405-40A0-A50C-F5508F75E68D}" dt="2022-01-03T15:48:58.137" v="144"/>
          <ac:picMkLst>
            <pc:docMk/>
            <pc:sldMk cId="4106543159" sldId="347"/>
            <ac:picMk id="13" creationId="{7B9B1F65-AA51-4238-9786-3663E00D2863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17" creationId="{EC8AE12E-25EC-4A51-85A7-297B3233F568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18" creationId="{A96B7B53-FED4-4570-97E7-94FE3E170BEA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19" creationId="{E7316D36-2F94-40BF-820C-709646842637}"/>
          </ac:picMkLst>
        </pc:picChg>
        <pc:picChg chg="add del mod">
          <ac:chgData name="linhmx" userId="c1fc7825-eae9-448b-ba73-d94bf9c012d0" providerId="ADAL" clId="{D2C0E37B-5405-40A0-A50C-F5508F75E68D}" dt="2022-01-03T15:49:02.887" v="145"/>
          <ac:picMkLst>
            <pc:docMk/>
            <pc:sldMk cId="4106543159" sldId="347"/>
            <ac:picMk id="20" creationId="{10C7F9BD-91D4-4472-BC94-56DA31D03224}"/>
          </ac:picMkLst>
        </pc:picChg>
      </pc:sldChg>
      <pc:sldChg chg="del">
        <pc:chgData name="linhmx" userId="c1fc7825-eae9-448b-ba73-d94bf9c012d0" providerId="ADAL" clId="{D2C0E37B-5405-40A0-A50C-F5508F75E68D}" dt="2022-01-03T15:47:17.247" v="138" actId="47"/>
        <pc:sldMkLst>
          <pc:docMk/>
          <pc:sldMk cId="2453546275" sldId="353"/>
        </pc:sldMkLst>
      </pc:sldChg>
      <pc:sldChg chg="modSp add del mod ord modTransition">
        <pc:chgData name="linhmx" userId="c1fc7825-eae9-448b-ba73-d94bf9c012d0" providerId="ADAL" clId="{D2C0E37B-5405-40A0-A50C-F5508F75E68D}" dt="2021-11-27T09:09:18.441" v="26" actId="2696"/>
        <pc:sldMkLst>
          <pc:docMk/>
          <pc:sldMk cId="817785660" sldId="354"/>
        </pc:sldMkLst>
        <pc:spChg chg="mod">
          <ac:chgData name="linhmx" userId="c1fc7825-eae9-448b-ba73-d94bf9c012d0" providerId="ADAL" clId="{D2C0E37B-5405-40A0-A50C-F5508F75E68D}" dt="2021-11-27T09:09:06.938" v="23"/>
          <ac:spMkLst>
            <pc:docMk/>
            <pc:sldMk cId="817785660" sldId="354"/>
            <ac:spMk id="29" creationId="{9A066697-26D4-44D5-9539-FA3A7A6A94DA}"/>
          </ac:spMkLst>
        </pc:spChg>
        <pc:spChg chg="mod">
          <ac:chgData name="linhmx" userId="c1fc7825-eae9-448b-ba73-d94bf9c012d0" providerId="ADAL" clId="{D2C0E37B-5405-40A0-A50C-F5508F75E68D}" dt="2021-11-27T09:09:06.986" v="25"/>
          <ac:spMkLst>
            <pc:docMk/>
            <pc:sldMk cId="817785660" sldId="354"/>
            <ac:spMk id="30" creationId="{ED0AAC77-5CB1-4198-9E1A-8AFE39ADBC57}"/>
          </ac:spMkLst>
        </pc:spChg>
        <pc:picChg chg="mod">
          <ac:chgData name="linhmx" userId="c1fc7825-eae9-448b-ba73-d94bf9c012d0" providerId="ADAL" clId="{D2C0E37B-5405-40A0-A50C-F5508F75E68D}" dt="2021-11-27T09:09:06.864" v="21"/>
          <ac:picMkLst>
            <pc:docMk/>
            <pc:sldMk cId="817785660" sldId="354"/>
            <ac:picMk id="15" creationId="{7F3EB684-E767-449C-9C46-8DC07FF7B1EC}"/>
          </ac:picMkLst>
        </pc:picChg>
      </pc:sldChg>
      <pc:sldChg chg="modSp add del mod ord modTransition">
        <pc:chgData name="linhmx" userId="c1fc7825-eae9-448b-ba73-d94bf9c012d0" providerId="ADAL" clId="{D2C0E37B-5405-40A0-A50C-F5508F75E68D}" dt="2021-11-27T09:08:27.456" v="12" actId="2696"/>
        <pc:sldMkLst>
          <pc:docMk/>
          <pc:sldMk cId="1968177138" sldId="354"/>
        </pc:sldMkLst>
        <pc:spChg chg="mod">
          <ac:chgData name="linhmx" userId="c1fc7825-eae9-448b-ba73-d94bf9c012d0" providerId="ADAL" clId="{D2C0E37B-5405-40A0-A50C-F5508F75E68D}" dt="2021-11-27T09:08:00.779" v="9"/>
          <ac:spMkLst>
            <pc:docMk/>
            <pc:sldMk cId="1968177138" sldId="354"/>
            <ac:spMk id="29" creationId="{9A066697-26D4-44D5-9539-FA3A7A6A94DA}"/>
          </ac:spMkLst>
        </pc:spChg>
        <pc:spChg chg="mod">
          <ac:chgData name="linhmx" userId="c1fc7825-eae9-448b-ba73-d94bf9c012d0" providerId="ADAL" clId="{D2C0E37B-5405-40A0-A50C-F5508F75E68D}" dt="2021-11-27T09:08:00.833" v="11"/>
          <ac:spMkLst>
            <pc:docMk/>
            <pc:sldMk cId="1968177138" sldId="354"/>
            <ac:spMk id="30" creationId="{ED0AAC77-5CB1-4198-9E1A-8AFE39ADBC57}"/>
          </ac:spMkLst>
        </pc:spChg>
        <pc:picChg chg="mod">
          <ac:chgData name="linhmx" userId="c1fc7825-eae9-448b-ba73-d94bf9c012d0" providerId="ADAL" clId="{D2C0E37B-5405-40A0-A50C-F5508F75E68D}" dt="2021-11-27T09:08:00.664" v="7"/>
          <ac:picMkLst>
            <pc:docMk/>
            <pc:sldMk cId="1968177138" sldId="354"/>
            <ac:picMk id="15" creationId="{7F3EB684-E767-449C-9C46-8DC07FF7B1EC}"/>
          </ac:picMkLst>
        </pc:picChg>
      </pc:sldChg>
      <pc:sldChg chg="modSp add del mod ord modTransition">
        <pc:chgData name="linhmx" userId="c1fc7825-eae9-448b-ba73-d94bf9c012d0" providerId="ADAL" clId="{D2C0E37B-5405-40A0-A50C-F5508F75E68D}" dt="2021-11-27T09:12:38.291" v="40" actId="2696"/>
        <pc:sldMkLst>
          <pc:docMk/>
          <pc:sldMk cId="3079668380" sldId="354"/>
        </pc:sldMkLst>
        <pc:spChg chg="mod">
          <ac:chgData name="linhmx" userId="c1fc7825-eae9-448b-ba73-d94bf9c012d0" providerId="ADAL" clId="{D2C0E37B-5405-40A0-A50C-F5508F75E68D}" dt="2021-11-27T09:12:31.624" v="37"/>
          <ac:spMkLst>
            <pc:docMk/>
            <pc:sldMk cId="3079668380" sldId="354"/>
            <ac:spMk id="29" creationId="{9A066697-26D4-44D5-9539-FA3A7A6A94DA}"/>
          </ac:spMkLst>
        </pc:spChg>
        <pc:spChg chg="mod">
          <ac:chgData name="linhmx" userId="c1fc7825-eae9-448b-ba73-d94bf9c012d0" providerId="ADAL" clId="{D2C0E37B-5405-40A0-A50C-F5508F75E68D}" dt="2021-11-27T09:12:31.686" v="39"/>
          <ac:spMkLst>
            <pc:docMk/>
            <pc:sldMk cId="3079668380" sldId="354"/>
            <ac:spMk id="30" creationId="{ED0AAC77-5CB1-4198-9E1A-8AFE39ADBC57}"/>
          </ac:spMkLst>
        </pc:spChg>
        <pc:picChg chg="mod">
          <ac:chgData name="linhmx" userId="c1fc7825-eae9-448b-ba73-d94bf9c012d0" providerId="ADAL" clId="{D2C0E37B-5405-40A0-A50C-F5508F75E68D}" dt="2021-11-27T09:12:31.455" v="35"/>
          <ac:picMkLst>
            <pc:docMk/>
            <pc:sldMk cId="3079668380" sldId="354"/>
            <ac:picMk id="15" creationId="{7F3EB684-E767-449C-9C46-8DC07FF7B1EC}"/>
          </ac:picMkLst>
        </pc:picChg>
      </pc:sldChg>
      <pc:sldChg chg="add del ord modTransition">
        <pc:chgData name="linhmx" userId="c1fc7825-eae9-448b-ba73-d94bf9c012d0" providerId="ADAL" clId="{D2C0E37B-5405-40A0-A50C-F5508F75E68D}" dt="2021-11-27T09:12:38.291" v="41" actId="2696"/>
        <pc:sldMkLst>
          <pc:docMk/>
          <pc:sldMk cId="2301128310" sldId="355"/>
        </pc:sldMkLst>
      </pc:sldChg>
      <pc:sldChg chg="add del ord modTransition">
        <pc:chgData name="linhmx" userId="c1fc7825-eae9-448b-ba73-d94bf9c012d0" providerId="ADAL" clId="{D2C0E37B-5405-40A0-A50C-F5508F75E68D}" dt="2021-11-27T09:08:27.472" v="13" actId="2696"/>
        <pc:sldMkLst>
          <pc:docMk/>
          <pc:sldMk cId="2880358050" sldId="355"/>
        </pc:sldMkLst>
      </pc:sldChg>
      <pc:sldChg chg="add del ord modTransition">
        <pc:chgData name="linhmx" userId="c1fc7825-eae9-448b-ba73-d94bf9c012d0" providerId="ADAL" clId="{D2C0E37B-5405-40A0-A50C-F5508F75E68D}" dt="2021-11-27T09:09:18.457" v="27" actId="2696"/>
        <pc:sldMkLst>
          <pc:docMk/>
          <pc:sldMk cId="3421336096" sldId="355"/>
        </pc:sldMkLst>
      </pc:sldChg>
      <pc:sldChg chg="modSp mod">
        <pc:chgData name="linhmx" userId="c1fc7825-eae9-448b-ba73-d94bf9c012d0" providerId="ADAL" clId="{D2C0E37B-5405-40A0-A50C-F5508F75E68D}" dt="2022-01-03T15:47:14.297" v="137" actId="20577"/>
        <pc:sldMkLst>
          <pc:docMk/>
          <pc:sldMk cId="2454363076" sldId="365"/>
        </pc:sldMkLst>
        <pc:spChg chg="mod">
          <ac:chgData name="linhmx" userId="c1fc7825-eae9-448b-ba73-d94bf9c012d0" providerId="ADAL" clId="{D2C0E37B-5405-40A0-A50C-F5508F75E68D}" dt="2022-01-03T15:46:41.762" v="86" actId="20577"/>
          <ac:spMkLst>
            <pc:docMk/>
            <pc:sldMk cId="2454363076" sldId="365"/>
            <ac:spMk id="21" creationId="{9C2BE007-80BE-4CBE-976D-CB20736F9255}"/>
          </ac:spMkLst>
        </pc:spChg>
        <pc:spChg chg="mod">
          <ac:chgData name="linhmx" userId="c1fc7825-eae9-448b-ba73-d94bf9c012d0" providerId="ADAL" clId="{D2C0E37B-5405-40A0-A50C-F5508F75E68D}" dt="2022-01-03T15:46:49.347" v="88" actId="20577"/>
          <ac:spMkLst>
            <pc:docMk/>
            <pc:sldMk cId="2454363076" sldId="365"/>
            <ac:spMk id="23" creationId="{C2FCCAF1-6312-414F-965A-33EEE0B0AB26}"/>
          </ac:spMkLst>
        </pc:spChg>
        <pc:spChg chg="mod">
          <ac:chgData name="linhmx" userId="c1fc7825-eae9-448b-ba73-d94bf9c012d0" providerId="ADAL" clId="{D2C0E37B-5405-40A0-A50C-F5508F75E68D}" dt="2022-01-03T15:47:01.497" v="132" actId="20577"/>
          <ac:spMkLst>
            <pc:docMk/>
            <pc:sldMk cId="2454363076" sldId="365"/>
            <ac:spMk id="24" creationId="{9A2B09A9-8962-40DD-83E5-88D0E0DF3830}"/>
          </ac:spMkLst>
        </pc:spChg>
        <pc:spChg chg="mod">
          <ac:chgData name="linhmx" userId="c1fc7825-eae9-448b-ba73-d94bf9c012d0" providerId="ADAL" clId="{D2C0E37B-5405-40A0-A50C-F5508F75E68D}" dt="2022-01-03T15:47:09.277" v="135" actId="20577"/>
          <ac:spMkLst>
            <pc:docMk/>
            <pc:sldMk cId="2454363076" sldId="365"/>
            <ac:spMk id="36" creationId="{0FC4BC36-6D38-4AAF-B127-6E34FC73AF1A}"/>
          </ac:spMkLst>
        </pc:spChg>
        <pc:spChg chg="mod">
          <ac:chgData name="linhmx" userId="c1fc7825-eae9-448b-ba73-d94bf9c012d0" providerId="ADAL" clId="{D2C0E37B-5405-40A0-A50C-F5508F75E68D}" dt="2022-01-03T15:46:27.027" v="42" actId="20577"/>
          <ac:spMkLst>
            <pc:docMk/>
            <pc:sldMk cId="2454363076" sldId="365"/>
            <ac:spMk id="39" creationId="{139D3A1C-6603-422F-BC81-CC207616F380}"/>
          </ac:spMkLst>
        </pc:spChg>
        <pc:spChg chg="mod">
          <ac:chgData name="linhmx" userId="c1fc7825-eae9-448b-ba73-d94bf9c012d0" providerId="ADAL" clId="{D2C0E37B-5405-40A0-A50C-F5508F75E68D}" dt="2022-01-03T15:47:14.297" v="137" actId="20577"/>
          <ac:spMkLst>
            <pc:docMk/>
            <pc:sldMk cId="2454363076" sldId="365"/>
            <ac:spMk id="42" creationId="{AC73388B-78A8-4A22-B390-D65B0D4F798D}"/>
          </ac:spMkLst>
        </pc:spChg>
        <pc:grpChg chg="mod">
          <ac:chgData name="linhmx" userId="c1fc7825-eae9-448b-ba73-d94bf9c012d0" providerId="ADAL" clId="{D2C0E37B-5405-40A0-A50C-F5508F75E68D}" dt="2022-01-03T15:47:07.072" v="134" actId="1076"/>
          <ac:grpSpMkLst>
            <pc:docMk/>
            <pc:sldMk cId="2454363076" sldId="365"/>
            <ac:grpSpMk id="14" creationId="{FE65C26E-185B-4DB0-BDC1-9A12F1925F77}"/>
          </ac:grpSpMkLst>
        </pc:grpChg>
      </pc:sldChg>
      <pc:sldChg chg="addSp delSp modSp new mod modAnim">
        <pc:chgData name="linhmx" userId="c1fc7825-eae9-448b-ba73-d94bf9c012d0" providerId="ADAL" clId="{D2C0E37B-5405-40A0-A50C-F5508F75E68D}" dt="2022-01-03T15:51:39.572" v="161"/>
        <pc:sldMkLst>
          <pc:docMk/>
          <pc:sldMk cId="26230245" sldId="366"/>
        </pc:sldMkLst>
        <pc:spChg chg="add 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2" creationId="{5DA98E5A-2087-4C43-9F88-AB88ACF6AE66}"/>
          </ac:spMkLst>
        </pc:spChg>
        <pc:spChg chg="add 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3" creationId="{2C1A1FC7-E696-4DFC-90F3-F86DC8329301}"/>
          </ac:spMkLst>
        </pc:spChg>
        <pc:spChg chg="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6" creationId="{02418468-8A92-41A2-981A-44F547006BB4}"/>
          </ac:spMkLst>
        </pc:spChg>
        <pc:spChg chg="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9" creationId="{907A7429-E897-4A0D-93E4-9CB14C8CB94B}"/>
          </ac:spMkLst>
        </pc:spChg>
        <pc:spChg chg="add mod">
          <ac:chgData name="linhmx" userId="c1fc7825-eae9-448b-ba73-d94bf9c012d0" providerId="ADAL" clId="{D2C0E37B-5405-40A0-A50C-F5508F75E68D}" dt="2022-01-03T15:49:06.054" v="147"/>
          <ac:spMkLst>
            <pc:docMk/>
            <pc:sldMk cId="26230245" sldId="366"/>
            <ac:spMk id="14" creationId="{0A548498-21F6-48D1-B84D-2E8B444BCDE2}"/>
          </ac:spMkLst>
        </pc:spChg>
        <pc:spChg chg="add mod">
          <ac:chgData name="linhmx" userId="c1fc7825-eae9-448b-ba73-d94bf9c012d0" providerId="ADAL" clId="{D2C0E37B-5405-40A0-A50C-F5508F75E68D}" dt="2022-01-03T15:51:05.427" v="158" actId="14100"/>
          <ac:spMkLst>
            <pc:docMk/>
            <pc:sldMk cId="26230245" sldId="366"/>
            <ac:spMk id="15" creationId="{02EBA61E-0737-494A-8EF4-4E21E70CDCE5}"/>
          </ac:spMkLst>
        </pc:spChg>
        <pc:grpChg chg="add mod">
          <ac:chgData name="linhmx" userId="c1fc7825-eae9-448b-ba73-d94bf9c012d0" providerId="ADAL" clId="{D2C0E37B-5405-40A0-A50C-F5508F75E68D}" dt="2022-01-03T15:49:06.054" v="147"/>
          <ac:grpSpMkLst>
            <pc:docMk/>
            <pc:sldMk cId="26230245" sldId="366"/>
            <ac:grpSpMk id="4" creationId="{D943225F-7AA4-4298-B883-B22A1B1ED972}"/>
          </ac:grpSpMkLst>
        </pc:grpChg>
        <pc:grpChg chg="add mod">
          <ac:chgData name="linhmx" userId="c1fc7825-eae9-448b-ba73-d94bf9c012d0" providerId="ADAL" clId="{D2C0E37B-5405-40A0-A50C-F5508F75E68D}" dt="2022-01-03T15:49:06.054" v="147"/>
          <ac:grpSpMkLst>
            <pc:docMk/>
            <pc:sldMk cId="26230245" sldId="366"/>
            <ac:grpSpMk id="7" creationId="{C48853C8-F599-415C-894A-77B531DACE63}"/>
          </ac:grpSpMkLst>
        </pc:grpChg>
        <pc:picChg chg="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5" creationId="{896CC112-5576-41DA-8092-CB19EDF51903}"/>
          </ac:picMkLst>
        </pc:picChg>
        <pc:picChg chg="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8" creationId="{F29DF56F-8A66-4C32-8E8A-74EA11A6B946}"/>
          </ac:picMkLst>
        </pc:picChg>
        <pc:picChg chg="add del mod">
          <ac:chgData name="linhmx" userId="c1fc7825-eae9-448b-ba73-d94bf9c012d0" providerId="ADAL" clId="{D2C0E37B-5405-40A0-A50C-F5508F75E68D}" dt="2022-01-03T15:50:39.887" v="149" actId="478"/>
          <ac:picMkLst>
            <pc:docMk/>
            <pc:sldMk cId="26230245" sldId="366"/>
            <ac:picMk id="10" creationId="{D84EE2B0-7903-4779-BB87-BF9E6255FC1C}"/>
          </ac:picMkLst>
        </pc:picChg>
        <pc:picChg chg="add 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11" creationId="{66F4721B-6C99-4BE0-AB21-13410F289CE0}"/>
          </ac:picMkLst>
        </pc:picChg>
        <pc:picChg chg="add 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12" creationId="{AA3B0300-AB5C-45D5-97DF-BFB1572A36BC}"/>
          </ac:picMkLst>
        </pc:picChg>
        <pc:picChg chg="add mod">
          <ac:chgData name="linhmx" userId="c1fc7825-eae9-448b-ba73-d94bf9c012d0" providerId="ADAL" clId="{D2C0E37B-5405-40A0-A50C-F5508F75E68D}" dt="2022-01-03T15:49:06.054" v="147"/>
          <ac:picMkLst>
            <pc:docMk/>
            <pc:sldMk cId="26230245" sldId="366"/>
            <ac:picMk id="13" creationId="{008E7DE3-6377-4872-A1ED-AEE0F5992ECF}"/>
          </ac:picMkLst>
        </pc:picChg>
        <pc:picChg chg="add mod">
          <ac:chgData name="linhmx" userId="c1fc7825-eae9-448b-ba73-d94bf9c012d0" providerId="ADAL" clId="{D2C0E37B-5405-40A0-A50C-F5508F75E68D}" dt="2022-01-03T15:51:02.777" v="157" actId="14100"/>
          <ac:picMkLst>
            <pc:docMk/>
            <pc:sldMk cId="26230245" sldId="366"/>
            <ac:picMk id="16" creationId="{62F4525D-D077-4425-81EC-6921D6587F1D}"/>
          </ac:picMkLst>
        </pc:picChg>
        <pc:picChg chg="add mod">
          <ac:chgData name="linhmx" userId="c1fc7825-eae9-448b-ba73-d94bf9c012d0" providerId="ADAL" clId="{D2C0E37B-5405-40A0-A50C-F5508F75E68D}" dt="2022-01-03T15:50:59.277" v="155" actId="1076"/>
          <ac:picMkLst>
            <pc:docMk/>
            <pc:sldMk cId="26230245" sldId="366"/>
            <ac:picMk id="17" creationId="{A0A63860-8A61-45D2-A478-82B3BC926FCE}"/>
          </ac:picMkLst>
        </pc:picChg>
      </pc:sldChg>
      <pc:sldChg chg="modSp mod">
        <pc:chgData name="linhmx" userId="c1fc7825-eae9-448b-ba73-d94bf9c012d0" providerId="ADAL" clId="{D2C0E37B-5405-40A0-A50C-F5508F75E68D}" dt="2022-01-03T16:23:36.583" v="191" actId="207"/>
        <pc:sldMkLst>
          <pc:docMk/>
          <pc:sldMk cId="1262243252" sldId="367"/>
        </pc:sldMkLst>
        <pc:spChg chg="mod">
          <ac:chgData name="linhmx" userId="c1fc7825-eae9-448b-ba73-d94bf9c012d0" providerId="ADAL" clId="{D2C0E37B-5405-40A0-A50C-F5508F75E68D}" dt="2022-01-03T16:23:36.583" v="191" actId="207"/>
          <ac:spMkLst>
            <pc:docMk/>
            <pc:sldMk cId="1262243252" sldId="367"/>
            <ac:spMk id="2" creationId="{F4A8744C-5AEF-445A-94DE-1134E9306BB4}"/>
          </ac:spMkLst>
        </pc:spChg>
      </pc:sldChg>
      <pc:sldChg chg="addSp delSp modSp del mod delAnim">
        <pc:chgData name="linhmx" userId="c1fc7825-eae9-448b-ba73-d94bf9c012d0" providerId="ADAL" clId="{D2C0E37B-5405-40A0-A50C-F5508F75E68D}" dt="2022-01-03T16:05:41.945" v="184" actId="47"/>
        <pc:sldMkLst>
          <pc:docMk/>
          <pc:sldMk cId="2644837927" sldId="367"/>
        </pc:sldMkLst>
        <pc:spChg chg="add mod">
          <ac:chgData name="linhmx" userId="c1fc7825-eae9-448b-ba73-d94bf9c012d0" providerId="ADAL" clId="{D2C0E37B-5405-40A0-A50C-F5508F75E68D}" dt="2022-01-03T16:04:56.380" v="183" actId="14100"/>
          <ac:spMkLst>
            <pc:docMk/>
            <pc:sldMk cId="2644837927" sldId="367"/>
            <ac:spMk id="2" creationId="{DCCABB20-D3D4-486C-8D37-DE22D044D3B8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34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3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4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5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6" creationId="{00000000-0000-0000-0000-000000000000}"/>
          </ac:spMkLst>
        </pc:spChg>
        <pc:spChg chg="mod">
          <ac:chgData name="linhmx" userId="c1fc7825-eae9-448b-ba73-d94bf9c012d0" providerId="ADAL" clId="{D2C0E37B-5405-40A0-A50C-F5508F75E68D}" dt="2022-01-03T16:01:10.085" v="162" actId="1076"/>
          <ac:spMkLst>
            <pc:docMk/>
            <pc:sldMk cId="2644837927" sldId="367"/>
            <ac:spMk id="47" creationId="{00000000-0000-0000-0000-000000000000}"/>
          </ac:spMkLst>
        </pc:spChg>
        <pc:picChg chg="del mod">
          <ac:chgData name="linhmx" userId="c1fc7825-eae9-448b-ba73-d94bf9c012d0" providerId="ADAL" clId="{D2C0E37B-5405-40A0-A50C-F5508F75E68D}" dt="2022-01-03T16:01:33.485" v="175" actId="478"/>
          <ac:picMkLst>
            <pc:docMk/>
            <pc:sldMk cId="2644837927" sldId="367"/>
            <ac:picMk id="12" creationId="{00000000-0000-0000-0000-000000000000}"/>
          </ac:picMkLst>
        </pc:picChg>
        <pc:picChg chg="mod ord">
          <ac:chgData name="linhmx" userId="c1fc7825-eae9-448b-ba73-d94bf9c012d0" providerId="ADAL" clId="{D2C0E37B-5405-40A0-A50C-F5508F75E68D}" dt="2022-01-03T16:04:53.130" v="182" actId="1076"/>
          <ac:picMkLst>
            <pc:docMk/>
            <pc:sldMk cId="2644837927" sldId="367"/>
            <ac:picMk id="16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9.992" v="173" actId="1076"/>
          <ac:picMkLst>
            <pc:docMk/>
            <pc:sldMk cId="2644837927" sldId="367"/>
            <ac:picMk id="17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8.915" v="172" actId="1076"/>
          <ac:picMkLst>
            <pc:docMk/>
            <pc:sldMk cId="2644837927" sldId="367"/>
            <ac:picMk id="18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4.385" v="169" actId="1076"/>
          <ac:picMkLst>
            <pc:docMk/>
            <pc:sldMk cId="2644837927" sldId="367"/>
            <ac:picMk id="19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5.665" v="170" actId="1076"/>
          <ac:picMkLst>
            <pc:docMk/>
            <pc:sldMk cId="2644837927" sldId="367"/>
            <ac:picMk id="20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7.750" v="171" actId="1076"/>
          <ac:picMkLst>
            <pc:docMk/>
            <pc:sldMk cId="2644837927" sldId="367"/>
            <ac:picMk id="21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18.525" v="165" actId="1076"/>
          <ac:picMkLst>
            <pc:docMk/>
            <pc:sldMk cId="2644837927" sldId="367"/>
            <ac:picMk id="25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15.555" v="164" actId="1076"/>
          <ac:picMkLst>
            <pc:docMk/>
            <pc:sldMk cId="2644837927" sldId="367"/>
            <ac:picMk id="26" creationId="{00000000-0000-0000-0000-000000000000}"/>
          </ac:picMkLst>
        </pc:picChg>
        <pc:picChg chg="mod ord">
          <ac:chgData name="linhmx" userId="c1fc7825-eae9-448b-ba73-d94bf9c012d0" providerId="ADAL" clId="{D2C0E37B-5405-40A0-A50C-F5508F75E68D}" dt="2022-01-03T16:04:53.130" v="182" actId="1076"/>
          <ac:picMkLst>
            <pc:docMk/>
            <pc:sldMk cId="2644837927" sldId="367"/>
            <ac:picMk id="36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0.980" v="167" actId="1076"/>
          <ac:picMkLst>
            <pc:docMk/>
            <pc:sldMk cId="2644837927" sldId="367"/>
            <ac:picMk id="37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22.165" v="168" actId="1076"/>
          <ac:picMkLst>
            <pc:docMk/>
            <pc:sldMk cId="2644837927" sldId="367"/>
            <ac:picMk id="38" creationId="{00000000-0000-0000-0000-000000000000}"/>
          </ac:picMkLst>
        </pc:picChg>
        <pc:picChg chg="mod">
          <ac:chgData name="linhmx" userId="c1fc7825-eae9-448b-ba73-d94bf9c012d0" providerId="ADAL" clId="{D2C0E37B-5405-40A0-A50C-F5508F75E68D}" dt="2022-01-03T16:01:14.430" v="163" actId="1076"/>
          <ac:picMkLst>
            <pc:docMk/>
            <pc:sldMk cId="2644837927" sldId="367"/>
            <ac:picMk id="39" creationId="{00000000-0000-0000-0000-000000000000}"/>
          </ac:picMkLst>
        </pc:picChg>
      </pc:sldChg>
      <pc:sldMasterChg chg="del delSldLayout">
        <pc:chgData name="linhmx" userId="c1fc7825-eae9-448b-ba73-d94bf9c012d0" providerId="ADAL" clId="{D2C0E37B-5405-40A0-A50C-F5508F75E68D}" dt="2022-01-03T16:05:41.945" v="184" actId="47"/>
        <pc:sldMasterMkLst>
          <pc:docMk/>
          <pc:sldMasterMk cId="1356859805" sldId="2147483675"/>
        </pc:sldMasterMkLst>
        <pc:sldLayoutChg chg="del">
          <pc:chgData name="linhmx" userId="c1fc7825-eae9-448b-ba73-d94bf9c012d0" providerId="ADAL" clId="{D2C0E37B-5405-40A0-A50C-F5508F75E68D}" dt="2022-01-03T16:05:41.945" v="184" actId="47"/>
          <pc:sldLayoutMkLst>
            <pc:docMk/>
            <pc:sldMasterMk cId="1356859805" sldId="2147483675"/>
            <pc:sldLayoutMk cId="3741733435" sldId="2147483676"/>
          </pc:sldLayoutMkLst>
        </pc:sldLayoutChg>
        <pc:sldLayoutChg chg="del">
          <pc:chgData name="linhmx" userId="c1fc7825-eae9-448b-ba73-d94bf9c012d0" providerId="ADAL" clId="{D2C0E37B-5405-40A0-A50C-F5508F75E68D}" dt="2022-01-03T16:05:41.945" v="184" actId="47"/>
          <pc:sldLayoutMkLst>
            <pc:docMk/>
            <pc:sldMasterMk cId="1356859805" sldId="2147483675"/>
            <pc:sldLayoutMk cId="1412859296" sldId="2147483677"/>
          </pc:sldLayoutMkLst>
        </pc:sldLayoutChg>
      </pc:sldMasterChg>
      <pc:sldMasterChg chg="del delSldLayout">
        <pc:chgData name="linhmx" userId="c1fc7825-eae9-448b-ba73-d94bf9c012d0" providerId="ADAL" clId="{D2C0E37B-5405-40A0-A50C-F5508F75E68D}" dt="2022-01-03T16:05:44.655" v="190" actId="47"/>
        <pc:sldMasterMkLst>
          <pc:docMk/>
          <pc:sldMasterMk cId="1872897961" sldId="2147483678"/>
        </pc:sldMasterMkLst>
        <pc:sldLayoutChg chg="del">
          <pc:chgData name="linhmx" userId="c1fc7825-eae9-448b-ba73-d94bf9c012d0" providerId="ADAL" clId="{D2C0E37B-5405-40A0-A50C-F5508F75E68D}" dt="2022-01-03T16:05:44.655" v="190" actId="47"/>
          <pc:sldLayoutMkLst>
            <pc:docMk/>
            <pc:sldMasterMk cId="1872897961" sldId="2147483678"/>
            <pc:sldLayoutMk cId="264862794" sldId="2147483679"/>
          </pc:sldLayoutMkLst>
        </pc:sldLayoutChg>
        <pc:sldLayoutChg chg="del">
          <pc:chgData name="linhmx" userId="c1fc7825-eae9-448b-ba73-d94bf9c012d0" providerId="ADAL" clId="{D2C0E37B-5405-40A0-A50C-F5508F75E68D}" dt="2022-01-03T16:05:44.655" v="190" actId="47"/>
          <pc:sldLayoutMkLst>
            <pc:docMk/>
            <pc:sldMasterMk cId="1872897961" sldId="2147483678"/>
            <pc:sldLayoutMk cId="1752939366" sldId="214748368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1285-F4E5-49C5-A763-974E50DF5AD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4BC1-E30C-4F30-AC8A-C6BF55A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- 0582829909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C4BC1-E30C-4F30-AC8A-C6BF55A01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9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345130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4D2F-EF26-408B-819B-6DDBE0FEC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F70A6-9AB4-4167-B81C-C1A29D6CC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DF0F-C9EE-4CA0-AE18-454E838B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C682E-3E2A-4D4B-863A-DB0392FF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1167-030E-477E-8774-7F222C33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925C6-DFA9-48B3-9A53-61CE92DA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B7748-8BAF-4E06-B111-56569F77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5ECA6-E350-4069-AA58-5A4A813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85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9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1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5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16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4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35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244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5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5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64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652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774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C30C-35BD-4D80-AE3C-011D1A6D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3F4A-FFDF-4416-91F3-9597ABBF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01418-DF1F-4E2C-8D1D-3EF37BE3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2A95F-FE17-4A71-9A60-52060B6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206AE-D6B9-4115-B684-440FB8C4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39D50-E0C7-443A-ACFA-CFB689FE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10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900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7650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2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330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290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517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3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907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92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C954-95AA-4CCA-AE11-F9A0600A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45C5F-C1B7-453E-BCE3-2ABFC49DA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02694-5374-4C8F-A66B-002DF6C3A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D0C07-423B-41CD-BA8C-D02E226D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8780-E631-43F4-BFA0-27D1E1A8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C49D3-E7AE-49E8-B95D-678B0539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20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1546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93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623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33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7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8473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3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2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D7C9-9D59-4BAD-8760-F3331B9B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FADD1-734D-44D8-9DF6-0B89F501B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4D332-B113-425C-9846-923ED62A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9DBE-80D9-40AE-892A-7174174F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0D98A-EA18-4C64-8A39-545B21E9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5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3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3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4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7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8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8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9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56"/>
            </a:lvl1pPr>
            <a:lvl2pPr marL="608076" indent="0">
              <a:buNone/>
              <a:defRPr sz="3724"/>
            </a:lvl2pPr>
            <a:lvl3pPr marL="1216152" indent="0">
              <a:buNone/>
              <a:defRPr sz="3192"/>
            </a:lvl3pPr>
            <a:lvl4pPr marL="1824228" indent="0">
              <a:buNone/>
              <a:defRPr sz="2660"/>
            </a:lvl4pPr>
            <a:lvl5pPr marL="2432304" indent="0">
              <a:buNone/>
              <a:defRPr sz="2660"/>
            </a:lvl5pPr>
            <a:lvl6pPr marL="3040380" indent="0">
              <a:buNone/>
              <a:defRPr sz="2660"/>
            </a:lvl6pPr>
            <a:lvl7pPr marL="3648456" indent="0">
              <a:buNone/>
              <a:defRPr sz="2660"/>
            </a:lvl7pPr>
            <a:lvl8pPr marL="4256532" indent="0">
              <a:buNone/>
              <a:defRPr sz="2660"/>
            </a:lvl8pPr>
            <a:lvl9pPr marL="4864608" indent="0">
              <a:buNone/>
              <a:defRPr sz="266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9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1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34A37-F7C6-4CD6-B1EF-B622F1DA6BBD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ED739-09CA-4559-B218-CEE8A5F10ABE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3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6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38FC09-F766-4E86-8A4A-4569F7E1D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3F2EC-1628-4CAA-864B-DBD693F02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91090-1681-43C2-B48B-4496F66B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CAD7-B251-4A13-B39A-387975DB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E54E-0E61-4804-B02C-C03CC93C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14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0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3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2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8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1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5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1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>
                <a:uFillTx/>
              </a:defRPr>
            </a:lvl1pPr>
            <a:lvl2pPr marL="457173" indent="0" algn="ctr">
              <a:buNone/>
              <a:defRPr sz="1999">
                <a:uFillTx/>
              </a:defRPr>
            </a:lvl2pPr>
            <a:lvl3pPr marL="914347" indent="0" algn="ctr">
              <a:buNone/>
              <a:defRPr sz="1799">
                <a:uFillTx/>
              </a:defRPr>
            </a:lvl3pPr>
            <a:lvl4pPr marL="1371519" indent="0" algn="ctr">
              <a:buNone/>
              <a:defRPr sz="1599">
                <a:uFillTx/>
              </a:defRPr>
            </a:lvl4pPr>
            <a:lvl5pPr marL="1828693" indent="0" algn="ctr">
              <a:buNone/>
              <a:defRPr sz="1599">
                <a:uFillTx/>
              </a:defRPr>
            </a:lvl5pPr>
            <a:lvl6pPr marL="2285866" indent="0" algn="ctr">
              <a:buNone/>
              <a:defRPr sz="1599">
                <a:uFillTx/>
              </a:defRPr>
            </a:lvl6pPr>
            <a:lvl7pPr marL="2743040" indent="0" algn="ctr">
              <a:buNone/>
              <a:defRPr sz="1599">
                <a:uFillTx/>
              </a:defRPr>
            </a:lvl7pPr>
            <a:lvl8pPr marL="3200213" indent="0" algn="ctr">
              <a:buNone/>
              <a:defRPr sz="1599">
                <a:uFillTx/>
              </a:defRPr>
            </a:lvl8pPr>
            <a:lvl9pPr marL="3657387" indent="0" algn="ctr">
              <a:buNone/>
              <a:defRPr sz="1599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34924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4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6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4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8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5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3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5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5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E21A5-F20C-432A-90B7-131250A6F26E}" type="datetimeFigureOut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D5509-DCB5-4261-B64A-0656A6C717F0}" type="slidenum">
              <a:rPr kumimoji="0" 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5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384D8-9F17-4372-A23A-924F96CB64E3}" type="datetimeFigureOut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2024/3/24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1216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0A286-8FF2-4EC5-AF8A-818446FED1D6}" type="slidenum">
              <a:rPr kumimoji="0" lang="zh-CN" altLang="en-US" sz="2394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12161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3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6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76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</p:spPr>
        <p:txBody>
          <a:bodyPr anchor="b"/>
          <a:lstStyle>
            <a:lvl1pPr>
              <a:defRPr sz="5999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127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26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599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399" b="1">
                <a:uFillTx/>
              </a:defRPr>
            </a:lvl1pPr>
            <a:lvl2pPr marL="457173" indent="0">
              <a:buNone/>
              <a:defRPr sz="1999" b="1">
                <a:uFillTx/>
              </a:defRPr>
            </a:lvl2pPr>
            <a:lvl3pPr marL="914347" indent="0">
              <a:buNone/>
              <a:defRPr sz="1799" b="1">
                <a:uFillTx/>
              </a:defRPr>
            </a:lvl3pPr>
            <a:lvl4pPr marL="1371519" indent="0">
              <a:buNone/>
              <a:defRPr sz="1599" b="1">
                <a:uFillTx/>
              </a:defRPr>
            </a:lvl4pPr>
            <a:lvl5pPr marL="1828693" indent="0">
              <a:buNone/>
              <a:defRPr sz="1599" b="1">
                <a:uFillTx/>
              </a:defRPr>
            </a:lvl5pPr>
            <a:lvl6pPr marL="2285866" indent="0">
              <a:buNone/>
              <a:defRPr sz="1599" b="1">
                <a:uFillTx/>
              </a:defRPr>
            </a:lvl6pPr>
            <a:lvl7pPr marL="2743040" indent="0">
              <a:buNone/>
              <a:defRPr sz="1599" b="1">
                <a:uFillTx/>
              </a:defRPr>
            </a:lvl7pPr>
            <a:lvl8pPr marL="3200213" indent="0">
              <a:buNone/>
              <a:defRPr sz="1599" b="1">
                <a:uFillTx/>
              </a:defRPr>
            </a:lvl8pPr>
            <a:lvl9pPr marL="3657387" indent="0">
              <a:buNone/>
              <a:defRPr sz="1599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6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>
                <a:uFillTx/>
              </a:defRPr>
            </a:lvl1pPr>
            <a:lvl2pPr marL="457173" indent="0">
              <a:buNone/>
              <a:defRPr sz="1999" b="1">
                <a:uFillTx/>
              </a:defRPr>
            </a:lvl2pPr>
            <a:lvl3pPr marL="914347" indent="0">
              <a:buNone/>
              <a:defRPr sz="1799" b="1">
                <a:uFillTx/>
              </a:defRPr>
            </a:lvl3pPr>
            <a:lvl4pPr marL="1371519" indent="0">
              <a:buNone/>
              <a:defRPr sz="1599" b="1">
                <a:uFillTx/>
              </a:defRPr>
            </a:lvl4pPr>
            <a:lvl5pPr marL="1828693" indent="0">
              <a:buNone/>
              <a:defRPr sz="1599" b="1">
                <a:uFillTx/>
              </a:defRPr>
            </a:lvl5pPr>
            <a:lvl6pPr marL="2285866" indent="0">
              <a:buNone/>
              <a:defRPr sz="1599" b="1">
                <a:uFillTx/>
              </a:defRPr>
            </a:lvl6pPr>
            <a:lvl7pPr marL="2743040" indent="0">
              <a:buNone/>
              <a:defRPr sz="1599" b="1">
                <a:uFillTx/>
              </a:defRPr>
            </a:lvl7pPr>
            <a:lvl8pPr marL="3200213" indent="0">
              <a:buNone/>
              <a:defRPr sz="1599" b="1">
                <a:uFillTx/>
              </a:defRPr>
            </a:lvl8pPr>
            <a:lvl9pPr marL="3657387" indent="0">
              <a:buNone/>
              <a:defRPr sz="1599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379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8F4A-E6E7-4939-893B-76ADA7F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526E-7618-4E21-9B00-801F5173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CC1F-6568-4216-AD34-ECF4E69C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0D0A-C4E5-4798-A797-2F08A01E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9FF3-C146-45FD-B09D-2F92DD80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635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040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399">
                <a:uFillTx/>
              </a:defRPr>
            </a:lvl3pPr>
            <a:lvl4pPr>
              <a:defRPr sz="1999">
                <a:uFillTx/>
              </a:defRPr>
            </a:lvl4pPr>
            <a:lvl5pPr>
              <a:defRPr sz="1999">
                <a:uFillTx/>
              </a:defRPr>
            </a:lvl5pPr>
            <a:lvl6pPr>
              <a:defRPr sz="1999">
                <a:uFillTx/>
              </a:defRPr>
            </a:lvl6pPr>
            <a:lvl7pPr>
              <a:defRPr sz="1999">
                <a:uFillTx/>
              </a:defRPr>
            </a:lvl7pPr>
            <a:lvl8pPr>
              <a:defRPr sz="1999">
                <a:uFillTx/>
              </a:defRPr>
            </a:lvl8pPr>
            <a:lvl9pPr>
              <a:defRPr sz="1999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>
                <a:uFillTx/>
              </a:defRPr>
            </a:lvl1pPr>
            <a:lvl2pPr marL="457173" indent="0">
              <a:buNone/>
              <a:defRPr sz="1400">
                <a:uFillTx/>
              </a:defRPr>
            </a:lvl2pPr>
            <a:lvl3pPr marL="914347" indent="0">
              <a:buNone/>
              <a:defRPr sz="1200">
                <a:uFillTx/>
              </a:defRPr>
            </a:lvl3pPr>
            <a:lvl4pPr marL="1371519" indent="0">
              <a:buNone/>
              <a:defRPr sz="1000">
                <a:uFillTx/>
              </a:defRPr>
            </a:lvl4pPr>
            <a:lvl5pPr marL="1828693" indent="0">
              <a:buNone/>
              <a:defRPr sz="1000">
                <a:uFillTx/>
              </a:defRPr>
            </a:lvl5pPr>
            <a:lvl6pPr marL="2285866" indent="0">
              <a:buNone/>
              <a:defRPr sz="1000">
                <a:uFillTx/>
              </a:defRPr>
            </a:lvl6pPr>
            <a:lvl7pPr marL="2743040" indent="0">
              <a:buNone/>
              <a:defRPr sz="1000">
                <a:uFillTx/>
              </a:defRPr>
            </a:lvl7pPr>
            <a:lvl8pPr marL="3200213" indent="0">
              <a:buNone/>
              <a:defRPr sz="1000">
                <a:uFillTx/>
              </a:defRPr>
            </a:lvl8pPr>
            <a:lvl9pPr marL="3657387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610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173" indent="0">
              <a:buNone/>
              <a:defRPr sz="2800">
                <a:uFillTx/>
              </a:defRPr>
            </a:lvl2pPr>
            <a:lvl3pPr marL="914347" indent="0">
              <a:buNone/>
              <a:defRPr sz="2399">
                <a:uFillTx/>
              </a:defRPr>
            </a:lvl3pPr>
            <a:lvl4pPr marL="1371519" indent="0">
              <a:buNone/>
              <a:defRPr sz="1999">
                <a:uFillTx/>
              </a:defRPr>
            </a:lvl4pPr>
            <a:lvl5pPr marL="1828693" indent="0">
              <a:buNone/>
              <a:defRPr sz="1999">
                <a:uFillTx/>
              </a:defRPr>
            </a:lvl5pPr>
            <a:lvl6pPr marL="2285866" indent="0">
              <a:buNone/>
              <a:defRPr sz="1999">
                <a:uFillTx/>
              </a:defRPr>
            </a:lvl6pPr>
            <a:lvl7pPr marL="2743040" indent="0">
              <a:buNone/>
              <a:defRPr sz="1999">
                <a:uFillTx/>
              </a:defRPr>
            </a:lvl7pPr>
            <a:lvl8pPr marL="3200213" indent="0">
              <a:buNone/>
              <a:defRPr sz="1999">
                <a:uFillTx/>
              </a:defRPr>
            </a:lvl8pPr>
            <a:lvl9pPr marL="3657387" indent="0">
              <a:buNone/>
              <a:defRPr sz="1999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>
                <a:uFillTx/>
              </a:defRPr>
            </a:lvl1pPr>
            <a:lvl2pPr marL="457173" indent="0">
              <a:buNone/>
              <a:defRPr sz="1400">
                <a:uFillTx/>
              </a:defRPr>
            </a:lvl2pPr>
            <a:lvl3pPr marL="914347" indent="0">
              <a:buNone/>
              <a:defRPr sz="1200">
                <a:uFillTx/>
              </a:defRPr>
            </a:lvl3pPr>
            <a:lvl4pPr marL="1371519" indent="0">
              <a:buNone/>
              <a:defRPr sz="1000">
                <a:uFillTx/>
              </a:defRPr>
            </a:lvl4pPr>
            <a:lvl5pPr marL="1828693" indent="0">
              <a:buNone/>
              <a:defRPr sz="1000">
                <a:uFillTx/>
              </a:defRPr>
            </a:lvl5pPr>
            <a:lvl6pPr marL="2285866" indent="0">
              <a:buNone/>
              <a:defRPr sz="1000">
                <a:uFillTx/>
              </a:defRPr>
            </a:lvl6pPr>
            <a:lvl7pPr marL="2743040" indent="0">
              <a:buNone/>
              <a:defRPr sz="1000">
                <a:uFillTx/>
              </a:defRPr>
            </a:lvl7pPr>
            <a:lvl8pPr marL="3200213" indent="0">
              <a:buNone/>
              <a:defRPr sz="1000">
                <a:uFillTx/>
              </a:defRPr>
            </a:lvl8pPr>
            <a:lvl9pPr marL="3657387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5941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5710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1" cy="5811838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9439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458B4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52742" y="2061805"/>
            <a:ext cx="7686517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458B4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64650" y="4003458"/>
            <a:ext cx="3662699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9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0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1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8F4A-E6E7-4939-893B-76ADA7F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526E-7618-4E21-9B00-801F5173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CC1F-6568-4216-AD34-ECF4E69C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0D0A-C4E5-4798-A797-2F08A01E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9FF3-C146-45FD-B09D-2F92DD80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9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6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94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7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51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3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8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65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8F4A-E6E7-4939-893B-76ADA7F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526E-7618-4E21-9B00-801F5173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CC1F-6568-4216-AD34-ECF4E69C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0D0A-C4E5-4798-A797-2F08A01E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9FF3-C146-45FD-B09D-2F92DD80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8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59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5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52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83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48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03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604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27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99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0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8F4A-E6E7-4939-893B-76ADA7F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526E-7618-4E21-9B00-801F5173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4CC1F-6568-4216-AD34-ECF4E69C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0D0A-C4E5-4798-A797-2F08A01E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9FF3-C146-45FD-B09D-2F92DD80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1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9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09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7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8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2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51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64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DB57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3711515"/>
            <a:ext cx="2166197" cy="3146637"/>
          </a:xfrm>
          <a:custGeom>
            <a:avLst/>
            <a:gdLst/>
            <a:ahLst/>
            <a:cxnLst/>
            <a:rect l="l" t="t" r="r" b="b"/>
            <a:pathLst>
              <a:path w="3249295" h="4719955">
                <a:moveTo>
                  <a:pt x="0" y="4719727"/>
                </a:moveTo>
                <a:lnTo>
                  <a:pt x="3249175" y="4719727"/>
                </a:lnTo>
                <a:lnTo>
                  <a:pt x="3065654" y="3814515"/>
                </a:lnTo>
                <a:lnTo>
                  <a:pt x="2264578" y="3686429"/>
                </a:lnTo>
                <a:lnTo>
                  <a:pt x="2035253" y="2448247"/>
                </a:lnTo>
                <a:lnTo>
                  <a:pt x="2024276" y="2402555"/>
                </a:lnTo>
                <a:lnTo>
                  <a:pt x="2008770" y="2358819"/>
                </a:lnTo>
                <a:lnTo>
                  <a:pt x="1988988" y="2317310"/>
                </a:lnTo>
                <a:lnTo>
                  <a:pt x="1965184" y="2278297"/>
                </a:lnTo>
                <a:lnTo>
                  <a:pt x="1937611" y="2242051"/>
                </a:lnTo>
                <a:lnTo>
                  <a:pt x="1906521" y="2208844"/>
                </a:lnTo>
                <a:lnTo>
                  <a:pt x="1872168" y="2178945"/>
                </a:lnTo>
                <a:lnTo>
                  <a:pt x="1834804" y="2152625"/>
                </a:lnTo>
                <a:lnTo>
                  <a:pt x="1794683" y="2130155"/>
                </a:lnTo>
                <a:lnTo>
                  <a:pt x="1752058" y="2111805"/>
                </a:lnTo>
                <a:lnTo>
                  <a:pt x="1707181" y="2097846"/>
                </a:lnTo>
                <a:lnTo>
                  <a:pt x="964587" y="1909065"/>
                </a:lnTo>
                <a:lnTo>
                  <a:pt x="757406" y="165202"/>
                </a:lnTo>
                <a:lnTo>
                  <a:pt x="0" y="0"/>
                </a:lnTo>
                <a:lnTo>
                  <a:pt x="0" y="4719727"/>
                </a:lnTo>
                <a:close/>
              </a:path>
            </a:pathLst>
          </a:custGeom>
          <a:solidFill>
            <a:srgbClr val="458B4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43058" y="4984225"/>
            <a:ext cx="1400810" cy="1773767"/>
          </a:xfrm>
          <a:custGeom>
            <a:avLst/>
            <a:gdLst/>
            <a:ahLst/>
            <a:cxnLst/>
            <a:rect l="l" t="t" r="r" b="b"/>
            <a:pathLst>
              <a:path w="2101215" h="2660650">
                <a:moveTo>
                  <a:pt x="306667" y="2559716"/>
                </a:moveTo>
                <a:lnTo>
                  <a:pt x="262540" y="66746"/>
                </a:lnTo>
                <a:lnTo>
                  <a:pt x="0" y="0"/>
                </a:lnTo>
                <a:lnTo>
                  <a:pt x="306667" y="2559716"/>
                </a:lnTo>
                <a:close/>
              </a:path>
              <a:path w="2101215" h="2660650">
                <a:moveTo>
                  <a:pt x="1462144" y="2660125"/>
                </a:moveTo>
                <a:lnTo>
                  <a:pt x="2101067" y="1905450"/>
                </a:lnTo>
                <a:lnTo>
                  <a:pt x="1300023" y="1777364"/>
                </a:lnTo>
                <a:lnTo>
                  <a:pt x="1462144" y="2660125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3711541"/>
            <a:ext cx="1357207" cy="1632373"/>
          </a:xfrm>
          <a:custGeom>
            <a:avLst/>
            <a:gdLst/>
            <a:ahLst/>
            <a:cxnLst/>
            <a:rect l="l" t="t" r="r" b="b"/>
            <a:pathLst>
              <a:path w="2035810" h="2448559">
                <a:moveTo>
                  <a:pt x="0" y="350247"/>
                </a:moveTo>
                <a:lnTo>
                  <a:pt x="757374" y="165195"/>
                </a:lnTo>
                <a:lnTo>
                  <a:pt x="0" y="0"/>
                </a:lnTo>
                <a:lnTo>
                  <a:pt x="0" y="350247"/>
                </a:lnTo>
                <a:close/>
              </a:path>
              <a:path w="2035810" h="2448559">
                <a:moveTo>
                  <a:pt x="2035253" y="2448208"/>
                </a:moveTo>
                <a:lnTo>
                  <a:pt x="2024283" y="2402516"/>
                </a:lnTo>
                <a:lnTo>
                  <a:pt x="2008781" y="2358780"/>
                </a:lnTo>
                <a:lnTo>
                  <a:pt x="1989002" y="2317271"/>
                </a:lnTo>
                <a:lnTo>
                  <a:pt x="1965198" y="2278259"/>
                </a:lnTo>
                <a:lnTo>
                  <a:pt x="1937624" y="2242015"/>
                </a:lnTo>
                <a:lnTo>
                  <a:pt x="1906532" y="2208810"/>
                </a:lnTo>
                <a:lnTo>
                  <a:pt x="1872176" y="2178914"/>
                </a:lnTo>
                <a:lnTo>
                  <a:pt x="1834809" y="2152598"/>
                </a:lnTo>
                <a:lnTo>
                  <a:pt x="1794686" y="2130133"/>
                </a:lnTo>
                <a:lnTo>
                  <a:pt x="1752059" y="2111790"/>
                </a:lnTo>
                <a:lnTo>
                  <a:pt x="1707181" y="2097839"/>
                </a:lnTo>
                <a:lnTo>
                  <a:pt x="1227128" y="1975804"/>
                </a:lnTo>
                <a:lnTo>
                  <a:pt x="2035253" y="2448208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754143" y="4878130"/>
            <a:ext cx="3930650" cy="1979930"/>
          </a:xfrm>
          <a:custGeom>
            <a:avLst/>
            <a:gdLst/>
            <a:ahLst/>
            <a:cxnLst/>
            <a:rect l="l" t="t" r="r" b="b"/>
            <a:pathLst>
              <a:path w="5895975" h="2969895">
                <a:moveTo>
                  <a:pt x="1525299" y="1885233"/>
                </a:moveTo>
                <a:lnTo>
                  <a:pt x="4014233" y="1885233"/>
                </a:lnTo>
                <a:lnTo>
                  <a:pt x="3004878" y="135080"/>
                </a:lnTo>
                <a:lnTo>
                  <a:pt x="2978124" y="96485"/>
                </a:lnTo>
                <a:lnTo>
                  <a:pt x="2946662" y="64323"/>
                </a:lnTo>
                <a:lnTo>
                  <a:pt x="2911348" y="38594"/>
                </a:lnTo>
                <a:lnTo>
                  <a:pt x="2873037" y="19297"/>
                </a:lnTo>
                <a:lnTo>
                  <a:pt x="2832585" y="6432"/>
                </a:lnTo>
                <a:lnTo>
                  <a:pt x="2790850" y="0"/>
                </a:lnTo>
                <a:lnTo>
                  <a:pt x="2748686" y="0"/>
                </a:lnTo>
                <a:lnTo>
                  <a:pt x="2706951" y="6432"/>
                </a:lnTo>
                <a:lnTo>
                  <a:pt x="2666499" y="19297"/>
                </a:lnTo>
                <a:lnTo>
                  <a:pt x="2628188" y="38594"/>
                </a:lnTo>
                <a:lnTo>
                  <a:pt x="2592874" y="64323"/>
                </a:lnTo>
                <a:lnTo>
                  <a:pt x="2561412" y="96485"/>
                </a:lnTo>
                <a:lnTo>
                  <a:pt x="2534658" y="135080"/>
                </a:lnTo>
                <a:lnTo>
                  <a:pt x="1525299" y="1885233"/>
                </a:lnTo>
                <a:close/>
              </a:path>
              <a:path w="5895975" h="2969895">
                <a:moveTo>
                  <a:pt x="0" y="2969803"/>
                </a:moveTo>
                <a:lnTo>
                  <a:pt x="5895422" y="2969803"/>
                </a:lnTo>
                <a:lnTo>
                  <a:pt x="4877179" y="1204272"/>
                </a:lnTo>
                <a:lnTo>
                  <a:pt x="4850425" y="1165678"/>
                </a:lnTo>
                <a:lnTo>
                  <a:pt x="4818963" y="1133516"/>
                </a:lnTo>
                <a:lnTo>
                  <a:pt x="4783648" y="1107786"/>
                </a:lnTo>
                <a:lnTo>
                  <a:pt x="4745337" y="1088489"/>
                </a:lnTo>
                <a:lnTo>
                  <a:pt x="4704886" y="1075624"/>
                </a:lnTo>
                <a:lnTo>
                  <a:pt x="4663150" y="1069192"/>
                </a:lnTo>
                <a:lnTo>
                  <a:pt x="4620987" y="1069192"/>
                </a:lnTo>
                <a:lnTo>
                  <a:pt x="4579251" y="1075624"/>
                </a:lnTo>
                <a:lnTo>
                  <a:pt x="4538800" y="1088489"/>
                </a:lnTo>
                <a:lnTo>
                  <a:pt x="4500489" y="1107786"/>
                </a:lnTo>
                <a:lnTo>
                  <a:pt x="4465174" y="1133516"/>
                </a:lnTo>
                <a:lnTo>
                  <a:pt x="4433712" y="1165678"/>
                </a:lnTo>
                <a:lnTo>
                  <a:pt x="4406959" y="1204272"/>
                </a:lnTo>
                <a:lnTo>
                  <a:pt x="4014233" y="1885233"/>
                </a:lnTo>
                <a:lnTo>
                  <a:pt x="1525299" y="1885233"/>
                </a:lnTo>
                <a:lnTo>
                  <a:pt x="1347360" y="2193766"/>
                </a:lnTo>
                <a:lnTo>
                  <a:pt x="447575" y="2193766"/>
                </a:lnTo>
                <a:lnTo>
                  <a:pt x="0" y="2969803"/>
                </a:lnTo>
                <a:close/>
              </a:path>
              <a:path w="5895975" h="2969895">
                <a:moveTo>
                  <a:pt x="447575" y="2193766"/>
                </a:moveTo>
                <a:lnTo>
                  <a:pt x="1347360" y="2193766"/>
                </a:lnTo>
                <a:lnTo>
                  <a:pt x="1132577" y="1821338"/>
                </a:lnTo>
                <a:lnTo>
                  <a:pt x="1105824" y="1782744"/>
                </a:lnTo>
                <a:lnTo>
                  <a:pt x="1074362" y="1750582"/>
                </a:lnTo>
                <a:lnTo>
                  <a:pt x="1039047" y="1724852"/>
                </a:lnTo>
                <a:lnTo>
                  <a:pt x="1000736" y="1705555"/>
                </a:lnTo>
                <a:lnTo>
                  <a:pt x="960285" y="1692690"/>
                </a:lnTo>
                <a:lnTo>
                  <a:pt x="918549" y="1686258"/>
                </a:lnTo>
                <a:lnTo>
                  <a:pt x="876386" y="1686258"/>
                </a:lnTo>
                <a:lnTo>
                  <a:pt x="834650" y="1692690"/>
                </a:lnTo>
                <a:lnTo>
                  <a:pt x="794199" y="1705555"/>
                </a:lnTo>
                <a:lnTo>
                  <a:pt x="755888" y="1724852"/>
                </a:lnTo>
                <a:lnTo>
                  <a:pt x="720573" y="1750582"/>
                </a:lnTo>
                <a:lnTo>
                  <a:pt x="689111" y="1782744"/>
                </a:lnTo>
                <a:lnTo>
                  <a:pt x="662357" y="1821338"/>
                </a:lnTo>
                <a:lnTo>
                  <a:pt x="447575" y="219376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1949289" y="4878129"/>
            <a:ext cx="3139440" cy="1641687"/>
          </a:xfrm>
          <a:custGeom>
            <a:avLst/>
            <a:gdLst/>
            <a:ahLst/>
            <a:cxnLst/>
            <a:rect l="l" t="t" r="r" b="b"/>
            <a:pathLst>
              <a:path w="4709159" h="2462529">
                <a:moveTo>
                  <a:pt x="798537" y="1767878"/>
                </a:moveTo>
                <a:lnTo>
                  <a:pt x="746328" y="1724875"/>
                </a:lnTo>
                <a:lnTo>
                  <a:pt x="708012" y="1705571"/>
                </a:lnTo>
                <a:lnTo>
                  <a:pt x="667562" y="1692706"/>
                </a:lnTo>
                <a:lnTo>
                  <a:pt x="625830" y="1686280"/>
                </a:lnTo>
                <a:lnTo>
                  <a:pt x="583666" y="1686280"/>
                </a:lnTo>
                <a:lnTo>
                  <a:pt x="541921" y="1692706"/>
                </a:lnTo>
                <a:lnTo>
                  <a:pt x="501472" y="1705571"/>
                </a:lnTo>
                <a:lnTo>
                  <a:pt x="463169" y="1724875"/>
                </a:lnTo>
                <a:lnTo>
                  <a:pt x="427850" y="1750606"/>
                </a:lnTo>
                <a:lnTo>
                  <a:pt x="396392" y="1782762"/>
                </a:lnTo>
                <a:lnTo>
                  <a:pt x="369633" y="1821357"/>
                </a:lnTo>
                <a:lnTo>
                  <a:pt x="355104" y="1846554"/>
                </a:lnTo>
                <a:lnTo>
                  <a:pt x="0" y="2462263"/>
                </a:lnTo>
                <a:lnTo>
                  <a:pt x="7632" y="2452332"/>
                </a:lnTo>
                <a:lnTo>
                  <a:pt x="332244" y="1889480"/>
                </a:lnTo>
                <a:lnTo>
                  <a:pt x="345998" y="1871560"/>
                </a:lnTo>
                <a:lnTo>
                  <a:pt x="363639" y="1858060"/>
                </a:lnTo>
                <a:lnTo>
                  <a:pt x="384149" y="1849526"/>
                </a:lnTo>
                <a:lnTo>
                  <a:pt x="406527" y="1846554"/>
                </a:lnTo>
                <a:lnTo>
                  <a:pt x="450634" y="1858632"/>
                </a:lnTo>
                <a:lnTo>
                  <a:pt x="480809" y="1889480"/>
                </a:lnTo>
                <a:lnTo>
                  <a:pt x="492404" y="1931073"/>
                </a:lnTo>
                <a:lnTo>
                  <a:pt x="480809" y="1975345"/>
                </a:lnTo>
                <a:lnTo>
                  <a:pt x="471182" y="1992033"/>
                </a:lnTo>
                <a:lnTo>
                  <a:pt x="459574" y="2036305"/>
                </a:lnTo>
                <a:lnTo>
                  <a:pt x="471182" y="2077897"/>
                </a:lnTo>
                <a:lnTo>
                  <a:pt x="501357" y="2108758"/>
                </a:lnTo>
                <a:lnTo>
                  <a:pt x="545452" y="2120836"/>
                </a:lnTo>
                <a:lnTo>
                  <a:pt x="567829" y="2117864"/>
                </a:lnTo>
                <a:lnTo>
                  <a:pt x="588340" y="2109330"/>
                </a:lnTo>
                <a:lnTo>
                  <a:pt x="605967" y="2095817"/>
                </a:lnTo>
                <a:lnTo>
                  <a:pt x="619734" y="2077897"/>
                </a:lnTo>
                <a:lnTo>
                  <a:pt x="798537" y="1767878"/>
                </a:lnTo>
                <a:close/>
              </a:path>
              <a:path w="4709159" h="2462529">
                <a:moveTo>
                  <a:pt x="3046044" y="714032"/>
                </a:moveTo>
                <a:lnTo>
                  <a:pt x="2712148" y="135077"/>
                </a:lnTo>
                <a:lnTo>
                  <a:pt x="2685389" y="96481"/>
                </a:lnTo>
                <a:lnTo>
                  <a:pt x="2653931" y="64325"/>
                </a:lnTo>
                <a:lnTo>
                  <a:pt x="2618625" y="38595"/>
                </a:lnTo>
                <a:lnTo>
                  <a:pt x="2580309" y="19304"/>
                </a:lnTo>
                <a:lnTo>
                  <a:pt x="2539860" y="6438"/>
                </a:lnTo>
                <a:lnTo>
                  <a:pt x="2498115" y="0"/>
                </a:lnTo>
                <a:lnTo>
                  <a:pt x="2455951" y="0"/>
                </a:lnTo>
                <a:lnTo>
                  <a:pt x="2414219" y="6438"/>
                </a:lnTo>
                <a:lnTo>
                  <a:pt x="2373769" y="19304"/>
                </a:lnTo>
                <a:lnTo>
                  <a:pt x="2335453" y="38595"/>
                </a:lnTo>
                <a:lnTo>
                  <a:pt x="2300147" y="64325"/>
                </a:lnTo>
                <a:lnTo>
                  <a:pt x="2268690" y="96481"/>
                </a:lnTo>
                <a:lnTo>
                  <a:pt x="2241931" y="135077"/>
                </a:lnTo>
                <a:lnTo>
                  <a:pt x="1985200" y="580224"/>
                </a:lnTo>
                <a:lnTo>
                  <a:pt x="1866265" y="786447"/>
                </a:lnTo>
                <a:lnTo>
                  <a:pt x="1930273" y="813282"/>
                </a:lnTo>
                <a:lnTo>
                  <a:pt x="1956777" y="845464"/>
                </a:lnTo>
                <a:lnTo>
                  <a:pt x="1971370" y="884542"/>
                </a:lnTo>
                <a:lnTo>
                  <a:pt x="1972030" y="927061"/>
                </a:lnTo>
                <a:lnTo>
                  <a:pt x="1956777" y="969594"/>
                </a:lnTo>
                <a:lnTo>
                  <a:pt x="1938413" y="1011237"/>
                </a:lnTo>
                <a:lnTo>
                  <a:pt x="1929930" y="1053693"/>
                </a:lnTo>
                <a:lnTo>
                  <a:pt x="1930641" y="1095743"/>
                </a:lnTo>
                <a:lnTo>
                  <a:pt x="1939823" y="1136167"/>
                </a:lnTo>
                <a:lnTo>
                  <a:pt x="1956777" y="1173734"/>
                </a:lnTo>
                <a:lnTo>
                  <a:pt x="1980793" y="1207211"/>
                </a:lnTo>
                <a:lnTo>
                  <a:pt x="2011172" y="1235379"/>
                </a:lnTo>
                <a:lnTo>
                  <a:pt x="2047201" y="1257020"/>
                </a:lnTo>
                <a:lnTo>
                  <a:pt x="2088172" y="1270901"/>
                </a:lnTo>
                <a:lnTo>
                  <a:pt x="2133384" y="1275803"/>
                </a:lnTo>
                <a:lnTo>
                  <a:pt x="2186584" y="1268730"/>
                </a:lnTo>
                <a:lnTo>
                  <a:pt x="2235339" y="1248448"/>
                </a:lnTo>
                <a:lnTo>
                  <a:pt x="2277262" y="1216329"/>
                </a:lnTo>
                <a:lnTo>
                  <a:pt x="2309977" y="1173734"/>
                </a:lnTo>
                <a:lnTo>
                  <a:pt x="2624290" y="628751"/>
                </a:lnTo>
                <a:lnTo>
                  <a:pt x="2639847" y="608507"/>
                </a:lnTo>
                <a:lnTo>
                  <a:pt x="2659773" y="593229"/>
                </a:lnTo>
                <a:lnTo>
                  <a:pt x="2682951" y="583590"/>
                </a:lnTo>
                <a:lnTo>
                  <a:pt x="2708249" y="580224"/>
                </a:lnTo>
                <a:lnTo>
                  <a:pt x="2749219" y="589153"/>
                </a:lnTo>
                <a:lnTo>
                  <a:pt x="2780779" y="612838"/>
                </a:lnTo>
                <a:lnTo>
                  <a:pt x="2800261" y="646620"/>
                </a:lnTo>
                <a:lnTo>
                  <a:pt x="2804960" y="685825"/>
                </a:lnTo>
                <a:lnTo>
                  <a:pt x="2792196" y="725805"/>
                </a:lnTo>
                <a:lnTo>
                  <a:pt x="2549220" y="1147114"/>
                </a:lnTo>
                <a:lnTo>
                  <a:pt x="2796273" y="1147114"/>
                </a:lnTo>
                <a:lnTo>
                  <a:pt x="3046044" y="714032"/>
                </a:lnTo>
                <a:close/>
              </a:path>
              <a:path w="4709159" h="2462529">
                <a:moveTo>
                  <a:pt x="4709109" y="1420456"/>
                </a:moveTo>
                <a:lnTo>
                  <a:pt x="4584446" y="1204290"/>
                </a:lnTo>
                <a:lnTo>
                  <a:pt x="4557687" y="1165694"/>
                </a:lnTo>
                <a:lnTo>
                  <a:pt x="4526229" y="1133538"/>
                </a:lnTo>
                <a:lnTo>
                  <a:pt x="4490923" y="1107808"/>
                </a:lnTo>
                <a:lnTo>
                  <a:pt x="4452607" y="1088504"/>
                </a:lnTo>
                <a:lnTo>
                  <a:pt x="4412158" y="1075639"/>
                </a:lnTo>
                <a:lnTo>
                  <a:pt x="4370425" y="1069213"/>
                </a:lnTo>
                <a:lnTo>
                  <a:pt x="4328261" y="1069213"/>
                </a:lnTo>
                <a:lnTo>
                  <a:pt x="4286529" y="1075639"/>
                </a:lnTo>
                <a:lnTo>
                  <a:pt x="4246080" y="1088504"/>
                </a:lnTo>
                <a:lnTo>
                  <a:pt x="4207764" y="1107808"/>
                </a:lnTo>
                <a:lnTo>
                  <a:pt x="4172445" y="1133538"/>
                </a:lnTo>
                <a:lnTo>
                  <a:pt x="4140987" y="1165694"/>
                </a:lnTo>
                <a:lnTo>
                  <a:pt x="4114228" y="1204290"/>
                </a:lnTo>
                <a:lnTo>
                  <a:pt x="3973588" y="1448142"/>
                </a:lnTo>
                <a:lnTo>
                  <a:pt x="3725748" y="1877885"/>
                </a:lnTo>
                <a:lnTo>
                  <a:pt x="3779570" y="1892630"/>
                </a:lnTo>
                <a:lnTo>
                  <a:pt x="3799078" y="1912569"/>
                </a:lnTo>
                <a:lnTo>
                  <a:pt x="3806571" y="1939442"/>
                </a:lnTo>
                <a:lnTo>
                  <a:pt x="3787470" y="2012327"/>
                </a:lnTo>
                <a:lnTo>
                  <a:pt x="3799078" y="2053920"/>
                </a:lnTo>
                <a:lnTo>
                  <a:pt x="3829240" y="2084768"/>
                </a:lnTo>
                <a:lnTo>
                  <a:pt x="3873347" y="2096846"/>
                </a:lnTo>
                <a:lnTo>
                  <a:pt x="3895725" y="2093874"/>
                </a:lnTo>
                <a:lnTo>
                  <a:pt x="3916222" y="2085340"/>
                </a:lnTo>
                <a:lnTo>
                  <a:pt x="3933863" y="2071839"/>
                </a:lnTo>
                <a:lnTo>
                  <a:pt x="3947630" y="2053907"/>
                </a:lnTo>
                <a:lnTo>
                  <a:pt x="4272242" y="1491068"/>
                </a:lnTo>
                <a:lnTo>
                  <a:pt x="4285996" y="1473161"/>
                </a:lnTo>
                <a:lnTo>
                  <a:pt x="4303623" y="1459649"/>
                </a:lnTo>
                <a:lnTo>
                  <a:pt x="4324134" y="1451114"/>
                </a:lnTo>
                <a:lnTo>
                  <a:pt x="4346511" y="1448142"/>
                </a:lnTo>
                <a:lnTo>
                  <a:pt x="4390618" y="1460220"/>
                </a:lnTo>
                <a:lnTo>
                  <a:pt x="4420794" y="1491068"/>
                </a:lnTo>
                <a:lnTo>
                  <a:pt x="4432401" y="1532661"/>
                </a:lnTo>
                <a:lnTo>
                  <a:pt x="4420794" y="1576933"/>
                </a:lnTo>
                <a:lnTo>
                  <a:pt x="4411167" y="1593621"/>
                </a:lnTo>
                <a:lnTo>
                  <a:pt x="4399559" y="1637893"/>
                </a:lnTo>
                <a:lnTo>
                  <a:pt x="4411167" y="1679498"/>
                </a:lnTo>
                <a:lnTo>
                  <a:pt x="4441342" y="1710347"/>
                </a:lnTo>
                <a:lnTo>
                  <a:pt x="4485449" y="1722424"/>
                </a:lnTo>
                <a:lnTo>
                  <a:pt x="4507814" y="1719453"/>
                </a:lnTo>
                <a:lnTo>
                  <a:pt x="4528324" y="1710918"/>
                </a:lnTo>
                <a:lnTo>
                  <a:pt x="4545952" y="1697405"/>
                </a:lnTo>
                <a:lnTo>
                  <a:pt x="4559719" y="1679486"/>
                </a:lnTo>
                <a:lnTo>
                  <a:pt x="4709109" y="1420456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2652392" y="6001765"/>
            <a:ext cx="1778000" cy="856403"/>
          </a:xfrm>
          <a:custGeom>
            <a:avLst/>
            <a:gdLst/>
            <a:ahLst/>
            <a:cxnLst/>
            <a:rect l="l" t="t" r="r" b="b"/>
            <a:pathLst>
              <a:path w="2667000" h="1284604">
                <a:moveTo>
                  <a:pt x="2040630" y="1284352"/>
                </a:moveTo>
                <a:lnTo>
                  <a:pt x="2041355" y="1284352"/>
                </a:lnTo>
                <a:lnTo>
                  <a:pt x="2666859" y="199782"/>
                </a:lnTo>
                <a:lnTo>
                  <a:pt x="2551642" y="0"/>
                </a:lnTo>
                <a:lnTo>
                  <a:pt x="2040630" y="1284352"/>
                </a:lnTo>
                <a:close/>
              </a:path>
              <a:path w="2667000" h="1284604">
                <a:moveTo>
                  <a:pt x="447569" y="1284352"/>
                </a:moveTo>
                <a:lnTo>
                  <a:pt x="448503" y="1284352"/>
                </a:lnTo>
                <a:lnTo>
                  <a:pt x="112732" y="312827"/>
                </a:lnTo>
                <a:lnTo>
                  <a:pt x="0" y="508301"/>
                </a:lnTo>
                <a:lnTo>
                  <a:pt x="447569" y="1284352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443499" y="5459823"/>
            <a:ext cx="1906270" cy="1250950"/>
          </a:xfrm>
          <a:custGeom>
            <a:avLst/>
            <a:gdLst/>
            <a:ahLst/>
            <a:cxnLst/>
            <a:rect l="l" t="t" r="r" b="b"/>
            <a:pathLst>
              <a:path w="2859404" h="1876425">
                <a:moveTo>
                  <a:pt x="1020470" y="1645627"/>
                </a:moveTo>
                <a:lnTo>
                  <a:pt x="765340" y="1220038"/>
                </a:lnTo>
                <a:lnTo>
                  <a:pt x="958659" y="1220038"/>
                </a:lnTo>
                <a:lnTo>
                  <a:pt x="732802" y="843267"/>
                </a:lnTo>
                <a:lnTo>
                  <a:pt x="864831" y="843267"/>
                </a:lnTo>
                <a:lnTo>
                  <a:pt x="500468" y="235445"/>
                </a:lnTo>
                <a:lnTo>
                  <a:pt x="136105" y="843267"/>
                </a:lnTo>
                <a:lnTo>
                  <a:pt x="287655" y="843267"/>
                </a:lnTo>
                <a:lnTo>
                  <a:pt x="61798" y="1220038"/>
                </a:lnTo>
                <a:lnTo>
                  <a:pt x="255117" y="1220038"/>
                </a:lnTo>
                <a:lnTo>
                  <a:pt x="0" y="1645627"/>
                </a:lnTo>
                <a:lnTo>
                  <a:pt x="1020470" y="1645627"/>
                </a:lnTo>
                <a:close/>
              </a:path>
              <a:path w="2859404" h="1876425">
                <a:moveTo>
                  <a:pt x="2064829" y="583463"/>
                </a:moveTo>
                <a:lnTo>
                  <a:pt x="2063254" y="540550"/>
                </a:lnTo>
                <a:lnTo>
                  <a:pt x="2058530" y="497852"/>
                </a:lnTo>
                <a:lnTo>
                  <a:pt x="2050656" y="455625"/>
                </a:lnTo>
                <a:lnTo>
                  <a:pt x="2039721" y="414096"/>
                </a:lnTo>
                <a:lnTo>
                  <a:pt x="2025751" y="373481"/>
                </a:lnTo>
                <a:lnTo>
                  <a:pt x="2008835" y="333997"/>
                </a:lnTo>
                <a:lnTo>
                  <a:pt x="1989048" y="295871"/>
                </a:lnTo>
                <a:lnTo>
                  <a:pt x="1966531" y="259308"/>
                </a:lnTo>
                <a:lnTo>
                  <a:pt x="1941385" y="224510"/>
                </a:lnTo>
                <a:lnTo>
                  <a:pt x="1913737" y="191630"/>
                </a:lnTo>
                <a:lnTo>
                  <a:pt x="1883740" y="160896"/>
                </a:lnTo>
                <a:lnTo>
                  <a:pt x="1851571" y="132448"/>
                </a:lnTo>
                <a:lnTo>
                  <a:pt x="1817408" y="106438"/>
                </a:lnTo>
                <a:lnTo>
                  <a:pt x="1781403" y="83007"/>
                </a:lnTo>
                <a:lnTo>
                  <a:pt x="1743786" y="62306"/>
                </a:lnTo>
                <a:lnTo>
                  <a:pt x="1704746" y="44411"/>
                </a:lnTo>
                <a:lnTo>
                  <a:pt x="1664500" y="29451"/>
                </a:lnTo>
                <a:lnTo>
                  <a:pt x="1623263" y="17487"/>
                </a:lnTo>
                <a:lnTo>
                  <a:pt x="1581251" y="8597"/>
                </a:lnTo>
                <a:lnTo>
                  <a:pt x="1538706" y="2819"/>
                </a:lnTo>
                <a:lnTo>
                  <a:pt x="1495844" y="177"/>
                </a:lnTo>
                <a:lnTo>
                  <a:pt x="1481531" y="0"/>
                </a:lnTo>
                <a:lnTo>
                  <a:pt x="1467205" y="177"/>
                </a:lnTo>
                <a:lnTo>
                  <a:pt x="1424355" y="2819"/>
                </a:lnTo>
                <a:lnTo>
                  <a:pt x="1381810" y="8597"/>
                </a:lnTo>
                <a:lnTo>
                  <a:pt x="1339799" y="17487"/>
                </a:lnTo>
                <a:lnTo>
                  <a:pt x="1298549" y="29451"/>
                </a:lnTo>
                <a:lnTo>
                  <a:pt x="1258303" y="44411"/>
                </a:lnTo>
                <a:lnTo>
                  <a:pt x="1219276" y="62306"/>
                </a:lnTo>
                <a:lnTo>
                  <a:pt x="1181646" y="83007"/>
                </a:lnTo>
                <a:lnTo>
                  <a:pt x="1145654" y="106438"/>
                </a:lnTo>
                <a:lnTo>
                  <a:pt x="1111478" y="132448"/>
                </a:lnTo>
                <a:lnTo>
                  <a:pt x="1079322" y="160896"/>
                </a:lnTo>
                <a:lnTo>
                  <a:pt x="1049324" y="191630"/>
                </a:lnTo>
                <a:lnTo>
                  <a:pt x="1021676" y="224510"/>
                </a:lnTo>
                <a:lnTo>
                  <a:pt x="996530" y="259308"/>
                </a:lnTo>
                <a:lnTo>
                  <a:pt x="974001" y="295871"/>
                </a:lnTo>
                <a:lnTo>
                  <a:pt x="954227" y="333997"/>
                </a:lnTo>
                <a:lnTo>
                  <a:pt x="937298" y="373481"/>
                </a:lnTo>
                <a:lnTo>
                  <a:pt x="923340" y="414096"/>
                </a:lnTo>
                <a:lnTo>
                  <a:pt x="912393" y="455625"/>
                </a:lnTo>
                <a:lnTo>
                  <a:pt x="904532" y="497852"/>
                </a:lnTo>
                <a:lnTo>
                  <a:pt x="899807" y="540550"/>
                </a:lnTo>
                <a:lnTo>
                  <a:pt x="898220" y="583463"/>
                </a:lnTo>
                <a:lnTo>
                  <a:pt x="898398" y="597789"/>
                </a:lnTo>
                <a:lnTo>
                  <a:pt x="901026" y="640651"/>
                </a:lnTo>
                <a:lnTo>
                  <a:pt x="906805" y="683209"/>
                </a:lnTo>
                <a:lnTo>
                  <a:pt x="915708" y="725233"/>
                </a:lnTo>
                <a:lnTo>
                  <a:pt x="927658" y="766495"/>
                </a:lnTo>
                <a:lnTo>
                  <a:pt x="942619" y="806742"/>
                </a:lnTo>
                <a:lnTo>
                  <a:pt x="960501" y="845794"/>
                </a:lnTo>
                <a:lnTo>
                  <a:pt x="981214" y="883424"/>
                </a:lnTo>
                <a:lnTo>
                  <a:pt x="1004633" y="919429"/>
                </a:lnTo>
                <a:lnTo>
                  <a:pt x="1030630" y="953604"/>
                </a:lnTo>
                <a:lnTo>
                  <a:pt x="1059065" y="985786"/>
                </a:lnTo>
                <a:lnTo>
                  <a:pt x="1089799" y="1015784"/>
                </a:lnTo>
                <a:lnTo>
                  <a:pt x="1122667" y="1043432"/>
                </a:lnTo>
                <a:lnTo>
                  <a:pt x="1157465" y="1068590"/>
                </a:lnTo>
                <a:lnTo>
                  <a:pt x="1194015" y="1091120"/>
                </a:lnTo>
                <a:lnTo>
                  <a:pt x="1232128" y="1110907"/>
                </a:lnTo>
                <a:lnTo>
                  <a:pt x="1271600" y="1127836"/>
                </a:lnTo>
                <a:lnTo>
                  <a:pt x="1312202" y="1141793"/>
                </a:lnTo>
                <a:lnTo>
                  <a:pt x="1353718" y="1152753"/>
                </a:lnTo>
                <a:lnTo>
                  <a:pt x="1395933" y="1160614"/>
                </a:lnTo>
                <a:lnTo>
                  <a:pt x="1438617" y="1165339"/>
                </a:lnTo>
                <a:lnTo>
                  <a:pt x="1481531" y="1166926"/>
                </a:lnTo>
                <a:lnTo>
                  <a:pt x="1495844" y="1166749"/>
                </a:lnTo>
                <a:lnTo>
                  <a:pt x="1538706" y="1164120"/>
                </a:lnTo>
                <a:lnTo>
                  <a:pt x="1581251" y="1158341"/>
                </a:lnTo>
                <a:lnTo>
                  <a:pt x="1623263" y="1149438"/>
                </a:lnTo>
                <a:lnTo>
                  <a:pt x="1664500" y="1137475"/>
                </a:lnTo>
                <a:lnTo>
                  <a:pt x="1704746" y="1122502"/>
                </a:lnTo>
                <a:lnTo>
                  <a:pt x="1743786" y="1104620"/>
                </a:lnTo>
                <a:lnTo>
                  <a:pt x="1781403" y="1083919"/>
                </a:lnTo>
                <a:lnTo>
                  <a:pt x="1817408" y="1060488"/>
                </a:lnTo>
                <a:lnTo>
                  <a:pt x="1851571" y="1034491"/>
                </a:lnTo>
                <a:lnTo>
                  <a:pt x="1883740" y="1006043"/>
                </a:lnTo>
                <a:lnTo>
                  <a:pt x="1913737" y="975296"/>
                </a:lnTo>
                <a:lnTo>
                  <a:pt x="1941385" y="942428"/>
                </a:lnTo>
                <a:lnTo>
                  <a:pt x="1966531" y="907618"/>
                </a:lnTo>
                <a:lnTo>
                  <a:pt x="1989048" y="871054"/>
                </a:lnTo>
                <a:lnTo>
                  <a:pt x="2008835" y="832929"/>
                </a:lnTo>
                <a:lnTo>
                  <a:pt x="2025751" y="793445"/>
                </a:lnTo>
                <a:lnTo>
                  <a:pt x="2039721" y="752830"/>
                </a:lnTo>
                <a:lnTo>
                  <a:pt x="2050656" y="711301"/>
                </a:lnTo>
                <a:lnTo>
                  <a:pt x="2058530" y="669074"/>
                </a:lnTo>
                <a:lnTo>
                  <a:pt x="2063254" y="626376"/>
                </a:lnTo>
                <a:lnTo>
                  <a:pt x="2064829" y="583463"/>
                </a:lnTo>
                <a:close/>
              </a:path>
              <a:path w="2859404" h="1876425">
                <a:moveTo>
                  <a:pt x="2207374" y="1442758"/>
                </a:moveTo>
                <a:lnTo>
                  <a:pt x="2204212" y="1400060"/>
                </a:lnTo>
                <a:lnTo>
                  <a:pt x="2194839" y="1358277"/>
                </a:lnTo>
                <a:lnTo>
                  <a:pt x="2179434" y="1318323"/>
                </a:lnTo>
                <a:lnTo>
                  <a:pt x="2158327" y="1281074"/>
                </a:lnTo>
                <a:lnTo>
                  <a:pt x="2131999" y="1247317"/>
                </a:lnTo>
                <a:lnTo>
                  <a:pt x="2100999" y="1217790"/>
                </a:lnTo>
                <a:lnTo>
                  <a:pt x="2065997" y="1193139"/>
                </a:lnTo>
                <a:lnTo>
                  <a:pt x="2027758" y="1173886"/>
                </a:lnTo>
                <a:lnTo>
                  <a:pt x="1987118" y="1160449"/>
                </a:lnTo>
                <a:lnTo>
                  <a:pt x="1944941" y="1153134"/>
                </a:lnTo>
                <a:lnTo>
                  <a:pt x="1916417" y="1151737"/>
                </a:lnTo>
                <a:lnTo>
                  <a:pt x="1909279" y="1151813"/>
                </a:lnTo>
                <a:lnTo>
                  <a:pt x="1866684" y="1156017"/>
                </a:lnTo>
                <a:lnTo>
                  <a:pt x="1825155" y="1166418"/>
                </a:lnTo>
                <a:lnTo>
                  <a:pt x="1785607" y="1182801"/>
                </a:lnTo>
                <a:lnTo>
                  <a:pt x="1748891" y="1204823"/>
                </a:lnTo>
                <a:lnTo>
                  <a:pt x="1715808" y="1231976"/>
                </a:lnTo>
                <a:lnTo>
                  <a:pt x="1687055" y="1263713"/>
                </a:lnTo>
                <a:lnTo>
                  <a:pt x="1663268" y="1299311"/>
                </a:lnTo>
                <a:lnTo>
                  <a:pt x="1644967" y="1338021"/>
                </a:lnTo>
                <a:lnTo>
                  <a:pt x="1632546" y="1378991"/>
                </a:lnTo>
                <a:lnTo>
                  <a:pt x="1626260" y="1421345"/>
                </a:lnTo>
                <a:lnTo>
                  <a:pt x="1625473" y="1442758"/>
                </a:lnTo>
                <a:lnTo>
                  <a:pt x="1625561" y="1449895"/>
                </a:lnTo>
                <a:lnTo>
                  <a:pt x="1629752" y="1492504"/>
                </a:lnTo>
                <a:lnTo>
                  <a:pt x="1640154" y="1534045"/>
                </a:lnTo>
                <a:lnTo>
                  <a:pt x="1656537" y="1573606"/>
                </a:lnTo>
                <a:lnTo>
                  <a:pt x="1678546" y="1610334"/>
                </a:lnTo>
                <a:lnTo>
                  <a:pt x="1705698" y="1643430"/>
                </a:lnTo>
                <a:lnTo>
                  <a:pt x="1737423" y="1672183"/>
                </a:lnTo>
                <a:lnTo>
                  <a:pt x="1773008" y="1695970"/>
                </a:lnTo>
                <a:lnTo>
                  <a:pt x="1811705" y="1714284"/>
                </a:lnTo>
                <a:lnTo>
                  <a:pt x="1852676" y="1726704"/>
                </a:lnTo>
                <a:lnTo>
                  <a:pt x="1895017" y="1732991"/>
                </a:lnTo>
                <a:lnTo>
                  <a:pt x="1916417" y="1733778"/>
                </a:lnTo>
                <a:lnTo>
                  <a:pt x="1923567" y="1733689"/>
                </a:lnTo>
                <a:lnTo>
                  <a:pt x="1966163" y="1729498"/>
                </a:lnTo>
                <a:lnTo>
                  <a:pt x="2007692" y="1719097"/>
                </a:lnTo>
                <a:lnTo>
                  <a:pt x="2047227" y="1702701"/>
                </a:lnTo>
                <a:lnTo>
                  <a:pt x="2083955" y="1680692"/>
                </a:lnTo>
                <a:lnTo>
                  <a:pt x="2117039" y="1653527"/>
                </a:lnTo>
                <a:lnTo>
                  <a:pt x="2145792" y="1621802"/>
                </a:lnTo>
                <a:lnTo>
                  <a:pt x="2169566" y="1586204"/>
                </a:lnTo>
                <a:lnTo>
                  <a:pt x="2187867" y="1547495"/>
                </a:lnTo>
                <a:lnTo>
                  <a:pt x="2200300" y="1506524"/>
                </a:lnTo>
                <a:lnTo>
                  <a:pt x="2206574" y="1464157"/>
                </a:lnTo>
                <a:lnTo>
                  <a:pt x="2207374" y="1442758"/>
                </a:lnTo>
                <a:close/>
              </a:path>
              <a:path w="2859404" h="1876425">
                <a:moveTo>
                  <a:pt x="2859392" y="859853"/>
                </a:moveTo>
                <a:lnTo>
                  <a:pt x="2855518" y="811860"/>
                </a:lnTo>
                <a:lnTo>
                  <a:pt x="2844317" y="766330"/>
                </a:lnTo>
                <a:lnTo>
                  <a:pt x="2826372" y="723874"/>
                </a:lnTo>
                <a:lnTo>
                  <a:pt x="2802318" y="685101"/>
                </a:lnTo>
                <a:lnTo>
                  <a:pt x="2772753" y="650633"/>
                </a:lnTo>
                <a:lnTo>
                  <a:pt x="2738285" y="621055"/>
                </a:lnTo>
                <a:lnTo>
                  <a:pt x="2699524" y="596988"/>
                </a:lnTo>
                <a:lnTo>
                  <a:pt x="2657081" y="579043"/>
                </a:lnTo>
                <a:lnTo>
                  <a:pt x="2611564" y="567829"/>
                </a:lnTo>
                <a:lnTo>
                  <a:pt x="2563584" y="563968"/>
                </a:lnTo>
                <a:lnTo>
                  <a:pt x="2515603" y="567829"/>
                </a:lnTo>
                <a:lnTo>
                  <a:pt x="2470086" y="579043"/>
                </a:lnTo>
                <a:lnTo>
                  <a:pt x="2427643" y="596988"/>
                </a:lnTo>
                <a:lnTo>
                  <a:pt x="2388882" y="621055"/>
                </a:lnTo>
                <a:lnTo>
                  <a:pt x="2354415" y="650633"/>
                </a:lnTo>
                <a:lnTo>
                  <a:pt x="2324849" y="685101"/>
                </a:lnTo>
                <a:lnTo>
                  <a:pt x="2300782" y="723874"/>
                </a:lnTo>
                <a:lnTo>
                  <a:pt x="2282850" y="766330"/>
                </a:lnTo>
                <a:lnTo>
                  <a:pt x="2271636" y="811860"/>
                </a:lnTo>
                <a:lnTo>
                  <a:pt x="2267775" y="859853"/>
                </a:lnTo>
                <a:lnTo>
                  <a:pt x="2267775" y="1580222"/>
                </a:lnTo>
                <a:lnTo>
                  <a:pt x="2271636" y="1628216"/>
                </a:lnTo>
                <a:lnTo>
                  <a:pt x="2282850" y="1673745"/>
                </a:lnTo>
                <a:lnTo>
                  <a:pt x="2300782" y="1716201"/>
                </a:lnTo>
                <a:lnTo>
                  <a:pt x="2324849" y="1754974"/>
                </a:lnTo>
                <a:lnTo>
                  <a:pt x="2354415" y="1789455"/>
                </a:lnTo>
                <a:lnTo>
                  <a:pt x="2388882" y="1819021"/>
                </a:lnTo>
                <a:lnTo>
                  <a:pt x="2427643" y="1843087"/>
                </a:lnTo>
                <a:lnTo>
                  <a:pt x="2470086" y="1861032"/>
                </a:lnTo>
                <a:lnTo>
                  <a:pt x="2515603" y="1872246"/>
                </a:lnTo>
                <a:lnTo>
                  <a:pt x="2563584" y="1876120"/>
                </a:lnTo>
                <a:lnTo>
                  <a:pt x="2611564" y="1872246"/>
                </a:lnTo>
                <a:lnTo>
                  <a:pt x="2657081" y="1861032"/>
                </a:lnTo>
                <a:lnTo>
                  <a:pt x="2699524" y="1843087"/>
                </a:lnTo>
                <a:lnTo>
                  <a:pt x="2738285" y="1819021"/>
                </a:lnTo>
                <a:lnTo>
                  <a:pt x="2772753" y="1789455"/>
                </a:lnTo>
                <a:lnTo>
                  <a:pt x="2802318" y="1754974"/>
                </a:lnTo>
                <a:lnTo>
                  <a:pt x="2826372" y="1716201"/>
                </a:lnTo>
                <a:lnTo>
                  <a:pt x="2844317" y="1673745"/>
                </a:lnTo>
                <a:lnTo>
                  <a:pt x="2855518" y="1628216"/>
                </a:lnTo>
                <a:lnTo>
                  <a:pt x="2859392" y="1580222"/>
                </a:lnTo>
                <a:lnTo>
                  <a:pt x="2859392" y="859853"/>
                </a:lnTo>
                <a:close/>
              </a:path>
            </a:pathLst>
          </a:custGeom>
          <a:solidFill>
            <a:srgbClr val="7DB57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612862" y="5741424"/>
            <a:ext cx="1697990" cy="1116753"/>
          </a:xfrm>
          <a:custGeom>
            <a:avLst/>
            <a:gdLst/>
            <a:ahLst/>
            <a:cxnLst/>
            <a:rect l="l" t="t" r="r" b="b"/>
            <a:pathLst>
              <a:path w="2546985" h="1675129">
                <a:moveTo>
                  <a:pt x="329028" y="1674863"/>
                </a:moveTo>
                <a:lnTo>
                  <a:pt x="196884" y="1674863"/>
                </a:lnTo>
                <a:lnTo>
                  <a:pt x="196884" y="1223215"/>
                </a:lnTo>
                <a:lnTo>
                  <a:pt x="329028" y="1223215"/>
                </a:lnTo>
                <a:lnTo>
                  <a:pt x="329028" y="1674863"/>
                </a:lnTo>
                <a:close/>
              </a:path>
              <a:path w="2546985" h="1675129">
                <a:moveTo>
                  <a:pt x="624444" y="663879"/>
                </a:moveTo>
                <a:lnTo>
                  <a:pt x="33612" y="420855"/>
                </a:lnTo>
                <a:lnTo>
                  <a:pt x="478765" y="420855"/>
                </a:lnTo>
                <a:lnTo>
                  <a:pt x="624444" y="663879"/>
                </a:lnTo>
                <a:close/>
              </a:path>
              <a:path w="2546985" h="1675129">
                <a:moveTo>
                  <a:pt x="665373" y="1056446"/>
                </a:moveTo>
                <a:lnTo>
                  <a:pt x="0" y="797632"/>
                </a:lnTo>
                <a:lnTo>
                  <a:pt x="510232" y="797632"/>
                </a:lnTo>
                <a:lnTo>
                  <a:pt x="665373" y="1056446"/>
                </a:lnTo>
                <a:close/>
              </a:path>
              <a:path w="2546985" h="1675129">
                <a:moveTo>
                  <a:pt x="1225336" y="303135"/>
                </a:moveTo>
                <a:lnTo>
                  <a:pt x="1159264" y="237045"/>
                </a:lnTo>
                <a:lnTo>
                  <a:pt x="1159264" y="0"/>
                </a:lnTo>
                <a:lnTo>
                  <a:pt x="1291408" y="0"/>
                </a:lnTo>
                <a:lnTo>
                  <a:pt x="1291408" y="237045"/>
                </a:lnTo>
                <a:lnTo>
                  <a:pt x="1225336" y="303135"/>
                </a:lnTo>
                <a:close/>
              </a:path>
              <a:path w="2546985" h="1675129">
                <a:moveTo>
                  <a:pt x="1159264" y="354765"/>
                </a:moveTo>
                <a:lnTo>
                  <a:pt x="959257" y="154706"/>
                </a:lnTo>
                <a:lnTo>
                  <a:pt x="1018101" y="95846"/>
                </a:lnTo>
                <a:lnTo>
                  <a:pt x="1159264" y="237045"/>
                </a:lnTo>
                <a:lnTo>
                  <a:pt x="1159264" y="354765"/>
                </a:lnTo>
                <a:close/>
              </a:path>
              <a:path w="2546985" h="1675129">
                <a:moveTo>
                  <a:pt x="1291408" y="354765"/>
                </a:moveTo>
                <a:lnTo>
                  <a:pt x="1291408" y="237045"/>
                </a:lnTo>
                <a:lnTo>
                  <a:pt x="1432570" y="95846"/>
                </a:lnTo>
                <a:lnTo>
                  <a:pt x="1491414" y="154706"/>
                </a:lnTo>
                <a:lnTo>
                  <a:pt x="1291408" y="354765"/>
                </a:lnTo>
                <a:close/>
              </a:path>
              <a:path w="2546985" h="1675129">
                <a:moveTo>
                  <a:pt x="1166491" y="361995"/>
                </a:moveTo>
                <a:lnTo>
                  <a:pt x="1159264" y="354765"/>
                </a:lnTo>
                <a:lnTo>
                  <a:pt x="1159264" y="237045"/>
                </a:lnTo>
                <a:lnTo>
                  <a:pt x="1225336" y="303135"/>
                </a:lnTo>
                <a:lnTo>
                  <a:pt x="1166491" y="361995"/>
                </a:lnTo>
                <a:close/>
              </a:path>
              <a:path w="2546985" h="1675129">
                <a:moveTo>
                  <a:pt x="1284180" y="361995"/>
                </a:moveTo>
                <a:lnTo>
                  <a:pt x="1225336" y="303135"/>
                </a:lnTo>
                <a:lnTo>
                  <a:pt x="1291408" y="237045"/>
                </a:lnTo>
                <a:lnTo>
                  <a:pt x="1291408" y="354765"/>
                </a:lnTo>
                <a:lnTo>
                  <a:pt x="1284180" y="361995"/>
                </a:lnTo>
                <a:close/>
              </a:path>
              <a:path w="2546985" h="1675129">
                <a:moveTo>
                  <a:pt x="1225336" y="420855"/>
                </a:moveTo>
                <a:lnTo>
                  <a:pt x="1166491" y="361995"/>
                </a:lnTo>
                <a:lnTo>
                  <a:pt x="1225336" y="303135"/>
                </a:lnTo>
                <a:lnTo>
                  <a:pt x="1284180" y="361995"/>
                </a:lnTo>
                <a:lnTo>
                  <a:pt x="1225336" y="420855"/>
                </a:lnTo>
                <a:close/>
              </a:path>
              <a:path w="2546985" h="1675129">
                <a:moveTo>
                  <a:pt x="1291408" y="1674863"/>
                </a:moveTo>
                <a:lnTo>
                  <a:pt x="1159264" y="1674863"/>
                </a:lnTo>
                <a:lnTo>
                  <a:pt x="1159264" y="354765"/>
                </a:lnTo>
                <a:lnTo>
                  <a:pt x="1225336" y="420855"/>
                </a:lnTo>
                <a:lnTo>
                  <a:pt x="1291408" y="420855"/>
                </a:lnTo>
                <a:lnTo>
                  <a:pt x="1291408" y="1332568"/>
                </a:lnTo>
                <a:lnTo>
                  <a:pt x="1208977" y="1415020"/>
                </a:lnTo>
                <a:lnTo>
                  <a:pt x="1267821" y="1473880"/>
                </a:lnTo>
                <a:lnTo>
                  <a:pt x="1291408" y="1473880"/>
                </a:lnTo>
                <a:lnTo>
                  <a:pt x="1291408" y="1674863"/>
                </a:lnTo>
                <a:close/>
              </a:path>
              <a:path w="2546985" h="1675129">
                <a:moveTo>
                  <a:pt x="1291408" y="420855"/>
                </a:moveTo>
                <a:lnTo>
                  <a:pt x="1225336" y="420855"/>
                </a:lnTo>
                <a:lnTo>
                  <a:pt x="1291408" y="354765"/>
                </a:lnTo>
                <a:lnTo>
                  <a:pt x="1291408" y="420855"/>
                </a:lnTo>
                <a:close/>
              </a:path>
              <a:path w="2546985" h="1675129">
                <a:moveTo>
                  <a:pt x="1291408" y="1450288"/>
                </a:moveTo>
                <a:lnTo>
                  <a:pt x="1291408" y="1332568"/>
                </a:lnTo>
                <a:lnTo>
                  <a:pt x="1646741" y="977141"/>
                </a:lnTo>
                <a:lnTo>
                  <a:pt x="1705585" y="1036001"/>
                </a:lnTo>
                <a:lnTo>
                  <a:pt x="1291408" y="1450288"/>
                </a:lnTo>
                <a:close/>
              </a:path>
              <a:path w="2546985" h="1675129">
                <a:moveTo>
                  <a:pt x="1267821" y="1473880"/>
                </a:moveTo>
                <a:lnTo>
                  <a:pt x="1208977" y="1415020"/>
                </a:lnTo>
                <a:lnTo>
                  <a:pt x="1291408" y="1332568"/>
                </a:lnTo>
                <a:lnTo>
                  <a:pt x="1291408" y="1450288"/>
                </a:lnTo>
                <a:lnTo>
                  <a:pt x="1267821" y="1473880"/>
                </a:lnTo>
                <a:close/>
              </a:path>
              <a:path w="2546985" h="1675129">
                <a:moveTo>
                  <a:pt x="1291408" y="1473880"/>
                </a:moveTo>
                <a:lnTo>
                  <a:pt x="1267821" y="1473880"/>
                </a:lnTo>
                <a:lnTo>
                  <a:pt x="1291408" y="1450288"/>
                </a:lnTo>
                <a:lnTo>
                  <a:pt x="1291408" y="1473880"/>
                </a:lnTo>
                <a:close/>
              </a:path>
              <a:path w="2546985" h="1675129">
                <a:moveTo>
                  <a:pt x="2309348" y="864052"/>
                </a:moveTo>
                <a:lnTo>
                  <a:pt x="2243470" y="798156"/>
                </a:lnTo>
                <a:lnTo>
                  <a:pt x="2243470" y="626990"/>
                </a:lnTo>
                <a:lnTo>
                  <a:pt x="2375614" y="626990"/>
                </a:lnTo>
                <a:lnTo>
                  <a:pt x="2375614" y="797769"/>
                </a:lnTo>
                <a:lnTo>
                  <a:pt x="2309348" y="864052"/>
                </a:lnTo>
                <a:close/>
              </a:path>
              <a:path w="2546985" h="1675129">
                <a:moveTo>
                  <a:pt x="2243470" y="915876"/>
                </a:moveTo>
                <a:lnTo>
                  <a:pt x="2071712" y="744073"/>
                </a:lnTo>
                <a:lnTo>
                  <a:pt x="2130556" y="685213"/>
                </a:lnTo>
                <a:lnTo>
                  <a:pt x="2243470" y="798156"/>
                </a:lnTo>
                <a:lnTo>
                  <a:pt x="2243470" y="915876"/>
                </a:lnTo>
                <a:close/>
              </a:path>
              <a:path w="2546985" h="1675129">
                <a:moveTo>
                  <a:pt x="2375614" y="915489"/>
                </a:moveTo>
                <a:lnTo>
                  <a:pt x="2375614" y="797769"/>
                </a:lnTo>
                <a:lnTo>
                  <a:pt x="2488140" y="685213"/>
                </a:lnTo>
                <a:lnTo>
                  <a:pt x="2546985" y="744073"/>
                </a:lnTo>
                <a:lnTo>
                  <a:pt x="2375614" y="915489"/>
                </a:lnTo>
                <a:close/>
              </a:path>
              <a:path w="2546985" h="1675129">
                <a:moveTo>
                  <a:pt x="2339339" y="951773"/>
                </a:moveTo>
                <a:lnTo>
                  <a:pt x="2309348" y="921774"/>
                </a:lnTo>
                <a:lnTo>
                  <a:pt x="2338202" y="892913"/>
                </a:lnTo>
                <a:lnTo>
                  <a:pt x="2309348" y="864052"/>
                </a:lnTo>
                <a:lnTo>
                  <a:pt x="2375614" y="797769"/>
                </a:lnTo>
                <a:lnTo>
                  <a:pt x="2375614" y="915489"/>
                </a:lnTo>
                <a:lnTo>
                  <a:pt x="2339339" y="951773"/>
                </a:lnTo>
                <a:close/>
              </a:path>
              <a:path w="2546985" h="1675129">
                <a:moveTo>
                  <a:pt x="2279357" y="951773"/>
                </a:moveTo>
                <a:lnTo>
                  <a:pt x="2243470" y="915876"/>
                </a:lnTo>
                <a:lnTo>
                  <a:pt x="2243470" y="798156"/>
                </a:lnTo>
                <a:lnTo>
                  <a:pt x="2309348" y="864052"/>
                </a:lnTo>
                <a:lnTo>
                  <a:pt x="2280495" y="892913"/>
                </a:lnTo>
                <a:lnTo>
                  <a:pt x="2309348" y="921774"/>
                </a:lnTo>
                <a:lnTo>
                  <a:pt x="2279357" y="951773"/>
                </a:lnTo>
                <a:close/>
              </a:path>
              <a:path w="2546985" h="1675129">
                <a:moveTo>
                  <a:pt x="2309348" y="921774"/>
                </a:moveTo>
                <a:lnTo>
                  <a:pt x="2280495" y="892913"/>
                </a:lnTo>
                <a:lnTo>
                  <a:pt x="2309348" y="864052"/>
                </a:lnTo>
                <a:lnTo>
                  <a:pt x="2338202" y="892913"/>
                </a:lnTo>
                <a:lnTo>
                  <a:pt x="2309348" y="921774"/>
                </a:lnTo>
                <a:close/>
              </a:path>
              <a:path w="2546985" h="1675129">
                <a:moveTo>
                  <a:pt x="2375614" y="951773"/>
                </a:moveTo>
                <a:lnTo>
                  <a:pt x="2339339" y="951773"/>
                </a:lnTo>
                <a:lnTo>
                  <a:pt x="2375614" y="915489"/>
                </a:lnTo>
                <a:lnTo>
                  <a:pt x="2375614" y="951773"/>
                </a:lnTo>
                <a:close/>
              </a:path>
              <a:path w="2546985" h="1675129">
                <a:moveTo>
                  <a:pt x="2375614" y="1674863"/>
                </a:moveTo>
                <a:lnTo>
                  <a:pt x="2243470" y="1674863"/>
                </a:lnTo>
                <a:lnTo>
                  <a:pt x="2243470" y="915876"/>
                </a:lnTo>
                <a:lnTo>
                  <a:pt x="2279357" y="951773"/>
                </a:lnTo>
                <a:lnTo>
                  <a:pt x="2375614" y="951773"/>
                </a:lnTo>
                <a:lnTo>
                  <a:pt x="2375614" y="1674863"/>
                </a:lnTo>
                <a:close/>
              </a:path>
              <a:path w="2546985" h="1675129">
                <a:moveTo>
                  <a:pt x="2339339" y="951773"/>
                </a:moveTo>
                <a:lnTo>
                  <a:pt x="2279357" y="951773"/>
                </a:lnTo>
                <a:lnTo>
                  <a:pt x="2309348" y="921774"/>
                </a:lnTo>
                <a:lnTo>
                  <a:pt x="2339339" y="951773"/>
                </a:lnTo>
                <a:close/>
              </a:path>
            </a:pathLst>
          </a:custGeom>
          <a:solidFill>
            <a:srgbClr val="002A00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646656" y="5459821"/>
            <a:ext cx="1703493" cy="613833"/>
          </a:xfrm>
          <a:custGeom>
            <a:avLst/>
            <a:gdLst/>
            <a:ahLst/>
            <a:cxnLst/>
            <a:rect l="l" t="t" r="r" b="b"/>
            <a:pathLst>
              <a:path w="2555240" h="920750">
                <a:moveTo>
                  <a:pt x="66273" y="609193"/>
                </a:moveTo>
                <a:lnTo>
                  <a:pt x="24242" y="598572"/>
                </a:lnTo>
                <a:lnTo>
                  <a:pt x="4757" y="575026"/>
                </a:lnTo>
                <a:lnTo>
                  <a:pt x="0" y="561974"/>
                </a:lnTo>
                <a:lnTo>
                  <a:pt x="195739" y="235440"/>
                </a:lnTo>
                <a:lnTo>
                  <a:pt x="375313" y="535003"/>
                </a:lnTo>
                <a:lnTo>
                  <a:pt x="264007" y="535003"/>
                </a:lnTo>
                <a:lnTo>
                  <a:pt x="210702" y="545096"/>
                </a:lnTo>
                <a:lnTo>
                  <a:pt x="138669" y="583468"/>
                </a:lnTo>
                <a:lnTo>
                  <a:pt x="66273" y="609193"/>
                </a:lnTo>
                <a:close/>
              </a:path>
              <a:path w="2555240" h="920750">
                <a:moveTo>
                  <a:pt x="419896" y="609376"/>
                </a:moveTo>
                <a:lnTo>
                  <a:pt x="324950" y="555621"/>
                </a:lnTo>
                <a:lnTo>
                  <a:pt x="264007" y="535003"/>
                </a:lnTo>
                <a:lnTo>
                  <a:pt x="375313" y="535003"/>
                </a:lnTo>
                <a:lnTo>
                  <a:pt x="419896" y="609376"/>
                </a:lnTo>
                <a:close/>
              </a:path>
              <a:path w="2555240" h="920750">
                <a:moveTo>
                  <a:pt x="1963041" y="859848"/>
                </a:moveTo>
                <a:lnTo>
                  <a:pt x="1966913" y="811854"/>
                </a:lnTo>
                <a:lnTo>
                  <a:pt x="1978122" y="766325"/>
                </a:lnTo>
                <a:lnTo>
                  <a:pt x="1996060" y="723871"/>
                </a:lnTo>
                <a:lnTo>
                  <a:pt x="2020116" y="685101"/>
                </a:lnTo>
                <a:lnTo>
                  <a:pt x="2049683" y="650624"/>
                </a:lnTo>
                <a:lnTo>
                  <a:pt x="2084151" y="621049"/>
                </a:lnTo>
                <a:lnTo>
                  <a:pt x="2122911" y="596986"/>
                </a:lnTo>
                <a:lnTo>
                  <a:pt x="2165354" y="579043"/>
                </a:lnTo>
                <a:lnTo>
                  <a:pt x="2210871" y="567831"/>
                </a:lnTo>
                <a:lnTo>
                  <a:pt x="2258852" y="563958"/>
                </a:lnTo>
                <a:lnTo>
                  <a:pt x="2306836" y="567831"/>
                </a:lnTo>
                <a:lnTo>
                  <a:pt x="2352354" y="579043"/>
                </a:lnTo>
                <a:lnTo>
                  <a:pt x="2394797" y="596986"/>
                </a:lnTo>
                <a:lnTo>
                  <a:pt x="2433557" y="621049"/>
                </a:lnTo>
                <a:lnTo>
                  <a:pt x="2468024" y="650624"/>
                </a:lnTo>
                <a:lnTo>
                  <a:pt x="2497591" y="685101"/>
                </a:lnTo>
                <a:lnTo>
                  <a:pt x="2521647" y="723871"/>
                </a:lnTo>
                <a:lnTo>
                  <a:pt x="2539584" y="766325"/>
                </a:lnTo>
                <a:lnTo>
                  <a:pt x="2547696" y="799279"/>
                </a:lnTo>
                <a:lnTo>
                  <a:pt x="2158112" y="799279"/>
                </a:lnTo>
                <a:lnTo>
                  <a:pt x="2062485" y="806009"/>
                </a:lnTo>
                <a:lnTo>
                  <a:pt x="1991088" y="839658"/>
                </a:lnTo>
                <a:lnTo>
                  <a:pt x="1963041" y="859848"/>
                </a:lnTo>
                <a:close/>
              </a:path>
              <a:path w="2555240" h="920750">
                <a:moveTo>
                  <a:pt x="2359593" y="920417"/>
                </a:moveTo>
                <a:lnTo>
                  <a:pt x="2158112" y="799279"/>
                </a:lnTo>
                <a:lnTo>
                  <a:pt x="2547696" y="799279"/>
                </a:lnTo>
                <a:lnTo>
                  <a:pt x="2550792" y="811854"/>
                </a:lnTo>
                <a:lnTo>
                  <a:pt x="2554664" y="859848"/>
                </a:lnTo>
                <a:lnTo>
                  <a:pt x="2526616" y="880038"/>
                </a:lnTo>
                <a:lnTo>
                  <a:pt x="2455220" y="913687"/>
                </a:lnTo>
                <a:lnTo>
                  <a:pt x="2359593" y="920417"/>
                </a:lnTo>
                <a:close/>
              </a:path>
              <a:path w="2555240" h="920750">
                <a:moveTo>
                  <a:pt x="928269" y="401400"/>
                </a:moveTo>
                <a:lnTo>
                  <a:pt x="872002" y="398302"/>
                </a:lnTo>
                <a:lnTo>
                  <a:pt x="820017" y="389967"/>
                </a:lnTo>
                <a:lnTo>
                  <a:pt x="773287" y="378125"/>
                </a:lnTo>
                <a:lnTo>
                  <a:pt x="732787" y="364506"/>
                </a:lnTo>
                <a:lnTo>
                  <a:pt x="674370" y="338853"/>
                </a:lnTo>
                <a:lnTo>
                  <a:pt x="652556" y="326848"/>
                </a:lnTo>
                <a:lnTo>
                  <a:pt x="676286" y="283284"/>
                </a:lnTo>
                <a:lnTo>
                  <a:pt x="703510" y="242059"/>
                </a:lnTo>
                <a:lnTo>
                  <a:pt x="734028" y="203373"/>
                </a:lnTo>
                <a:lnTo>
                  <a:pt x="767642" y="167425"/>
                </a:lnTo>
                <a:lnTo>
                  <a:pt x="804153" y="134413"/>
                </a:lnTo>
                <a:lnTo>
                  <a:pt x="843363" y="104539"/>
                </a:lnTo>
                <a:lnTo>
                  <a:pt x="885071" y="78001"/>
                </a:lnTo>
                <a:lnTo>
                  <a:pt x="929081" y="54998"/>
                </a:lnTo>
                <a:lnTo>
                  <a:pt x="975192" y="35730"/>
                </a:lnTo>
                <a:lnTo>
                  <a:pt x="1023206" y="20397"/>
                </a:lnTo>
                <a:lnTo>
                  <a:pt x="1072925" y="9198"/>
                </a:lnTo>
                <a:lnTo>
                  <a:pt x="1124149" y="2332"/>
                </a:lnTo>
                <a:lnTo>
                  <a:pt x="1176679" y="0"/>
                </a:lnTo>
                <a:lnTo>
                  <a:pt x="1227848" y="2213"/>
                </a:lnTo>
                <a:lnTo>
                  <a:pt x="1277781" y="8729"/>
                </a:lnTo>
                <a:lnTo>
                  <a:pt x="1326296" y="19365"/>
                </a:lnTo>
                <a:lnTo>
                  <a:pt x="1373209" y="33936"/>
                </a:lnTo>
                <a:lnTo>
                  <a:pt x="1418336" y="52258"/>
                </a:lnTo>
                <a:lnTo>
                  <a:pt x="1461495" y="74147"/>
                </a:lnTo>
                <a:lnTo>
                  <a:pt x="1502501" y="99418"/>
                </a:lnTo>
                <a:lnTo>
                  <a:pt x="1541171" y="127888"/>
                </a:lnTo>
                <a:lnTo>
                  <a:pt x="1577321" y="159372"/>
                </a:lnTo>
                <a:lnTo>
                  <a:pt x="1610769" y="193686"/>
                </a:lnTo>
                <a:lnTo>
                  <a:pt x="1641330" y="230647"/>
                </a:lnTo>
                <a:lnTo>
                  <a:pt x="1667451" y="268103"/>
                </a:lnTo>
                <a:lnTo>
                  <a:pt x="1395621" y="268103"/>
                </a:lnTo>
                <a:lnTo>
                  <a:pt x="1341431" y="269206"/>
                </a:lnTo>
                <a:lnTo>
                  <a:pt x="1286393" y="278442"/>
                </a:lnTo>
                <a:lnTo>
                  <a:pt x="1231233" y="297189"/>
                </a:lnTo>
                <a:lnTo>
                  <a:pt x="1176635" y="326848"/>
                </a:lnTo>
                <a:lnTo>
                  <a:pt x="1113023" y="361972"/>
                </a:lnTo>
                <a:lnTo>
                  <a:pt x="1049753" y="384965"/>
                </a:lnTo>
                <a:lnTo>
                  <a:pt x="987844" y="397530"/>
                </a:lnTo>
                <a:lnTo>
                  <a:pt x="928269" y="401400"/>
                </a:lnTo>
                <a:close/>
              </a:path>
              <a:path w="2555240" h="920750">
                <a:moveTo>
                  <a:pt x="1731043" y="401264"/>
                </a:moveTo>
                <a:lnTo>
                  <a:pt x="1690180" y="372369"/>
                </a:lnTo>
                <a:lnTo>
                  <a:pt x="1628425" y="336360"/>
                </a:lnTo>
                <a:lnTo>
                  <a:pt x="1589372" y="317465"/>
                </a:lnTo>
                <a:lnTo>
                  <a:pt x="1545839" y="299814"/>
                </a:lnTo>
                <a:lnTo>
                  <a:pt x="1498552" y="284785"/>
                </a:lnTo>
                <a:lnTo>
                  <a:pt x="1448237" y="273756"/>
                </a:lnTo>
                <a:lnTo>
                  <a:pt x="1395621" y="268103"/>
                </a:lnTo>
                <a:lnTo>
                  <a:pt x="1667451" y="268103"/>
                </a:lnTo>
                <a:lnTo>
                  <a:pt x="1668822" y="270069"/>
                </a:lnTo>
                <a:lnTo>
                  <a:pt x="1693060" y="311769"/>
                </a:lnTo>
                <a:lnTo>
                  <a:pt x="1713862" y="355562"/>
                </a:lnTo>
                <a:lnTo>
                  <a:pt x="1731043" y="401264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2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872098"/>
          </a:xfrm>
        </p:spPr>
        <p:txBody>
          <a:bodyPr lIns="0" tIns="0" rIns="0" bIns="0"/>
          <a:lstStyle>
            <a:lvl1pPr>
              <a:defRPr sz="5667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0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9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A91D-9103-4BFB-832A-63F2B017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DE076-83A3-4051-9AFD-E4239733B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1EC7-111C-48CA-969A-E0368F9A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33C1-3B3C-4F19-B795-08E883E8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9AF5-569F-495C-8940-FE204C3A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73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6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31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19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89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2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21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25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71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D51E-4BAD-48C0-9A7F-3BFB3956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5550-A593-489B-8C95-A4010C819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2F730-DB84-4326-AFC0-6D06504A1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632EF-6E9C-42F8-84BA-27B5A7C6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067A3-4053-4120-9B5C-F6D94B32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2F161-9B5E-499E-8A4A-017EB987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36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71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5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388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91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4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3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561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7625-DC52-4FEF-8523-E9A6B0CF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941D-1DF9-4263-8610-5BC288B33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BC11D-B279-45A2-B80C-5A2468498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FA9F4-4F9B-416B-B8CA-B265C2C37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C0A48-6110-4C9E-8FAC-68B483659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46A91-6814-47E6-89F9-9D2F9EDE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0D642-1F4A-4AA9-BCE2-BB0FE4C1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0A3E24-536E-4499-84E2-20A8D7A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9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36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51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05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7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0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527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868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94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73915" y="2978079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491415" y="3739672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73915" y="3359892"/>
            <a:ext cx="108817" cy="10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1491415" y="4121486"/>
            <a:ext cx="108817" cy="108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20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3A84-CC6F-4040-854F-E0A300AF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B10AE-A8E0-418A-A914-738FAEBF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BC890-E6DA-49B4-A0CB-0B75422D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3CE80-581F-473E-8AD5-82DE6B23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68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7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5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2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8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9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8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2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5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6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61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64" Type="http://schemas.openxmlformats.org/officeDocument/2006/relationships/slideLayout" Target="../slideLayouts/slideLayout89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6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slideLayout" Target="../slideLayouts/slideLayout85.xml"/><Relationship Id="rId65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8F939-A8A8-48CB-8A0A-676EEB12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21403-B1EC-477B-9FA6-281731EE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EAF93-1094-4AFC-B856-9D5D65F02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914A-A7CA-47A8-ABFD-855C9978C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7150F-994C-41F6-82B4-00E9B45B2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B00F-BCE4-4ABD-9F41-14B2B687D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16ED-D851-4FC0-A240-0C68FE5E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2E04706B-4EC2-4241-A08F-856E1DF1720A}" type="datetimeFigureOut">
              <a:rPr lang="en-GB" smtClean="0">
                <a:uFillTx/>
              </a:rPr>
              <a:t>24/03/2024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47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8928" y="883296"/>
            <a:ext cx="4714145" cy="13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F4F4F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1131" y="2200195"/>
            <a:ext cx="924973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2A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3/24/2024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7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  <p:sldLayoutId id="2147484240" r:id="rId21"/>
    <p:sldLayoutId id="2147484241" r:id="rId22"/>
    <p:sldLayoutId id="2147484242" r:id="rId23"/>
    <p:sldLayoutId id="2147484243" r:id="rId24"/>
    <p:sldLayoutId id="2147484244" r:id="rId25"/>
    <p:sldLayoutId id="2147484245" r:id="rId26"/>
    <p:sldLayoutId id="2147484246" r:id="rId27"/>
    <p:sldLayoutId id="2147484247" r:id="rId28"/>
    <p:sldLayoutId id="2147484248" r:id="rId29"/>
    <p:sldLayoutId id="2147484249" r:id="rId30"/>
    <p:sldLayoutId id="2147484250" r:id="rId31"/>
    <p:sldLayoutId id="2147484251" r:id="rId32"/>
    <p:sldLayoutId id="2147484252" r:id="rId33"/>
    <p:sldLayoutId id="2147484253" r:id="rId34"/>
    <p:sldLayoutId id="2147484254" r:id="rId35"/>
    <p:sldLayoutId id="2147484255" r:id="rId36"/>
    <p:sldLayoutId id="2147484256" r:id="rId37"/>
    <p:sldLayoutId id="2147484257" r:id="rId38"/>
    <p:sldLayoutId id="2147484258" r:id="rId39"/>
    <p:sldLayoutId id="2147484259" r:id="rId40"/>
    <p:sldLayoutId id="2147484260" r:id="rId41"/>
    <p:sldLayoutId id="2147484261" r:id="rId42"/>
    <p:sldLayoutId id="2147484262" r:id="rId43"/>
    <p:sldLayoutId id="2147484263" r:id="rId44"/>
    <p:sldLayoutId id="2147484264" r:id="rId45"/>
    <p:sldLayoutId id="2147484265" r:id="rId46"/>
    <p:sldLayoutId id="2147484266" r:id="rId47"/>
    <p:sldLayoutId id="2147484267" r:id="rId48"/>
    <p:sldLayoutId id="2147484268" r:id="rId49"/>
    <p:sldLayoutId id="2147484269" r:id="rId50"/>
    <p:sldLayoutId id="2147484270" r:id="rId51"/>
    <p:sldLayoutId id="2147484271" r:id="rId52"/>
    <p:sldLayoutId id="2147484272" r:id="rId53"/>
    <p:sldLayoutId id="2147484273" r:id="rId54"/>
    <p:sldLayoutId id="2147484274" r:id="rId55"/>
    <p:sldLayoutId id="2147484275" r:id="rId56"/>
    <p:sldLayoutId id="2147484276" r:id="rId57"/>
    <p:sldLayoutId id="2147484277" r:id="rId58"/>
    <p:sldLayoutId id="2147484278" r:id="rId59"/>
    <p:sldLayoutId id="2147484279" r:id="rId60"/>
    <p:sldLayoutId id="2147484280" r:id="rId61"/>
    <p:sldLayoutId id="2147484281" r:id="rId62"/>
    <p:sldLayoutId id="2147484282" r:id="rId63"/>
    <p:sldLayoutId id="2147484479" r:id="rId6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80666-FB37-4B36-9149-507F3B0178E3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3627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  <p:sldLayoutId id="2147484425" r:id="rId18"/>
    <p:sldLayoutId id="2147484426" r:id="rId19"/>
    <p:sldLayoutId id="2147484427" r:id="rId20"/>
    <p:sldLayoutId id="2147484428" r:id="rId21"/>
    <p:sldLayoutId id="2147484429" r:id="rId22"/>
    <p:sldLayoutId id="2147484430" r:id="rId23"/>
    <p:sldLayoutId id="2147484431" r:id="rId24"/>
    <p:sldLayoutId id="2147484432" r:id="rId25"/>
    <p:sldLayoutId id="2147484433" r:id="rId26"/>
    <p:sldLayoutId id="2147484434" r:id="rId27"/>
    <p:sldLayoutId id="2147484435" r:id="rId28"/>
    <p:sldLayoutId id="2147484436" r:id="rId29"/>
    <p:sldLayoutId id="2147484437" r:id="rId30"/>
    <p:sldLayoutId id="2147484438" r:id="rId31"/>
    <p:sldLayoutId id="2147484439" r:id="rId32"/>
    <p:sldLayoutId id="2147484440" r:id="rId33"/>
    <p:sldLayoutId id="2147484441" r:id="rId34"/>
    <p:sldLayoutId id="2147484442" r:id="rId35"/>
    <p:sldLayoutId id="2147484443" r:id="rId36"/>
    <p:sldLayoutId id="2147484444" r:id="rId37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7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  <p:sldLayoutId id="2147484462" r:id="rId17"/>
    <p:sldLayoutId id="2147484463" r:id="rId18"/>
    <p:sldLayoutId id="2147484464" r:id="rId19"/>
    <p:sldLayoutId id="2147484465" r:id="rId20"/>
    <p:sldLayoutId id="2147484466" r:id="rId21"/>
    <p:sldLayoutId id="2147484467" r:id="rId22"/>
    <p:sldLayoutId id="2147484468" r:id="rId23"/>
    <p:sldLayoutId id="2147484469" r:id="rId24"/>
    <p:sldLayoutId id="2147484470" r:id="rId25"/>
    <p:sldLayoutId id="2147484471" r:id="rId26"/>
    <p:sldLayoutId id="2147484472" r:id="rId27"/>
    <p:sldLayoutId id="2147484473" r:id="rId28"/>
    <p:sldLayoutId id="2147484474" r:id="rId29"/>
    <p:sldLayoutId id="2147484475" r:id="rId30"/>
    <p:sldLayoutId id="2147484476" r:id="rId31"/>
    <p:sldLayoutId id="2147484477" r:id="rId32"/>
    <p:sldLayoutId id="2147484478" r:id="rId3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NULL"/><Relationship Id="rId5" Type="http://schemas.openxmlformats.org/officeDocument/2006/relationships/image" Target="../media/image28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8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2.xml"/><Relationship Id="rId7" Type="http://schemas.openxmlformats.org/officeDocument/2006/relationships/image" Target="../media/image1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 descr="5"/>
          <p:cNvSpPr>
            <a:spLocks noChangeArrowheads="1"/>
          </p:cNvSpPr>
          <p:nvPr/>
        </p:nvSpPr>
        <p:spPr bwMode="gray">
          <a:xfrm>
            <a:off x="1221317" y="4510091"/>
            <a:ext cx="99060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Rectangle 59"/>
          <p:cNvSpPr>
            <a:spLocks noChangeArrowheads="1"/>
          </p:cNvSpPr>
          <p:nvPr/>
        </p:nvSpPr>
        <p:spPr bwMode="gray">
          <a:xfrm>
            <a:off x="2271184" y="5314950"/>
            <a:ext cx="990600" cy="742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54"/>
          <p:cNvSpPr>
            <a:spLocks noChangeArrowheads="1"/>
          </p:cNvSpPr>
          <p:nvPr/>
        </p:nvSpPr>
        <p:spPr bwMode="gray">
          <a:xfrm>
            <a:off x="171451" y="3705225"/>
            <a:ext cx="990600" cy="742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53" name="Group 75"/>
          <p:cNvGrpSpPr>
            <a:grpSpLocks/>
          </p:cNvGrpSpPr>
          <p:nvPr/>
        </p:nvGrpSpPr>
        <p:grpSpPr bwMode="auto">
          <a:xfrm>
            <a:off x="152402" y="6070411"/>
            <a:ext cx="11914716" cy="631825"/>
            <a:chOff x="71" y="3751"/>
            <a:chExt cx="5629" cy="398"/>
          </a:xfrm>
        </p:grpSpPr>
        <p:sp>
          <p:nvSpPr>
            <p:cNvPr id="11" name="Freeform 24"/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rgbClr val="9BD3E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rgbClr val="357DA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2054" name="Group 7"/>
          <p:cNvGrpSpPr>
            <a:grpSpLocks/>
          </p:cNvGrpSpPr>
          <p:nvPr/>
        </p:nvGrpSpPr>
        <p:grpSpPr bwMode="auto">
          <a:xfrm rot="10800000">
            <a:off x="8005233" y="1778003"/>
            <a:ext cx="3691467" cy="779463"/>
            <a:chOff x="1566" y="164"/>
            <a:chExt cx="1455" cy="425"/>
          </a:xfrm>
        </p:grpSpPr>
        <p:sp>
          <p:nvSpPr>
            <p:cNvPr id="15" name="Freeform 8"/>
            <p:cNvSpPr>
              <a:spLocks/>
            </p:cNvSpPr>
            <p:nvPr/>
          </p:nvSpPr>
          <p:spPr bwMode="gray">
            <a:xfrm>
              <a:off x="1894" y="468"/>
              <a:ext cx="38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gray">
            <a:xfrm>
              <a:off x="2272" y="455"/>
              <a:ext cx="45" cy="138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gray">
            <a:xfrm>
              <a:off x="1772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gray">
            <a:xfrm>
              <a:off x="2795" y="378"/>
              <a:ext cx="143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2634" y="457"/>
              <a:ext cx="88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gray">
            <a:xfrm>
              <a:off x="2433" y="405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gray">
            <a:xfrm>
              <a:off x="1917" y="238"/>
              <a:ext cx="164" cy="357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2515" y="384"/>
              <a:ext cx="93" cy="209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1568" y="302"/>
              <a:ext cx="128" cy="293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gray">
            <a:xfrm>
              <a:off x="2599" y="336"/>
              <a:ext cx="68" cy="254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1674" y="167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2066" y="366"/>
              <a:ext cx="100" cy="229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gray">
            <a:xfrm>
              <a:off x="2922" y="366"/>
              <a:ext cx="100" cy="229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gray">
            <a:xfrm>
              <a:off x="2166" y="220"/>
              <a:ext cx="98" cy="370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2709" y="220"/>
              <a:ext cx="97" cy="370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056" name="Rectangle 28"/>
          <p:cNvSpPr>
            <a:spLocks noChangeArrowheads="1"/>
          </p:cNvSpPr>
          <p:nvPr/>
        </p:nvSpPr>
        <p:spPr bwMode="gray">
          <a:xfrm>
            <a:off x="152402" y="6610353"/>
            <a:ext cx="11908367" cy="163513"/>
          </a:xfrm>
          <a:prstGeom prst="rect">
            <a:avLst/>
          </a:prstGeom>
          <a:solidFill>
            <a:srgbClr val="58B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57" name="Group 74"/>
          <p:cNvGrpSpPr>
            <a:grpSpLocks/>
          </p:cNvGrpSpPr>
          <p:nvPr/>
        </p:nvGrpSpPr>
        <p:grpSpPr bwMode="auto">
          <a:xfrm>
            <a:off x="171336" y="144718"/>
            <a:ext cx="11976100" cy="1077853"/>
            <a:chOff x="54" y="538"/>
            <a:chExt cx="5658" cy="713"/>
          </a:xfrm>
        </p:grpSpPr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D3E5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57DA9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ỦY BAN NHÂN DÂN HUYỆN AN LÃO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 TIỂU HỌC AN TIẾN</a:t>
              </a: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058" name="Rectangle 42"/>
          <p:cNvSpPr>
            <a:spLocks noChangeArrowheads="1"/>
          </p:cNvSpPr>
          <p:nvPr/>
        </p:nvSpPr>
        <p:spPr bwMode="gray">
          <a:xfrm>
            <a:off x="1221317" y="5326066"/>
            <a:ext cx="988483" cy="744537"/>
          </a:xfrm>
          <a:prstGeom prst="rect">
            <a:avLst/>
          </a:pr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9" name="Rectangle 37" descr="6"/>
          <p:cNvSpPr>
            <a:spLocks noChangeArrowheads="1"/>
          </p:cNvSpPr>
          <p:nvPr/>
        </p:nvSpPr>
        <p:spPr bwMode="gray">
          <a:xfrm>
            <a:off x="2271184" y="5314950"/>
            <a:ext cx="990600" cy="742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60" name="Picture 4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3568" y="2911475"/>
            <a:ext cx="1797051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Rectangle 53"/>
          <p:cNvSpPr>
            <a:spLocks noChangeArrowheads="1"/>
          </p:cNvSpPr>
          <p:nvPr/>
        </p:nvSpPr>
        <p:spPr bwMode="auto">
          <a:xfrm>
            <a:off x="6292577" y="60822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64" name="Title 1"/>
          <p:cNvSpPr txBox="1">
            <a:spLocks/>
          </p:cNvSpPr>
          <p:nvPr/>
        </p:nvSpPr>
        <p:spPr bwMode="auto">
          <a:xfrm>
            <a:off x="0" y="859152"/>
            <a:ext cx="11827933" cy="21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CHÀO MỪNG QUÝ VỊ ĐẠI BIỂU VỀ DỰ HỘI THI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GIÁO VIÊN DẠY GIỎI CẤP HUYỆN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NĂM HỌC 2023 - 2024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65" name="Rectangle 3"/>
          <p:cNvSpPr txBox="1">
            <a:spLocks noChangeArrowheads="1"/>
          </p:cNvSpPr>
          <p:nvPr/>
        </p:nvSpPr>
        <p:spPr bwMode="gray">
          <a:xfrm>
            <a:off x="3071354" y="4075896"/>
            <a:ext cx="7321549" cy="819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066" name="TextBox 1"/>
          <p:cNvSpPr txBox="1">
            <a:spLocks noChangeArrowheads="1"/>
          </p:cNvSpPr>
          <p:nvPr/>
        </p:nvSpPr>
        <p:spPr bwMode="auto">
          <a:xfrm>
            <a:off x="4165590" y="6297602"/>
            <a:ext cx="6432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An Tiến, </a:t>
            </a:r>
            <a:r>
              <a:rPr kumimoji="0" lang="en-US" sz="1800" b="1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Ngày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14 tháng 03 năm 2024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754602" y="2774117"/>
            <a:ext cx="8774616" cy="16994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MÔN TOÁN - LỚP 2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BÀI 53: SO SÁNH CÁC SỐ CÓ BA CHỮ SỐ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TIẾT 2: LUYỆN TẬP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67" name="Rectangle 3"/>
          <p:cNvSpPr txBox="1">
            <a:spLocks noChangeArrowheads="1"/>
          </p:cNvSpPr>
          <p:nvPr/>
        </p:nvSpPr>
        <p:spPr bwMode="gray">
          <a:xfrm>
            <a:off x="5630413" y="4516176"/>
            <a:ext cx="7286729" cy="153244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Phạm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Thị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Minh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Khuê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: 1986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dục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Tiểu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học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88560" y="923358"/>
            <a:ext cx="239330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/>
        </p:nvSpPr>
        <p:spPr>
          <a:xfrm>
            <a:off x="0" y="-9144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700456" y="235259"/>
            <a:ext cx="11128711" cy="2416827"/>
            <a:chOff x="914355" y="561771"/>
            <a:chExt cx="11027342" cy="24168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699109" y="670274"/>
              <a:ext cx="102425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Vẽ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điểm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ghi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như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vẽ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Nối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điểm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đó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tự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bé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đến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lớn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14355" y="561771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F5541C7-EC58-4CB3-9F43-FF6C1D61276F}"/>
              </a:ext>
            </a:extLst>
          </p:cNvPr>
          <p:cNvSpPr/>
          <p:nvPr/>
        </p:nvSpPr>
        <p:spPr>
          <a:xfrm>
            <a:off x="8793687" y="2782782"/>
            <a:ext cx="224853" cy="2248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39F649-3299-495E-8876-2E9C36D30C45}"/>
              </a:ext>
            </a:extLst>
          </p:cNvPr>
          <p:cNvSpPr/>
          <p:nvPr/>
        </p:nvSpPr>
        <p:spPr>
          <a:xfrm>
            <a:off x="8793686" y="5667501"/>
            <a:ext cx="224853" cy="2248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7A82E-DFED-4C1D-81CE-B6D9C64E352E}"/>
              </a:ext>
            </a:extLst>
          </p:cNvPr>
          <p:cNvSpPr txBox="1"/>
          <p:nvPr/>
        </p:nvSpPr>
        <p:spPr>
          <a:xfrm>
            <a:off x="4429760" y="5062362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7E253E-23F7-43DA-9B9D-64B8FE67E7F7}"/>
              </a:ext>
            </a:extLst>
          </p:cNvPr>
          <p:cNvSpPr txBox="1"/>
          <p:nvPr/>
        </p:nvSpPr>
        <p:spPr>
          <a:xfrm>
            <a:off x="4658068" y="2306884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338A3F-7C7E-4DA0-8335-12461F7893A2}"/>
              </a:ext>
            </a:extLst>
          </p:cNvPr>
          <p:cNvSpPr txBox="1"/>
          <p:nvPr/>
        </p:nvSpPr>
        <p:spPr>
          <a:xfrm>
            <a:off x="9072224" y="5238053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18CBBA-C7EC-4CE8-B9E4-15FC21D121D6}"/>
              </a:ext>
            </a:extLst>
          </p:cNvPr>
          <p:cNvSpPr txBox="1"/>
          <p:nvPr/>
        </p:nvSpPr>
        <p:spPr>
          <a:xfrm>
            <a:off x="9072224" y="2306884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FC2662-95B3-410A-A0CD-3531CD2F396F}"/>
              </a:ext>
            </a:extLst>
          </p:cNvPr>
          <p:cNvSpPr/>
          <p:nvPr/>
        </p:nvSpPr>
        <p:spPr>
          <a:xfrm>
            <a:off x="5650135" y="2807927"/>
            <a:ext cx="224853" cy="2248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EB624D-2E00-4561-9682-9473AD7F85AA}"/>
              </a:ext>
            </a:extLst>
          </p:cNvPr>
          <p:cNvSpPr/>
          <p:nvPr/>
        </p:nvSpPr>
        <p:spPr>
          <a:xfrm>
            <a:off x="5646577" y="5541126"/>
            <a:ext cx="224853" cy="2248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06880" y="1087120"/>
            <a:ext cx="27228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74988" y="1087120"/>
            <a:ext cx="2694246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46786" y="1786709"/>
            <a:ext cx="8535465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85346" y="2599271"/>
            <a:ext cx="272288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-63901" y="1744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DB57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88499" y="16984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DB57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9CA92-4CD5-42D7-8B3E-1C099675DB52}"/>
              </a:ext>
            </a:extLst>
          </p:cNvPr>
          <p:cNvSpPr txBox="1"/>
          <p:nvPr/>
        </p:nvSpPr>
        <p:spPr>
          <a:xfrm>
            <a:off x="1130243" y="169849"/>
            <a:ext cx="10626074" cy="26272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Nam chọn cửa ghi số bé nhất. Hỏi mỗi bạn sẽ đến hành tinh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6EBA2D-2E0D-414E-AF1D-38F0AD4516F9}"/>
              </a:ext>
            </a:extLst>
          </p:cNvPr>
          <p:cNvSpPr/>
          <p:nvPr/>
        </p:nvSpPr>
        <p:spPr>
          <a:xfrm>
            <a:off x="424849" y="182882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5B2893-1EAC-4449-ACEC-271156F04D13}"/>
              </a:ext>
            </a:extLst>
          </p:cNvPr>
          <p:cNvCxnSpPr/>
          <p:nvPr/>
        </p:nvCxnSpPr>
        <p:spPr>
          <a:xfrm>
            <a:off x="1260228" y="1858954"/>
            <a:ext cx="777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9D3848-CE4F-4B66-B422-3E041BAA1D00}"/>
              </a:ext>
            </a:extLst>
          </p:cNvPr>
          <p:cNvCxnSpPr>
            <a:cxnSpLocks/>
          </p:cNvCxnSpPr>
          <p:nvPr/>
        </p:nvCxnSpPr>
        <p:spPr>
          <a:xfrm>
            <a:off x="4726950" y="1858954"/>
            <a:ext cx="14983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3E41E-9C25-4897-9A67-88E1AE823B28}"/>
              </a:ext>
            </a:extLst>
          </p:cNvPr>
          <p:cNvCxnSpPr/>
          <p:nvPr/>
        </p:nvCxnSpPr>
        <p:spPr>
          <a:xfrm>
            <a:off x="5926597" y="1275553"/>
            <a:ext cx="7184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C0B97A-72A0-4F3C-95D7-2FF9B9F7A077}"/>
              </a:ext>
            </a:extLst>
          </p:cNvPr>
          <p:cNvCxnSpPr>
            <a:cxnSpLocks/>
          </p:cNvCxnSpPr>
          <p:nvPr/>
        </p:nvCxnSpPr>
        <p:spPr>
          <a:xfrm>
            <a:off x="9197838" y="1275553"/>
            <a:ext cx="19317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AC18936-6F6C-485D-80A5-6E03415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834"/>
          <a:stretch/>
        </p:blipFill>
        <p:spPr>
          <a:xfrm>
            <a:off x="1351668" y="2460250"/>
            <a:ext cx="2466250" cy="3972138"/>
          </a:xfrm>
          <a:prstGeom prst="rect">
            <a:avLst/>
          </a:prstGeom>
        </p:spPr>
      </p:pic>
      <p:pic>
        <p:nvPicPr>
          <p:cNvPr id="20" name="Picture 2" descr="Image">
            <a:extLst>
              <a:ext uri="{FF2B5EF4-FFF2-40B4-BE49-F238E27FC236}">
                <a16:creationId xmlns:a16="http://schemas.microsoft.com/office/drawing/2014/main" id="{BEFD5F78-BCAF-4787-B9CA-3EC04461E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4" b="4330"/>
          <a:stretch/>
        </p:blipFill>
        <p:spPr bwMode="auto">
          <a:xfrm>
            <a:off x="86830" y="3409660"/>
            <a:ext cx="1154125" cy="29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">
            <a:extLst>
              <a:ext uri="{FF2B5EF4-FFF2-40B4-BE49-F238E27FC236}">
                <a16:creationId xmlns:a16="http://schemas.microsoft.com/office/drawing/2014/main" id="{3A11AD0E-490D-4CD2-9625-988AAFAC8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4" t="2663" r="22666" b="1668"/>
          <a:stretch/>
        </p:blipFill>
        <p:spPr bwMode="auto">
          <a:xfrm>
            <a:off x="7922987" y="3451581"/>
            <a:ext cx="1034200" cy="29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">
            <a:extLst>
              <a:ext uri="{FF2B5EF4-FFF2-40B4-BE49-F238E27FC236}">
                <a16:creationId xmlns:a16="http://schemas.microsoft.com/office/drawing/2014/main" id="{602B5B12-D7CF-4ADC-980F-77802016B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1287" r="62762" b="3044"/>
          <a:stretch/>
        </p:blipFill>
        <p:spPr bwMode="auto">
          <a:xfrm>
            <a:off x="4017554" y="3397326"/>
            <a:ext cx="1244404" cy="29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1A027C-BEE7-4D87-9CC8-6E90B6956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64" r="33270"/>
          <a:stretch/>
        </p:blipFill>
        <p:spPr>
          <a:xfrm>
            <a:off x="5367122" y="2411540"/>
            <a:ext cx="2466250" cy="39721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F87A72-6B1E-4CDA-8FB7-AD3B8C631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03" t="613" r="531" b="-613"/>
          <a:stretch/>
        </p:blipFill>
        <p:spPr>
          <a:xfrm>
            <a:off x="9028819" y="2493236"/>
            <a:ext cx="2466250" cy="39721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F99F7E-C06F-41E0-AC38-519A6B5F5290}"/>
              </a:ext>
            </a:extLst>
          </p:cNvPr>
          <p:cNvSpPr/>
          <p:nvPr/>
        </p:nvSpPr>
        <p:spPr>
          <a:xfrm>
            <a:off x="9887189" y="4503149"/>
            <a:ext cx="839449" cy="610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930184-34AB-47C8-AF25-EE1FC61259C5}"/>
              </a:ext>
            </a:extLst>
          </p:cNvPr>
          <p:cNvSpPr/>
          <p:nvPr/>
        </p:nvSpPr>
        <p:spPr>
          <a:xfrm>
            <a:off x="6225330" y="4478481"/>
            <a:ext cx="839449" cy="625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5013365" y="6279894"/>
            <a:ext cx="1377105" cy="54308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urved Up Arrow 2"/>
          <p:cNvSpPr/>
          <p:nvPr/>
        </p:nvSpPr>
        <p:spPr>
          <a:xfrm>
            <a:off x="8767571" y="6237045"/>
            <a:ext cx="1295639" cy="54308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1040636" y="6277066"/>
            <a:ext cx="1108152" cy="531602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7DB57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0256C1AD-E532-B9C3-407A-DA9D0973E135}"/>
              </a:ext>
            </a:extLst>
          </p:cNvPr>
          <p:cNvSpPr/>
          <p:nvPr/>
        </p:nvSpPr>
        <p:spPr>
          <a:xfrm>
            <a:off x="152400" y="127000"/>
            <a:ext cx="12434451" cy="6604000"/>
          </a:xfrm>
          <a:prstGeom prst="rect">
            <a:avLst/>
          </a:prstGeom>
          <a:blipFill>
            <a:blip r:embed="rId2" cstate="print"/>
            <a:stretch>
              <a:fillRect l="-1" r="-9483"/>
            </a:stretch>
          </a:blipFill>
        </p:spPr>
        <p:txBody>
          <a:bodyPr wrap="square" lIns="0" tIns="0" rIns="0" bIns="0" rtlCol="0"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:a16="http://schemas.microsoft.com/office/drawing/2014/main" id="{9E36D763-17CE-208E-46B4-FDBDFAEF7E86}"/>
              </a:ext>
            </a:extLst>
          </p:cNvPr>
          <p:cNvSpPr/>
          <p:nvPr/>
        </p:nvSpPr>
        <p:spPr>
          <a:xfrm>
            <a:off x="90716" y="6385546"/>
            <a:ext cx="1540510" cy="349673"/>
          </a:xfrm>
          <a:custGeom>
            <a:avLst/>
            <a:gdLst/>
            <a:ahLst/>
            <a:cxnLst/>
            <a:rect l="l" t="t" r="r" b="b"/>
            <a:pathLst>
              <a:path w="2310765" h="524510">
                <a:moveTo>
                  <a:pt x="73298" y="394724"/>
                </a:moveTo>
                <a:lnTo>
                  <a:pt x="1821228" y="394724"/>
                </a:lnTo>
                <a:lnTo>
                  <a:pt x="1792696" y="350337"/>
                </a:lnTo>
                <a:lnTo>
                  <a:pt x="1762696" y="308597"/>
                </a:lnTo>
                <a:lnTo>
                  <a:pt x="1731318" y="269503"/>
                </a:lnTo>
                <a:lnTo>
                  <a:pt x="1698652" y="233055"/>
                </a:lnTo>
                <a:lnTo>
                  <a:pt x="1664788" y="199252"/>
                </a:lnTo>
                <a:lnTo>
                  <a:pt x="1629817" y="168096"/>
                </a:lnTo>
                <a:lnTo>
                  <a:pt x="1593830" y="139585"/>
                </a:lnTo>
                <a:lnTo>
                  <a:pt x="1556915" y="113721"/>
                </a:lnTo>
                <a:lnTo>
                  <a:pt x="1519163" y="90502"/>
                </a:lnTo>
                <a:lnTo>
                  <a:pt x="1480665" y="69929"/>
                </a:lnTo>
                <a:lnTo>
                  <a:pt x="1441511" y="52001"/>
                </a:lnTo>
                <a:lnTo>
                  <a:pt x="1401790" y="36720"/>
                </a:lnTo>
                <a:lnTo>
                  <a:pt x="1361593" y="24084"/>
                </a:lnTo>
                <a:lnTo>
                  <a:pt x="1321011" y="14095"/>
                </a:lnTo>
                <a:lnTo>
                  <a:pt x="1280133" y="6750"/>
                </a:lnTo>
                <a:lnTo>
                  <a:pt x="1239050" y="2052"/>
                </a:lnTo>
                <a:lnTo>
                  <a:pt x="1197851" y="0"/>
                </a:lnTo>
                <a:lnTo>
                  <a:pt x="1156628" y="593"/>
                </a:lnTo>
                <a:lnTo>
                  <a:pt x="1115470" y="3831"/>
                </a:lnTo>
                <a:lnTo>
                  <a:pt x="1074467" y="9716"/>
                </a:lnTo>
                <a:lnTo>
                  <a:pt x="1033709" y="18246"/>
                </a:lnTo>
                <a:lnTo>
                  <a:pt x="993288" y="29422"/>
                </a:lnTo>
                <a:lnTo>
                  <a:pt x="953292" y="43243"/>
                </a:lnTo>
                <a:lnTo>
                  <a:pt x="913813" y="59710"/>
                </a:lnTo>
                <a:lnTo>
                  <a:pt x="874939" y="78823"/>
                </a:lnTo>
                <a:lnTo>
                  <a:pt x="836763" y="100581"/>
                </a:lnTo>
                <a:lnTo>
                  <a:pt x="799373" y="124985"/>
                </a:lnTo>
                <a:lnTo>
                  <a:pt x="762860" y="152035"/>
                </a:lnTo>
                <a:lnTo>
                  <a:pt x="727314" y="181730"/>
                </a:lnTo>
                <a:lnTo>
                  <a:pt x="692826" y="214070"/>
                </a:lnTo>
                <a:lnTo>
                  <a:pt x="276316" y="214070"/>
                </a:lnTo>
                <a:lnTo>
                  <a:pt x="214964" y="250614"/>
                </a:lnTo>
                <a:lnTo>
                  <a:pt x="178949" y="278329"/>
                </a:lnTo>
                <a:lnTo>
                  <a:pt x="144392" y="309840"/>
                </a:lnTo>
                <a:lnTo>
                  <a:pt x="111479" y="345146"/>
                </a:lnTo>
                <a:lnTo>
                  <a:pt x="80396" y="384248"/>
                </a:lnTo>
                <a:lnTo>
                  <a:pt x="73298" y="394724"/>
                </a:lnTo>
                <a:close/>
              </a:path>
              <a:path w="2310765" h="524510">
                <a:moveTo>
                  <a:pt x="276316" y="214070"/>
                </a:moveTo>
                <a:lnTo>
                  <a:pt x="692826" y="214070"/>
                </a:lnTo>
                <a:lnTo>
                  <a:pt x="653891" y="196241"/>
                </a:lnTo>
                <a:lnTo>
                  <a:pt x="614172" y="182207"/>
                </a:lnTo>
                <a:lnTo>
                  <a:pt x="573856" y="171969"/>
                </a:lnTo>
                <a:lnTo>
                  <a:pt x="533130" y="165526"/>
                </a:lnTo>
                <a:lnTo>
                  <a:pt x="492181" y="162878"/>
                </a:lnTo>
                <a:lnTo>
                  <a:pt x="451195" y="164025"/>
                </a:lnTo>
                <a:lnTo>
                  <a:pt x="410359" y="168968"/>
                </a:lnTo>
                <a:lnTo>
                  <a:pt x="369859" y="177707"/>
                </a:lnTo>
                <a:lnTo>
                  <a:pt x="329883" y="190240"/>
                </a:lnTo>
                <a:lnTo>
                  <a:pt x="290617" y="206569"/>
                </a:lnTo>
                <a:lnTo>
                  <a:pt x="276316" y="214070"/>
                </a:lnTo>
                <a:close/>
              </a:path>
              <a:path w="2310765" h="524510">
                <a:moveTo>
                  <a:pt x="0" y="524326"/>
                </a:moveTo>
                <a:lnTo>
                  <a:pt x="2310152" y="524326"/>
                </a:lnTo>
                <a:lnTo>
                  <a:pt x="2310152" y="515909"/>
                </a:lnTo>
                <a:lnTo>
                  <a:pt x="2290086" y="476643"/>
                </a:lnTo>
                <a:lnTo>
                  <a:pt x="2262173" y="434874"/>
                </a:lnTo>
                <a:lnTo>
                  <a:pt x="2231184" y="399017"/>
                </a:lnTo>
                <a:lnTo>
                  <a:pt x="2197588" y="369073"/>
                </a:lnTo>
                <a:lnTo>
                  <a:pt x="2161851" y="345041"/>
                </a:lnTo>
                <a:lnTo>
                  <a:pt x="2124444" y="326921"/>
                </a:lnTo>
                <a:lnTo>
                  <a:pt x="2085834" y="314712"/>
                </a:lnTo>
                <a:lnTo>
                  <a:pt x="2046489" y="308413"/>
                </a:lnTo>
                <a:lnTo>
                  <a:pt x="2006879" y="308025"/>
                </a:lnTo>
                <a:lnTo>
                  <a:pt x="1967470" y="313546"/>
                </a:lnTo>
                <a:lnTo>
                  <a:pt x="1928733" y="324978"/>
                </a:lnTo>
                <a:lnTo>
                  <a:pt x="1891134" y="342318"/>
                </a:lnTo>
                <a:lnTo>
                  <a:pt x="1855143" y="365567"/>
                </a:lnTo>
                <a:lnTo>
                  <a:pt x="1821228" y="394724"/>
                </a:lnTo>
                <a:lnTo>
                  <a:pt x="73298" y="394724"/>
                </a:lnTo>
                <a:lnTo>
                  <a:pt x="51331" y="427145"/>
                </a:lnTo>
                <a:lnTo>
                  <a:pt x="24470" y="473838"/>
                </a:lnTo>
                <a:lnTo>
                  <a:pt x="0" y="52432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560FE9-3A9E-DD0C-A98E-02BBBF0AED29}"/>
              </a:ext>
            </a:extLst>
          </p:cNvPr>
          <p:cNvGrpSpPr/>
          <p:nvPr/>
        </p:nvGrpSpPr>
        <p:grpSpPr bwMode="auto">
          <a:xfrm flipH="1">
            <a:off x="541231" y="426922"/>
            <a:ext cx="1030451" cy="1568541"/>
            <a:chOff x="0" y="0"/>
            <a:chExt cx="3462337" cy="57419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D78F33-F95D-91F7-B593-0F3B289FBDB3}"/>
                </a:ext>
              </a:extLst>
            </p:cNvPr>
            <p:cNvGrpSpPr/>
            <p:nvPr/>
          </p:nvGrpSpPr>
          <p:grpSpPr bwMode="auto">
            <a:xfrm>
              <a:off x="0" y="0"/>
              <a:ext cx="3462337" cy="5394325"/>
              <a:chOff x="0" y="0"/>
              <a:chExt cx="2181" cy="3398"/>
            </a:xfrm>
          </p:grpSpPr>
          <p:sp>
            <p:nvSpPr>
              <p:cNvPr id="179" name="Freeform 5">
                <a:extLst>
                  <a:ext uri="{FF2B5EF4-FFF2-40B4-BE49-F238E27FC236}">
                    <a16:creationId xmlns:a16="http://schemas.microsoft.com/office/drawing/2014/main" id="{B16E508F-7D9C-5B18-7030-1126F0931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929"/>
                <a:ext cx="624" cy="201"/>
              </a:xfrm>
              <a:custGeom>
                <a:avLst/>
                <a:gdLst>
                  <a:gd name="T0" fmla="*/ 1008 w 312"/>
                  <a:gd name="T1" fmla="*/ 60 h 101"/>
                  <a:gd name="T2" fmla="*/ 788 w 312"/>
                  <a:gd name="T3" fmla="*/ 96 h 101"/>
                  <a:gd name="T4" fmla="*/ 292 w 312"/>
                  <a:gd name="T5" fmla="*/ 209 h 101"/>
                  <a:gd name="T6" fmla="*/ 64 w 312"/>
                  <a:gd name="T7" fmla="*/ 301 h 101"/>
                  <a:gd name="T8" fmla="*/ 92 w 312"/>
                  <a:gd name="T9" fmla="*/ 396 h 101"/>
                  <a:gd name="T10" fmla="*/ 288 w 312"/>
                  <a:gd name="T11" fmla="*/ 400 h 101"/>
                  <a:gd name="T12" fmla="*/ 696 w 312"/>
                  <a:gd name="T13" fmla="*/ 344 h 101"/>
                  <a:gd name="T14" fmla="*/ 848 w 312"/>
                  <a:gd name="T15" fmla="*/ 301 h 101"/>
                  <a:gd name="T16" fmla="*/ 916 w 312"/>
                  <a:gd name="T17" fmla="*/ 285 h 101"/>
                  <a:gd name="T18" fmla="*/ 980 w 312"/>
                  <a:gd name="T19" fmla="*/ 249 h 101"/>
                  <a:gd name="T20" fmla="*/ 1116 w 312"/>
                  <a:gd name="T21" fmla="*/ 187 h 101"/>
                  <a:gd name="T22" fmla="*/ 1228 w 312"/>
                  <a:gd name="T23" fmla="*/ 100 h 101"/>
                  <a:gd name="T24" fmla="*/ 1008 w 312"/>
                  <a:gd name="T25" fmla="*/ 6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2"/>
                  <a:gd name="T40" fmla="*/ 0 h 101"/>
                  <a:gd name="T41" fmla="*/ 312 w 312"/>
                  <a:gd name="T42" fmla="*/ 101 h 1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2" h="101">
                    <a:moveTo>
                      <a:pt x="252" y="15"/>
                    </a:moveTo>
                    <a:cubicBezTo>
                      <a:pt x="233" y="18"/>
                      <a:pt x="215" y="20"/>
                      <a:pt x="197" y="24"/>
                    </a:cubicBezTo>
                    <a:cubicBezTo>
                      <a:pt x="156" y="33"/>
                      <a:pt x="112" y="38"/>
                      <a:pt x="73" y="53"/>
                    </a:cubicBezTo>
                    <a:cubicBezTo>
                      <a:pt x="56" y="59"/>
                      <a:pt x="31" y="65"/>
                      <a:pt x="16" y="76"/>
                    </a:cubicBezTo>
                    <a:cubicBezTo>
                      <a:pt x="0" y="87"/>
                      <a:pt x="4" y="98"/>
                      <a:pt x="23" y="100"/>
                    </a:cubicBezTo>
                    <a:cubicBezTo>
                      <a:pt x="39" y="101"/>
                      <a:pt x="56" y="101"/>
                      <a:pt x="72" y="101"/>
                    </a:cubicBezTo>
                    <a:cubicBezTo>
                      <a:pt x="106" y="99"/>
                      <a:pt x="141" y="93"/>
                      <a:pt x="174" y="87"/>
                    </a:cubicBezTo>
                    <a:cubicBezTo>
                      <a:pt x="187" y="84"/>
                      <a:pt x="200" y="80"/>
                      <a:pt x="212" y="76"/>
                    </a:cubicBezTo>
                    <a:cubicBezTo>
                      <a:pt x="218" y="74"/>
                      <a:pt x="224" y="73"/>
                      <a:pt x="229" y="72"/>
                    </a:cubicBezTo>
                    <a:cubicBezTo>
                      <a:pt x="235" y="70"/>
                      <a:pt x="239" y="66"/>
                      <a:pt x="245" y="63"/>
                    </a:cubicBezTo>
                    <a:cubicBezTo>
                      <a:pt x="256" y="58"/>
                      <a:pt x="268" y="54"/>
                      <a:pt x="279" y="47"/>
                    </a:cubicBezTo>
                    <a:cubicBezTo>
                      <a:pt x="288" y="42"/>
                      <a:pt x="303" y="38"/>
                      <a:pt x="307" y="25"/>
                    </a:cubicBezTo>
                    <a:cubicBezTo>
                      <a:pt x="312" y="0"/>
                      <a:pt x="265" y="14"/>
                      <a:pt x="252" y="15"/>
                    </a:cubicBezTo>
                    <a:close/>
                  </a:path>
                </a:pathLst>
              </a:custGeom>
              <a:solidFill>
                <a:srgbClr val="794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0" name="Freeform 6">
                <a:extLst>
                  <a:ext uri="{FF2B5EF4-FFF2-40B4-BE49-F238E27FC236}">
                    <a16:creationId xmlns:a16="http://schemas.microsoft.com/office/drawing/2014/main" id="{C3BB8F3A-2382-3BB3-56E7-C1D00B0FD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5" y="2430"/>
                <a:ext cx="249" cy="724"/>
              </a:xfrm>
              <a:custGeom>
                <a:avLst/>
                <a:gdLst>
                  <a:gd name="T0" fmla="*/ 4 w 125"/>
                  <a:gd name="T1" fmla="*/ 4 h 363"/>
                  <a:gd name="T2" fmla="*/ 0 w 125"/>
                  <a:gd name="T3" fmla="*/ 12 h 363"/>
                  <a:gd name="T4" fmla="*/ 247 w 125"/>
                  <a:gd name="T5" fmla="*/ 732 h 363"/>
                  <a:gd name="T6" fmla="*/ 484 w 125"/>
                  <a:gd name="T7" fmla="*/ 1436 h 363"/>
                  <a:gd name="T8" fmla="*/ 492 w 125"/>
                  <a:gd name="T9" fmla="*/ 1440 h 363"/>
                  <a:gd name="T10" fmla="*/ 496 w 125"/>
                  <a:gd name="T11" fmla="*/ 1432 h 363"/>
                  <a:gd name="T12" fmla="*/ 257 w 125"/>
                  <a:gd name="T13" fmla="*/ 728 h 363"/>
                  <a:gd name="T14" fmla="*/ 12 w 125"/>
                  <a:gd name="T15" fmla="*/ 4 h 363"/>
                  <a:gd name="T16" fmla="*/ 4 w 125"/>
                  <a:gd name="T17" fmla="*/ 4 h 3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5"/>
                  <a:gd name="T28" fmla="*/ 0 h 363"/>
                  <a:gd name="T29" fmla="*/ 125 w 125"/>
                  <a:gd name="T30" fmla="*/ 363 h 3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5" h="363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24" y="60"/>
                      <a:pt x="43" y="123"/>
                      <a:pt x="62" y="184"/>
                    </a:cubicBezTo>
                    <a:cubicBezTo>
                      <a:pt x="80" y="243"/>
                      <a:pt x="99" y="305"/>
                      <a:pt x="122" y="361"/>
                    </a:cubicBezTo>
                    <a:cubicBezTo>
                      <a:pt x="122" y="362"/>
                      <a:pt x="123" y="363"/>
                      <a:pt x="124" y="362"/>
                    </a:cubicBezTo>
                    <a:cubicBezTo>
                      <a:pt x="125" y="362"/>
                      <a:pt x="125" y="361"/>
                      <a:pt x="125" y="360"/>
                    </a:cubicBezTo>
                    <a:cubicBezTo>
                      <a:pt x="101" y="304"/>
                      <a:pt x="83" y="242"/>
                      <a:pt x="65" y="183"/>
                    </a:cubicBezTo>
                    <a:cubicBezTo>
                      <a:pt x="46" y="122"/>
                      <a:pt x="27" y="59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1" name="Freeform 7">
                <a:extLst>
                  <a:ext uri="{FF2B5EF4-FFF2-40B4-BE49-F238E27FC236}">
                    <a16:creationId xmlns:a16="http://schemas.microsoft.com/office/drawing/2014/main" id="{AA1D45AC-D50D-A16C-3102-E1CEB94F2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2316"/>
                <a:ext cx="152" cy="750"/>
              </a:xfrm>
              <a:custGeom>
                <a:avLst/>
                <a:gdLst>
                  <a:gd name="T0" fmla="*/ 4 w 76"/>
                  <a:gd name="T1" fmla="*/ 0 h 376"/>
                  <a:gd name="T2" fmla="*/ 0 w 76"/>
                  <a:gd name="T3" fmla="*/ 4 h 376"/>
                  <a:gd name="T4" fmla="*/ 0 w 76"/>
                  <a:gd name="T5" fmla="*/ 8 h 376"/>
                  <a:gd name="T6" fmla="*/ 52 w 76"/>
                  <a:gd name="T7" fmla="*/ 279 h 376"/>
                  <a:gd name="T8" fmla="*/ 72 w 76"/>
                  <a:gd name="T9" fmla="*/ 405 h 376"/>
                  <a:gd name="T10" fmla="*/ 84 w 76"/>
                  <a:gd name="T11" fmla="*/ 481 h 376"/>
                  <a:gd name="T12" fmla="*/ 148 w 76"/>
                  <a:gd name="T13" fmla="*/ 792 h 376"/>
                  <a:gd name="T14" fmla="*/ 256 w 76"/>
                  <a:gd name="T15" fmla="*/ 1301 h 376"/>
                  <a:gd name="T16" fmla="*/ 292 w 76"/>
                  <a:gd name="T17" fmla="*/ 1480 h 376"/>
                  <a:gd name="T18" fmla="*/ 292 w 76"/>
                  <a:gd name="T19" fmla="*/ 1484 h 376"/>
                  <a:gd name="T20" fmla="*/ 300 w 76"/>
                  <a:gd name="T21" fmla="*/ 1496 h 376"/>
                  <a:gd name="T22" fmla="*/ 304 w 76"/>
                  <a:gd name="T23" fmla="*/ 1484 h 376"/>
                  <a:gd name="T24" fmla="*/ 304 w 76"/>
                  <a:gd name="T25" fmla="*/ 1484 h 376"/>
                  <a:gd name="T26" fmla="*/ 304 w 76"/>
                  <a:gd name="T27" fmla="*/ 1480 h 376"/>
                  <a:gd name="T28" fmla="*/ 304 w 76"/>
                  <a:gd name="T29" fmla="*/ 1480 h 376"/>
                  <a:gd name="T30" fmla="*/ 304 w 76"/>
                  <a:gd name="T31" fmla="*/ 1468 h 376"/>
                  <a:gd name="T32" fmla="*/ 304 w 76"/>
                  <a:gd name="T33" fmla="*/ 1464 h 376"/>
                  <a:gd name="T34" fmla="*/ 300 w 76"/>
                  <a:gd name="T35" fmla="*/ 1464 h 376"/>
                  <a:gd name="T36" fmla="*/ 268 w 76"/>
                  <a:gd name="T37" fmla="*/ 1297 h 376"/>
                  <a:gd name="T38" fmla="*/ 160 w 76"/>
                  <a:gd name="T39" fmla="*/ 792 h 376"/>
                  <a:gd name="T40" fmla="*/ 96 w 76"/>
                  <a:gd name="T41" fmla="*/ 477 h 376"/>
                  <a:gd name="T42" fmla="*/ 84 w 76"/>
                  <a:gd name="T43" fmla="*/ 405 h 376"/>
                  <a:gd name="T44" fmla="*/ 64 w 76"/>
                  <a:gd name="T45" fmla="*/ 275 h 376"/>
                  <a:gd name="T46" fmla="*/ 12 w 76"/>
                  <a:gd name="T47" fmla="*/ 4 h 376"/>
                  <a:gd name="T48" fmla="*/ 4 w 76"/>
                  <a:gd name="T49" fmla="*/ 0 h 3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6"/>
                  <a:gd name="T76" fmla="*/ 0 h 376"/>
                  <a:gd name="T77" fmla="*/ 76 w 76"/>
                  <a:gd name="T78" fmla="*/ 376 h 3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6" h="376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8" y="21"/>
                      <a:pt x="11" y="46"/>
                      <a:pt x="13" y="70"/>
                    </a:cubicBezTo>
                    <a:cubicBezTo>
                      <a:pt x="15" y="81"/>
                      <a:pt x="16" y="92"/>
                      <a:pt x="18" y="102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5" y="147"/>
                      <a:pt x="30" y="174"/>
                      <a:pt x="37" y="199"/>
                    </a:cubicBezTo>
                    <a:cubicBezTo>
                      <a:pt x="48" y="241"/>
                      <a:pt x="56" y="285"/>
                      <a:pt x="64" y="327"/>
                    </a:cubicBezTo>
                    <a:cubicBezTo>
                      <a:pt x="64" y="327"/>
                      <a:pt x="73" y="370"/>
                      <a:pt x="73" y="372"/>
                    </a:cubicBezTo>
                    <a:cubicBezTo>
                      <a:pt x="73" y="372"/>
                      <a:pt x="73" y="373"/>
                      <a:pt x="73" y="373"/>
                    </a:cubicBezTo>
                    <a:cubicBezTo>
                      <a:pt x="73" y="375"/>
                      <a:pt x="73" y="376"/>
                      <a:pt x="75" y="376"/>
                    </a:cubicBezTo>
                    <a:cubicBezTo>
                      <a:pt x="76" y="376"/>
                      <a:pt x="76" y="375"/>
                      <a:pt x="76" y="373"/>
                    </a:cubicBezTo>
                    <a:cubicBezTo>
                      <a:pt x="76" y="373"/>
                      <a:pt x="76" y="373"/>
                      <a:pt x="76" y="373"/>
                    </a:cubicBezTo>
                    <a:cubicBezTo>
                      <a:pt x="76" y="373"/>
                      <a:pt x="76" y="372"/>
                      <a:pt x="76" y="372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76" y="371"/>
                      <a:pt x="76" y="369"/>
                      <a:pt x="76" y="369"/>
                    </a:cubicBezTo>
                    <a:cubicBezTo>
                      <a:pt x="76" y="369"/>
                      <a:pt x="76" y="368"/>
                      <a:pt x="76" y="368"/>
                    </a:cubicBezTo>
                    <a:cubicBezTo>
                      <a:pt x="76" y="368"/>
                      <a:pt x="75" y="368"/>
                      <a:pt x="75" y="368"/>
                    </a:cubicBezTo>
                    <a:cubicBezTo>
                      <a:pt x="74" y="361"/>
                      <a:pt x="67" y="326"/>
                      <a:pt x="67" y="326"/>
                    </a:cubicBezTo>
                    <a:cubicBezTo>
                      <a:pt x="59" y="284"/>
                      <a:pt x="51" y="241"/>
                      <a:pt x="40" y="199"/>
                    </a:cubicBezTo>
                    <a:cubicBezTo>
                      <a:pt x="33" y="173"/>
                      <a:pt x="28" y="146"/>
                      <a:pt x="24" y="120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19" y="92"/>
                      <a:pt x="18" y="81"/>
                      <a:pt x="16" y="69"/>
                    </a:cubicBezTo>
                    <a:cubicBezTo>
                      <a:pt x="14" y="45"/>
                      <a:pt x="11" y="20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C2113411-95F8-27E7-636F-11E670540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612"/>
                <a:ext cx="347" cy="287"/>
              </a:xfrm>
              <a:custGeom>
                <a:avLst/>
                <a:gdLst>
                  <a:gd name="T0" fmla="*/ 84 w 174"/>
                  <a:gd name="T1" fmla="*/ 476 h 144"/>
                  <a:gd name="T2" fmla="*/ 441 w 174"/>
                  <a:gd name="T3" fmla="*/ 297 h 144"/>
                  <a:gd name="T4" fmla="*/ 648 w 174"/>
                  <a:gd name="T5" fmla="*/ 132 h 144"/>
                  <a:gd name="T6" fmla="*/ 243 w 174"/>
                  <a:gd name="T7" fmla="*/ 524 h 144"/>
                  <a:gd name="T8" fmla="*/ 92 w 174"/>
                  <a:gd name="T9" fmla="*/ 568 h 144"/>
                  <a:gd name="T10" fmla="*/ 0 w 174"/>
                  <a:gd name="T11" fmla="*/ 56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4"/>
                  <a:gd name="T19" fmla="*/ 0 h 144"/>
                  <a:gd name="T20" fmla="*/ 174 w 174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4" h="144">
                    <a:moveTo>
                      <a:pt x="21" y="120"/>
                    </a:moveTo>
                    <a:cubicBezTo>
                      <a:pt x="59" y="120"/>
                      <a:pt x="84" y="99"/>
                      <a:pt x="111" y="75"/>
                    </a:cubicBezTo>
                    <a:cubicBezTo>
                      <a:pt x="125" y="62"/>
                      <a:pt x="155" y="0"/>
                      <a:pt x="163" y="33"/>
                    </a:cubicBezTo>
                    <a:cubicBezTo>
                      <a:pt x="174" y="72"/>
                      <a:pt x="91" y="123"/>
                      <a:pt x="61" y="132"/>
                    </a:cubicBezTo>
                    <a:cubicBezTo>
                      <a:pt x="49" y="136"/>
                      <a:pt x="36" y="141"/>
                      <a:pt x="23" y="143"/>
                    </a:cubicBezTo>
                    <a:cubicBezTo>
                      <a:pt x="15" y="144"/>
                      <a:pt x="9" y="142"/>
                      <a:pt x="0" y="142"/>
                    </a:cubicBezTo>
                  </a:path>
                </a:pathLst>
              </a:custGeom>
              <a:solidFill>
                <a:srgbClr val="F57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3" name="Freeform 9">
                <a:extLst>
                  <a:ext uri="{FF2B5EF4-FFF2-40B4-BE49-F238E27FC236}">
                    <a16:creationId xmlns:a16="http://schemas.microsoft.com/office/drawing/2014/main" id="{F86AE45E-F768-6B2F-DD16-08F251C91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154"/>
                <a:ext cx="219" cy="244"/>
              </a:xfrm>
              <a:custGeom>
                <a:avLst/>
                <a:gdLst>
                  <a:gd name="T0" fmla="*/ 108 w 110"/>
                  <a:gd name="T1" fmla="*/ 8 h 122"/>
                  <a:gd name="T2" fmla="*/ 241 w 110"/>
                  <a:gd name="T3" fmla="*/ 80 h 122"/>
                  <a:gd name="T4" fmla="*/ 368 w 110"/>
                  <a:gd name="T5" fmla="*/ 164 h 122"/>
                  <a:gd name="T6" fmla="*/ 321 w 110"/>
                  <a:gd name="T7" fmla="*/ 436 h 122"/>
                  <a:gd name="T8" fmla="*/ 64 w 110"/>
                  <a:gd name="T9" fmla="*/ 308 h 122"/>
                  <a:gd name="T10" fmla="*/ 64 w 110"/>
                  <a:gd name="T11" fmla="*/ 0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22"/>
                  <a:gd name="T20" fmla="*/ 110 w 110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22">
                    <a:moveTo>
                      <a:pt x="27" y="2"/>
                    </a:moveTo>
                    <a:cubicBezTo>
                      <a:pt x="37" y="3"/>
                      <a:pt x="51" y="15"/>
                      <a:pt x="61" y="20"/>
                    </a:cubicBezTo>
                    <a:cubicBezTo>
                      <a:pt x="72" y="25"/>
                      <a:pt x="85" y="32"/>
                      <a:pt x="93" y="41"/>
                    </a:cubicBezTo>
                    <a:cubicBezTo>
                      <a:pt x="110" y="61"/>
                      <a:pt x="107" y="98"/>
                      <a:pt x="81" y="109"/>
                    </a:cubicBezTo>
                    <a:cubicBezTo>
                      <a:pt x="54" y="122"/>
                      <a:pt x="23" y="104"/>
                      <a:pt x="16" y="77"/>
                    </a:cubicBezTo>
                    <a:cubicBezTo>
                      <a:pt x="12" y="62"/>
                      <a:pt x="0" y="9"/>
                      <a:pt x="16" y="0"/>
                    </a:cubicBezTo>
                  </a:path>
                </a:pathLst>
              </a:custGeom>
              <a:solidFill>
                <a:srgbClr val="FA6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4" name="Freeform 10">
                <a:extLst>
                  <a:ext uri="{FF2B5EF4-FFF2-40B4-BE49-F238E27FC236}">
                    <a16:creationId xmlns:a16="http://schemas.microsoft.com/office/drawing/2014/main" id="{089048B9-B251-9063-06C9-D70860EAE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" y="247"/>
                <a:ext cx="241" cy="60"/>
              </a:xfrm>
              <a:custGeom>
                <a:avLst/>
                <a:gdLst>
                  <a:gd name="T0" fmla="*/ 0 w 121"/>
                  <a:gd name="T1" fmla="*/ 56 h 30"/>
                  <a:gd name="T2" fmla="*/ 476 w 121"/>
                  <a:gd name="T3" fmla="*/ 120 h 30"/>
                  <a:gd name="T4" fmla="*/ 480 w 121"/>
                  <a:gd name="T5" fmla="*/ 56 h 30"/>
                  <a:gd name="T6" fmla="*/ 72 w 121"/>
                  <a:gd name="T7" fmla="*/ 0 h 30"/>
                  <a:gd name="T8" fmla="*/ 0 w 121"/>
                  <a:gd name="T9" fmla="*/ 5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30"/>
                  <a:gd name="T17" fmla="*/ 121 w 12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30">
                    <a:moveTo>
                      <a:pt x="0" y="14"/>
                    </a:move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25"/>
                      <a:pt x="120" y="19"/>
                      <a:pt x="121" y="1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4"/>
                      <a:pt x="6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5" name="Freeform 11">
                <a:extLst>
                  <a:ext uri="{FF2B5EF4-FFF2-40B4-BE49-F238E27FC236}">
                    <a16:creationId xmlns:a16="http://schemas.microsoft.com/office/drawing/2014/main" id="{ACD15CCF-8AD6-2D1A-4709-05893D511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28"/>
                <a:ext cx="140" cy="72"/>
              </a:xfrm>
              <a:custGeom>
                <a:avLst/>
                <a:gdLst>
                  <a:gd name="T0" fmla="*/ 280 w 70"/>
                  <a:gd name="T1" fmla="*/ 68 h 36"/>
                  <a:gd name="T2" fmla="*/ 252 w 70"/>
                  <a:gd name="T3" fmla="*/ 40 h 36"/>
                  <a:gd name="T4" fmla="*/ 224 w 70"/>
                  <a:gd name="T5" fmla="*/ 0 h 36"/>
                  <a:gd name="T6" fmla="*/ 0 w 70"/>
                  <a:gd name="T7" fmla="*/ 124 h 36"/>
                  <a:gd name="T8" fmla="*/ 268 w 70"/>
                  <a:gd name="T9" fmla="*/ 144 h 36"/>
                  <a:gd name="T10" fmla="*/ 280 w 70"/>
                  <a:gd name="T11" fmla="*/ 68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6"/>
                  <a:gd name="T20" fmla="*/ 70 w 7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6">
                    <a:moveTo>
                      <a:pt x="70" y="17"/>
                    </a:moveTo>
                    <a:cubicBezTo>
                      <a:pt x="68" y="15"/>
                      <a:pt x="65" y="13"/>
                      <a:pt x="63" y="10"/>
                    </a:cubicBezTo>
                    <a:cubicBezTo>
                      <a:pt x="62" y="7"/>
                      <a:pt x="58" y="3"/>
                      <a:pt x="56" y="0"/>
                    </a:cubicBezTo>
                    <a:cubicBezTo>
                      <a:pt x="37" y="9"/>
                      <a:pt x="18" y="19"/>
                      <a:pt x="0" y="31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68" y="30"/>
                      <a:pt x="69" y="23"/>
                      <a:pt x="70" y="17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Freeform 12">
                <a:extLst>
                  <a:ext uri="{FF2B5EF4-FFF2-40B4-BE49-F238E27FC236}">
                    <a16:creationId xmlns:a16="http://schemas.microsoft.com/office/drawing/2014/main" id="{694E82DA-DA0D-2BC1-F9D0-D479A633E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" y="190"/>
                <a:ext cx="174" cy="47"/>
              </a:xfrm>
              <a:custGeom>
                <a:avLst/>
                <a:gdLst>
                  <a:gd name="T0" fmla="*/ 80 w 87"/>
                  <a:gd name="T1" fmla="*/ 0 h 24"/>
                  <a:gd name="T2" fmla="*/ 0 w 87"/>
                  <a:gd name="T3" fmla="*/ 49 h 24"/>
                  <a:gd name="T4" fmla="*/ 340 w 87"/>
                  <a:gd name="T5" fmla="*/ 92 h 24"/>
                  <a:gd name="T6" fmla="*/ 348 w 87"/>
                  <a:gd name="T7" fmla="*/ 20 h 24"/>
                  <a:gd name="T8" fmla="*/ 80 w 8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4"/>
                  <a:gd name="T17" fmla="*/ 87 w 8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4">
                    <a:moveTo>
                      <a:pt x="20" y="0"/>
                    </a:moveTo>
                    <a:cubicBezTo>
                      <a:pt x="13" y="4"/>
                      <a:pt x="7" y="8"/>
                      <a:pt x="0" y="13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18"/>
                      <a:pt x="86" y="12"/>
                      <a:pt x="87" y="5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Freeform 13">
                <a:extLst>
                  <a:ext uri="{FF2B5EF4-FFF2-40B4-BE49-F238E27FC236}">
                    <a16:creationId xmlns:a16="http://schemas.microsoft.com/office/drawing/2014/main" id="{B671FB9F-EA3A-877A-48DC-B4C8F4A61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" y="216"/>
                <a:ext cx="209" cy="59"/>
              </a:xfrm>
              <a:custGeom>
                <a:avLst/>
                <a:gdLst>
                  <a:gd name="T0" fmla="*/ 80 w 105"/>
                  <a:gd name="T1" fmla="*/ 0 h 30"/>
                  <a:gd name="T2" fmla="*/ 0 w 105"/>
                  <a:gd name="T3" fmla="*/ 61 h 30"/>
                  <a:gd name="T4" fmla="*/ 408 w 105"/>
                  <a:gd name="T5" fmla="*/ 116 h 30"/>
                  <a:gd name="T6" fmla="*/ 416 w 105"/>
                  <a:gd name="T7" fmla="*/ 43 h 30"/>
                  <a:gd name="T8" fmla="*/ 80 w 105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20" y="0"/>
                    </a:moveTo>
                    <a:cubicBezTo>
                      <a:pt x="13" y="5"/>
                      <a:pt x="6" y="10"/>
                      <a:pt x="0" y="16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4" y="24"/>
                      <a:pt x="104" y="17"/>
                      <a:pt x="105" y="1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Freeform 14">
                <a:extLst>
                  <a:ext uri="{FF2B5EF4-FFF2-40B4-BE49-F238E27FC236}">
                    <a16:creationId xmlns:a16="http://schemas.microsoft.com/office/drawing/2014/main" id="{6B416D1E-177D-6081-4DED-24E547D4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" y="275"/>
                <a:ext cx="271" cy="70"/>
              </a:xfrm>
              <a:custGeom>
                <a:avLst/>
                <a:gdLst>
                  <a:gd name="T0" fmla="*/ 0 w 136"/>
                  <a:gd name="T1" fmla="*/ 64 h 35"/>
                  <a:gd name="T2" fmla="*/ 532 w 136"/>
                  <a:gd name="T3" fmla="*/ 140 h 35"/>
                  <a:gd name="T4" fmla="*/ 540 w 136"/>
                  <a:gd name="T5" fmla="*/ 64 h 35"/>
                  <a:gd name="T6" fmla="*/ 64 w 136"/>
                  <a:gd name="T7" fmla="*/ 0 h 35"/>
                  <a:gd name="T8" fmla="*/ 0 w 136"/>
                  <a:gd name="T9" fmla="*/ 6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35"/>
                  <a:gd name="T17" fmla="*/ 136 w 13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35">
                    <a:moveTo>
                      <a:pt x="0" y="16"/>
                    </a:moveTo>
                    <a:cubicBezTo>
                      <a:pt x="134" y="35"/>
                      <a:pt x="134" y="35"/>
                      <a:pt x="134" y="35"/>
                    </a:cubicBezTo>
                    <a:cubicBezTo>
                      <a:pt x="135" y="29"/>
                      <a:pt x="135" y="22"/>
                      <a:pt x="136" y="1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5"/>
                      <a:pt x="5" y="10"/>
                      <a:pt x="0" y="16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9" name="Freeform 15">
                <a:extLst>
                  <a:ext uri="{FF2B5EF4-FFF2-40B4-BE49-F238E27FC236}">
                    <a16:creationId xmlns:a16="http://schemas.microsoft.com/office/drawing/2014/main" id="{6252E459-23CE-35D7-C56C-D736D4510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307"/>
                <a:ext cx="295" cy="80"/>
              </a:xfrm>
              <a:custGeom>
                <a:avLst/>
                <a:gdLst>
                  <a:gd name="T0" fmla="*/ 0 w 148"/>
                  <a:gd name="T1" fmla="*/ 56 h 40"/>
                  <a:gd name="T2" fmla="*/ 584 w 148"/>
                  <a:gd name="T3" fmla="*/ 160 h 40"/>
                  <a:gd name="T4" fmla="*/ 588 w 148"/>
                  <a:gd name="T5" fmla="*/ 76 h 40"/>
                  <a:gd name="T6" fmla="*/ 56 w 148"/>
                  <a:gd name="T7" fmla="*/ 0 h 40"/>
                  <a:gd name="T8" fmla="*/ 0 w 148"/>
                  <a:gd name="T9" fmla="*/ 5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40"/>
                  <a:gd name="T17" fmla="*/ 148 w 14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40">
                    <a:moveTo>
                      <a:pt x="0" y="14"/>
                    </a:move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33"/>
                      <a:pt x="148" y="26"/>
                      <a:pt x="148" y="19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4"/>
                      <a:pt x="5" y="9"/>
                      <a:pt x="0" y="14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Freeform 16">
                <a:extLst>
                  <a:ext uri="{FF2B5EF4-FFF2-40B4-BE49-F238E27FC236}">
                    <a16:creationId xmlns:a16="http://schemas.microsoft.com/office/drawing/2014/main" id="{5B2F4932-AE0A-3A8F-52FE-EC3C28B1D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" y="335"/>
                <a:ext cx="329" cy="82"/>
              </a:xfrm>
              <a:custGeom>
                <a:avLst/>
                <a:gdLst>
                  <a:gd name="T0" fmla="*/ 28 w 165"/>
                  <a:gd name="T1" fmla="*/ 52 h 41"/>
                  <a:gd name="T2" fmla="*/ 0 w 165"/>
                  <a:gd name="T3" fmla="*/ 84 h 41"/>
                  <a:gd name="T4" fmla="*/ 656 w 165"/>
                  <a:gd name="T5" fmla="*/ 164 h 41"/>
                  <a:gd name="T6" fmla="*/ 656 w 165"/>
                  <a:gd name="T7" fmla="*/ 104 h 41"/>
                  <a:gd name="T8" fmla="*/ 72 w 165"/>
                  <a:gd name="T9" fmla="*/ 0 h 41"/>
                  <a:gd name="T10" fmla="*/ 28 w 165"/>
                  <a:gd name="T11" fmla="*/ 52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5"/>
                  <a:gd name="T19" fmla="*/ 0 h 41"/>
                  <a:gd name="T20" fmla="*/ 165 w 165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5" h="41">
                    <a:moveTo>
                      <a:pt x="7" y="13"/>
                    </a:moveTo>
                    <a:cubicBezTo>
                      <a:pt x="5" y="15"/>
                      <a:pt x="2" y="18"/>
                      <a:pt x="0" y="2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5" y="36"/>
                      <a:pt x="165" y="31"/>
                      <a:pt x="165" y="2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4"/>
                      <a:pt x="11" y="8"/>
                      <a:pt x="7" y="1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1" name="Freeform 17">
                <a:extLst>
                  <a:ext uri="{FF2B5EF4-FFF2-40B4-BE49-F238E27FC236}">
                    <a16:creationId xmlns:a16="http://schemas.microsoft.com/office/drawing/2014/main" id="{69B24149-A5A1-35B2-98D9-14AE7F3B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" y="377"/>
                <a:ext cx="367" cy="84"/>
              </a:xfrm>
              <a:custGeom>
                <a:avLst/>
                <a:gdLst>
                  <a:gd name="T0" fmla="*/ 0 w 184"/>
                  <a:gd name="T1" fmla="*/ 100 h 42"/>
                  <a:gd name="T2" fmla="*/ 728 w 184"/>
                  <a:gd name="T3" fmla="*/ 168 h 42"/>
                  <a:gd name="T4" fmla="*/ 732 w 184"/>
                  <a:gd name="T5" fmla="*/ 80 h 42"/>
                  <a:gd name="T6" fmla="*/ 76 w 184"/>
                  <a:gd name="T7" fmla="*/ 0 h 42"/>
                  <a:gd name="T8" fmla="*/ 0 w 184"/>
                  <a:gd name="T9" fmla="*/ 10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42"/>
                  <a:gd name="T17" fmla="*/ 184 w 18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42">
                    <a:moveTo>
                      <a:pt x="0" y="25"/>
                    </a:moveTo>
                    <a:cubicBezTo>
                      <a:pt x="183" y="42"/>
                      <a:pt x="183" y="42"/>
                      <a:pt x="183" y="42"/>
                    </a:cubicBezTo>
                    <a:cubicBezTo>
                      <a:pt x="183" y="34"/>
                      <a:pt x="183" y="27"/>
                      <a:pt x="184" y="2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8"/>
                      <a:pt x="6" y="16"/>
                      <a:pt x="0" y="25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2" name="Freeform 18">
                <a:extLst>
                  <a:ext uri="{FF2B5EF4-FFF2-40B4-BE49-F238E27FC236}">
                    <a16:creationId xmlns:a16="http://schemas.microsoft.com/office/drawing/2014/main" id="{62F6A710-C5D6-8E97-83A1-46355CF43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" y="427"/>
                <a:ext cx="399" cy="70"/>
              </a:xfrm>
              <a:custGeom>
                <a:avLst/>
                <a:gdLst>
                  <a:gd name="T0" fmla="*/ 0 w 200"/>
                  <a:gd name="T1" fmla="*/ 92 h 35"/>
                  <a:gd name="T2" fmla="*/ 796 w 200"/>
                  <a:gd name="T3" fmla="*/ 140 h 35"/>
                  <a:gd name="T4" fmla="*/ 796 w 200"/>
                  <a:gd name="T5" fmla="*/ 68 h 35"/>
                  <a:gd name="T6" fmla="*/ 68 w 200"/>
                  <a:gd name="T7" fmla="*/ 0 h 35"/>
                  <a:gd name="T8" fmla="*/ 0 w 200"/>
                  <a:gd name="T9" fmla="*/ 9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35"/>
                  <a:gd name="T17" fmla="*/ 200 w 20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35">
                    <a:moveTo>
                      <a:pt x="0" y="23"/>
                    </a:moveTo>
                    <a:cubicBezTo>
                      <a:pt x="200" y="35"/>
                      <a:pt x="200" y="35"/>
                      <a:pt x="200" y="35"/>
                    </a:cubicBezTo>
                    <a:cubicBezTo>
                      <a:pt x="200" y="29"/>
                      <a:pt x="200" y="23"/>
                      <a:pt x="200" y="1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7"/>
                      <a:pt x="6" y="15"/>
                      <a:pt x="0" y="23"/>
                    </a:cubicBezTo>
                    <a:close/>
                  </a:path>
                </a:pathLst>
              </a:custGeom>
              <a:solidFill>
                <a:srgbClr val="B8C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3" name="Freeform 19">
                <a:extLst>
                  <a:ext uri="{FF2B5EF4-FFF2-40B4-BE49-F238E27FC236}">
                    <a16:creationId xmlns:a16="http://schemas.microsoft.com/office/drawing/2014/main" id="{3886A387-A2F7-A6EF-CB9F-9FC9A1238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" y="473"/>
                <a:ext cx="423" cy="58"/>
              </a:xfrm>
              <a:custGeom>
                <a:avLst/>
                <a:gdLst>
                  <a:gd name="T0" fmla="*/ 48 w 212"/>
                  <a:gd name="T1" fmla="*/ 0 h 29"/>
                  <a:gd name="T2" fmla="*/ 0 w 212"/>
                  <a:gd name="T3" fmla="*/ 76 h 29"/>
                  <a:gd name="T4" fmla="*/ 844 w 212"/>
                  <a:gd name="T5" fmla="*/ 116 h 29"/>
                  <a:gd name="T6" fmla="*/ 844 w 212"/>
                  <a:gd name="T7" fmla="*/ 48 h 29"/>
                  <a:gd name="T8" fmla="*/ 48 w 21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29"/>
                  <a:gd name="T17" fmla="*/ 212 w 21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29">
                    <a:moveTo>
                      <a:pt x="12" y="0"/>
                    </a:moveTo>
                    <a:cubicBezTo>
                      <a:pt x="8" y="6"/>
                      <a:pt x="4" y="12"/>
                      <a:pt x="0" y="19"/>
                    </a:cubicBezTo>
                    <a:cubicBezTo>
                      <a:pt x="212" y="29"/>
                      <a:pt x="212" y="29"/>
                      <a:pt x="212" y="29"/>
                    </a:cubicBezTo>
                    <a:cubicBezTo>
                      <a:pt x="212" y="24"/>
                      <a:pt x="212" y="18"/>
                      <a:pt x="212" y="1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Freeform 20">
                <a:extLst>
                  <a:ext uri="{FF2B5EF4-FFF2-40B4-BE49-F238E27FC236}">
                    <a16:creationId xmlns:a16="http://schemas.microsoft.com/office/drawing/2014/main" id="{8AB60827-061E-9631-2300-754846249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511"/>
                <a:ext cx="499" cy="135"/>
              </a:xfrm>
              <a:custGeom>
                <a:avLst/>
                <a:gdLst>
                  <a:gd name="T0" fmla="*/ 988 w 250"/>
                  <a:gd name="T1" fmla="*/ 40 h 68"/>
                  <a:gd name="T2" fmla="*/ 144 w 250"/>
                  <a:gd name="T3" fmla="*/ 0 h 68"/>
                  <a:gd name="T4" fmla="*/ 0 w 250"/>
                  <a:gd name="T5" fmla="*/ 268 h 68"/>
                  <a:gd name="T6" fmla="*/ 996 w 250"/>
                  <a:gd name="T7" fmla="*/ 216 h 68"/>
                  <a:gd name="T8" fmla="*/ 988 w 250"/>
                  <a:gd name="T9" fmla="*/ 4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68"/>
                  <a:gd name="T17" fmla="*/ 250 w 25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68">
                    <a:moveTo>
                      <a:pt x="248" y="1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22" y="22"/>
                      <a:pt x="10" y="44"/>
                      <a:pt x="0" y="68"/>
                    </a:cubicBezTo>
                    <a:cubicBezTo>
                      <a:pt x="250" y="55"/>
                      <a:pt x="250" y="55"/>
                      <a:pt x="250" y="55"/>
                    </a:cubicBezTo>
                    <a:cubicBezTo>
                      <a:pt x="249" y="40"/>
                      <a:pt x="248" y="25"/>
                      <a:pt x="248" y="10"/>
                    </a:cubicBezTo>
                    <a:close/>
                  </a:path>
                </a:pathLst>
              </a:custGeom>
              <a:solidFill>
                <a:srgbClr val="FF4C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5" name="Freeform 21">
                <a:extLst>
                  <a:ext uri="{FF2B5EF4-FFF2-40B4-BE49-F238E27FC236}">
                    <a16:creationId xmlns:a16="http://schemas.microsoft.com/office/drawing/2014/main" id="{5606FDA4-F8C9-DF31-2290-8E11A8E09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934"/>
                <a:ext cx="204" cy="427"/>
              </a:xfrm>
              <a:custGeom>
                <a:avLst/>
                <a:gdLst>
                  <a:gd name="T0" fmla="*/ 16 w 102"/>
                  <a:gd name="T1" fmla="*/ 0 h 214"/>
                  <a:gd name="T2" fmla="*/ 16 w 102"/>
                  <a:gd name="T3" fmla="*/ 399 h 214"/>
                  <a:gd name="T4" fmla="*/ 128 w 102"/>
                  <a:gd name="T5" fmla="*/ 852 h 214"/>
                  <a:gd name="T6" fmla="*/ 408 w 102"/>
                  <a:gd name="T7" fmla="*/ 792 h 214"/>
                  <a:gd name="T8" fmla="*/ 240 w 102"/>
                  <a:gd name="T9" fmla="*/ 40 h 214"/>
                  <a:gd name="T10" fmla="*/ 16 w 102"/>
                  <a:gd name="T11" fmla="*/ 0 h 2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4"/>
                  <a:gd name="T20" fmla="*/ 102 w 102"/>
                  <a:gd name="T21" fmla="*/ 214 h 2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4">
                    <a:moveTo>
                      <a:pt x="4" y="0"/>
                    </a:moveTo>
                    <a:cubicBezTo>
                      <a:pt x="1" y="33"/>
                      <a:pt x="0" y="66"/>
                      <a:pt x="4" y="100"/>
                    </a:cubicBezTo>
                    <a:cubicBezTo>
                      <a:pt x="8" y="140"/>
                      <a:pt x="18" y="178"/>
                      <a:pt x="32" y="214"/>
                    </a:cubicBezTo>
                    <a:cubicBezTo>
                      <a:pt x="102" y="199"/>
                      <a:pt x="102" y="199"/>
                      <a:pt x="102" y="199"/>
                    </a:cubicBezTo>
                    <a:cubicBezTo>
                      <a:pt x="78" y="139"/>
                      <a:pt x="64" y="74"/>
                      <a:pt x="60" y="1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6" name="Freeform 22">
                <a:extLst>
                  <a:ext uri="{FF2B5EF4-FFF2-40B4-BE49-F238E27FC236}">
                    <a16:creationId xmlns:a16="http://schemas.microsoft.com/office/drawing/2014/main" id="{B73AD2F5-2B6D-6B7E-6DFD-CB9C77999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" y="954"/>
                <a:ext cx="246" cy="377"/>
              </a:xfrm>
              <a:custGeom>
                <a:avLst/>
                <a:gdLst>
                  <a:gd name="T0" fmla="*/ 0 w 123"/>
                  <a:gd name="T1" fmla="*/ 0 h 189"/>
                  <a:gd name="T2" fmla="*/ 168 w 123"/>
                  <a:gd name="T3" fmla="*/ 752 h 189"/>
                  <a:gd name="T4" fmla="*/ 492 w 123"/>
                  <a:gd name="T5" fmla="*/ 680 h 189"/>
                  <a:gd name="T6" fmla="*/ 296 w 123"/>
                  <a:gd name="T7" fmla="*/ 48 h 189"/>
                  <a:gd name="T8" fmla="*/ 0 w 123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89"/>
                  <a:gd name="T17" fmla="*/ 123 w 12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89">
                    <a:moveTo>
                      <a:pt x="0" y="0"/>
                    </a:moveTo>
                    <a:cubicBezTo>
                      <a:pt x="4" y="64"/>
                      <a:pt x="18" y="129"/>
                      <a:pt x="42" y="189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00" y="120"/>
                      <a:pt x="83" y="67"/>
                      <a:pt x="74" y="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7" name="Freeform 23">
                <a:extLst>
                  <a:ext uri="{FF2B5EF4-FFF2-40B4-BE49-F238E27FC236}">
                    <a16:creationId xmlns:a16="http://schemas.microsoft.com/office/drawing/2014/main" id="{1DC4C4E2-B975-A5A3-EA63-B8792E37F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978"/>
                <a:ext cx="233" cy="317"/>
              </a:xfrm>
              <a:custGeom>
                <a:avLst/>
                <a:gdLst>
                  <a:gd name="T0" fmla="*/ 297 w 117"/>
                  <a:gd name="T1" fmla="*/ 52 h 159"/>
                  <a:gd name="T2" fmla="*/ 0 w 117"/>
                  <a:gd name="T3" fmla="*/ 0 h 159"/>
                  <a:gd name="T4" fmla="*/ 195 w 117"/>
                  <a:gd name="T5" fmla="*/ 632 h 159"/>
                  <a:gd name="T6" fmla="*/ 464 w 117"/>
                  <a:gd name="T7" fmla="*/ 572 h 159"/>
                  <a:gd name="T8" fmla="*/ 448 w 117"/>
                  <a:gd name="T9" fmla="*/ 540 h 159"/>
                  <a:gd name="T10" fmla="*/ 297 w 117"/>
                  <a:gd name="T11" fmla="*/ 52 h 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159"/>
                  <a:gd name="T20" fmla="*/ 117 w 117"/>
                  <a:gd name="T21" fmla="*/ 159 h 1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159">
                    <a:moveTo>
                      <a:pt x="75" y="1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55"/>
                      <a:pt x="26" y="108"/>
                      <a:pt x="49" y="159"/>
                    </a:cubicBezTo>
                    <a:cubicBezTo>
                      <a:pt x="117" y="144"/>
                      <a:pt x="117" y="144"/>
                      <a:pt x="117" y="144"/>
                    </a:cubicBezTo>
                    <a:cubicBezTo>
                      <a:pt x="116" y="141"/>
                      <a:pt x="115" y="139"/>
                      <a:pt x="113" y="136"/>
                    </a:cubicBezTo>
                    <a:cubicBezTo>
                      <a:pt x="95" y="96"/>
                      <a:pt x="82" y="54"/>
                      <a:pt x="75" y="13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8" name="Freeform 24">
                <a:extLst>
                  <a:ext uri="{FF2B5EF4-FFF2-40B4-BE49-F238E27FC236}">
                    <a16:creationId xmlns:a16="http://schemas.microsoft.com/office/drawing/2014/main" id="{FA1DBBBA-332B-EF13-61A8-9910BDDD2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" y="1004"/>
                <a:ext cx="272" cy="261"/>
              </a:xfrm>
              <a:custGeom>
                <a:avLst/>
                <a:gdLst>
                  <a:gd name="T0" fmla="*/ 484 w 136"/>
                  <a:gd name="T1" fmla="*/ 215 h 131"/>
                  <a:gd name="T2" fmla="*/ 456 w 136"/>
                  <a:gd name="T3" fmla="*/ 76 h 131"/>
                  <a:gd name="T4" fmla="*/ 0 w 136"/>
                  <a:gd name="T5" fmla="*/ 0 h 131"/>
                  <a:gd name="T6" fmla="*/ 152 w 136"/>
                  <a:gd name="T7" fmla="*/ 488 h 131"/>
                  <a:gd name="T8" fmla="*/ 168 w 136"/>
                  <a:gd name="T9" fmla="*/ 520 h 131"/>
                  <a:gd name="T10" fmla="*/ 544 w 136"/>
                  <a:gd name="T11" fmla="*/ 436 h 131"/>
                  <a:gd name="T12" fmla="*/ 484 w 136"/>
                  <a:gd name="T13" fmla="*/ 215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31"/>
                  <a:gd name="T23" fmla="*/ 136 w 136"/>
                  <a:gd name="T24" fmla="*/ 131 h 1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31">
                    <a:moveTo>
                      <a:pt x="121" y="54"/>
                    </a:moveTo>
                    <a:cubicBezTo>
                      <a:pt x="119" y="42"/>
                      <a:pt x="116" y="31"/>
                      <a:pt x="114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41"/>
                      <a:pt x="20" y="83"/>
                      <a:pt x="38" y="123"/>
                    </a:cubicBezTo>
                    <a:cubicBezTo>
                      <a:pt x="40" y="126"/>
                      <a:pt x="41" y="128"/>
                      <a:pt x="42" y="131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1" y="92"/>
                      <a:pt x="126" y="73"/>
                      <a:pt x="121" y="54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9" name="Freeform 25">
                <a:extLst>
                  <a:ext uri="{FF2B5EF4-FFF2-40B4-BE49-F238E27FC236}">
                    <a16:creationId xmlns:a16="http://schemas.microsoft.com/office/drawing/2014/main" id="{938EB3AF-E746-CE59-2477-EC304C0DF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" y="1331"/>
                <a:ext cx="324" cy="353"/>
              </a:xfrm>
              <a:custGeom>
                <a:avLst/>
                <a:gdLst>
                  <a:gd name="T0" fmla="*/ 0 w 162"/>
                  <a:gd name="T1" fmla="*/ 60 h 177"/>
                  <a:gd name="T2" fmla="*/ 408 w 162"/>
                  <a:gd name="T3" fmla="*/ 704 h 177"/>
                  <a:gd name="T4" fmla="*/ 648 w 162"/>
                  <a:gd name="T5" fmla="*/ 612 h 177"/>
                  <a:gd name="T6" fmla="*/ 280 w 162"/>
                  <a:gd name="T7" fmla="*/ 0 h 177"/>
                  <a:gd name="T8" fmla="*/ 0 w 162"/>
                  <a:gd name="T9" fmla="*/ 60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177"/>
                  <a:gd name="T17" fmla="*/ 162 w 162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177">
                    <a:moveTo>
                      <a:pt x="0" y="15"/>
                    </a:moveTo>
                    <a:cubicBezTo>
                      <a:pt x="23" y="75"/>
                      <a:pt x="58" y="130"/>
                      <a:pt x="102" y="177"/>
                    </a:cubicBezTo>
                    <a:cubicBezTo>
                      <a:pt x="162" y="154"/>
                      <a:pt x="162" y="154"/>
                      <a:pt x="162" y="154"/>
                    </a:cubicBezTo>
                    <a:cubicBezTo>
                      <a:pt x="123" y="109"/>
                      <a:pt x="92" y="56"/>
                      <a:pt x="70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0" name="Freeform 26">
                <a:extLst>
                  <a:ext uri="{FF2B5EF4-FFF2-40B4-BE49-F238E27FC236}">
                    <a16:creationId xmlns:a16="http://schemas.microsoft.com/office/drawing/2014/main" id="{BC9F1D67-DDBD-5D57-CA4F-4AD949BE0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1295"/>
                <a:ext cx="339" cy="343"/>
              </a:xfrm>
              <a:custGeom>
                <a:avLst/>
                <a:gdLst>
                  <a:gd name="T0" fmla="*/ 0 w 170"/>
                  <a:gd name="T1" fmla="*/ 72 h 172"/>
                  <a:gd name="T2" fmla="*/ 365 w 170"/>
                  <a:gd name="T3" fmla="*/ 684 h 172"/>
                  <a:gd name="T4" fmla="*/ 676 w 170"/>
                  <a:gd name="T5" fmla="*/ 564 h 172"/>
                  <a:gd name="T6" fmla="*/ 323 w 170"/>
                  <a:gd name="T7" fmla="*/ 0 h 172"/>
                  <a:gd name="T8" fmla="*/ 0 w 170"/>
                  <a:gd name="T9" fmla="*/ 72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72"/>
                  <a:gd name="T17" fmla="*/ 170 w 170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72">
                    <a:moveTo>
                      <a:pt x="0" y="18"/>
                    </a:moveTo>
                    <a:cubicBezTo>
                      <a:pt x="22" y="74"/>
                      <a:pt x="53" y="127"/>
                      <a:pt x="92" y="172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34" y="99"/>
                      <a:pt x="104" y="51"/>
                      <a:pt x="81" y="0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1" name="Freeform 27">
                <a:extLst>
                  <a:ext uri="{FF2B5EF4-FFF2-40B4-BE49-F238E27FC236}">
                    <a16:creationId xmlns:a16="http://schemas.microsoft.com/office/drawing/2014/main" id="{544BE4E9-75E5-B07C-9748-83AA1201F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" y="1265"/>
                <a:ext cx="295" cy="313"/>
              </a:xfrm>
              <a:custGeom>
                <a:avLst/>
                <a:gdLst>
                  <a:gd name="T0" fmla="*/ 271 w 148"/>
                  <a:gd name="T1" fmla="*/ 0 h 157"/>
                  <a:gd name="T2" fmla="*/ 0 w 148"/>
                  <a:gd name="T3" fmla="*/ 60 h 157"/>
                  <a:gd name="T4" fmla="*/ 353 w 148"/>
                  <a:gd name="T5" fmla="*/ 624 h 157"/>
                  <a:gd name="T6" fmla="*/ 588 w 148"/>
                  <a:gd name="T7" fmla="*/ 536 h 157"/>
                  <a:gd name="T8" fmla="*/ 584 w 148"/>
                  <a:gd name="T9" fmla="*/ 532 h 157"/>
                  <a:gd name="T10" fmla="*/ 271 w 148"/>
                  <a:gd name="T11" fmla="*/ 0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157"/>
                  <a:gd name="T20" fmla="*/ 148 w 148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157">
                    <a:moveTo>
                      <a:pt x="68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3" y="66"/>
                      <a:pt x="53" y="114"/>
                      <a:pt x="89" y="157"/>
                    </a:cubicBezTo>
                    <a:cubicBezTo>
                      <a:pt x="148" y="135"/>
                      <a:pt x="148" y="135"/>
                      <a:pt x="148" y="135"/>
                    </a:cubicBezTo>
                    <a:cubicBezTo>
                      <a:pt x="148" y="134"/>
                      <a:pt x="148" y="134"/>
                      <a:pt x="147" y="134"/>
                    </a:cubicBezTo>
                    <a:cubicBezTo>
                      <a:pt x="115" y="90"/>
                      <a:pt x="89" y="47"/>
                      <a:pt x="68" y="0"/>
                    </a:cubicBezTo>
                    <a:close/>
                  </a:path>
                </a:pathLst>
              </a:custGeom>
              <a:solidFill>
                <a:srgbClr val="FFD4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2" name="Freeform 28">
                <a:extLst>
                  <a:ext uri="{FF2B5EF4-FFF2-40B4-BE49-F238E27FC236}">
                    <a16:creationId xmlns:a16="http://schemas.microsoft.com/office/drawing/2014/main" id="{8D65C6E3-4BA6-2AF1-882F-1B4838462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1223"/>
                <a:ext cx="304" cy="311"/>
              </a:xfrm>
              <a:custGeom>
                <a:avLst/>
                <a:gdLst>
                  <a:gd name="T0" fmla="*/ 376 w 152"/>
                  <a:gd name="T1" fmla="*/ 0 h 156"/>
                  <a:gd name="T2" fmla="*/ 0 w 152"/>
                  <a:gd name="T3" fmla="*/ 84 h 156"/>
                  <a:gd name="T4" fmla="*/ 316 w 152"/>
                  <a:gd name="T5" fmla="*/ 616 h 156"/>
                  <a:gd name="T6" fmla="*/ 320 w 152"/>
                  <a:gd name="T7" fmla="*/ 620 h 156"/>
                  <a:gd name="T8" fmla="*/ 608 w 152"/>
                  <a:gd name="T9" fmla="*/ 508 h 156"/>
                  <a:gd name="T10" fmla="*/ 376 w 152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56"/>
                  <a:gd name="T20" fmla="*/ 152 w 152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56">
                    <a:moveTo>
                      <a:pt x="94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1" y="68"/>
                      <a:pt x="47" y="111"/>
                      <a:pt x="79" y="155"/>
                    </a:cubicBezTo>
                    <a:cubicBezTo>
                      <a:pt x="80" y="155"/>
                      <a:pt x="80" y="155"/>
                      <a:pt x="80" y="156"/>
                    </a:cubicBezTo>
                    <a:cubicBezTo>
                      <a:pt x="152" y="128"/>
                      <a:pt x="152" y="128"/>
                      <a:pt x="152" y="128"/>
                    </a:cubicBezTo>
                    <a:cubicBezTo>
                      <a:pt x="127" y="87"/>
                      <a:pt x="109" y="45"/>
                      <a:pt x="94" y="0"/>
                    </a:cubicBezTo>
                    <a:close/>
                  </a:path>
                </a:pathLst>
              </a:custGeom>
              <a:solidFill>
                <a:srgbClr val="628B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3" name="Freeform 29">
                <a:extLst>
                  <a:ext uri="{FF2B5EF4-FFF2-40B4-BE49-F238E27FC236}">
                    <a16:creationId xmlns:a16="http://schemas.microsoft.com/office/drawing/2014/main" id="{2E501B57-B863-F998-DF3E-64D1EF6F2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1478"/>
                <a:ext cx="553" cy="250"/>
              </a:xfrm>
              <a:custGeom>
                <a:avLst/>
                <a:gdLst>
                  <a:gd name="T0" fmla="*/ 1072 w 277"/>
                  <a:gd name="T1" fmla="*/ 0 h 125"/>
                  <a:gd name="T2" fmla="*/ 0 w 277"/>
                  <a:gd name="T3" fmla="*/ 412 h 125"/>
                  <a:gd name="T4" fmla="*/ 80 w 277"/>
                  <a:gd name="T5" fmla="*/ 500 h 125"/>
                  <a:gd name="T6" fmla="*/ 1104 w 277"/>
                  <a:gd name="T7" fmla="*/ 52 h 125"/>
                  <a:gd name="T8" fmla="*/ 1072 w 277"/>
                  <a:gd name="T9" fmla="*/ 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"/>
                  <a:gd name="T16" fmla="*/ 0 h 125"/>
                  <a:gd name="T17" fmla="*/ 277 w 27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" h="125">
                    <a:moveTo>
                      <a:pt x="269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7" y="111"/>
                      <a:pt x="13" y="118"/>
                      <a:pt x="20" y="125"/>
                    </a:cubicBezTo>
                    <a:cubicBezTo>
                      <a:pt x="277" y="13"/>
                      <a:pt x="277" y="13"/>
                      <a:pt x="277" y="13"/>
                    </a:cubicBezTo>
                    <a:cubicBezTo>
                      <a:pt x="274" y="9"/>
                      <a:pt x="272" y="5"/>
                      <a:pt x="269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4" name="Freeform 30">
                <a:extLst>
                  <a:ext uri="{FF2B5EF4-FFF2-40B4-BE49-F238E27FC236}">
                    <a16:creationId xmlns:a16="http://schemas.microsoft.com/office/drawing/2014/main" id="{F37BC40C-ABCB-E368-B007-A13E2926F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" y="1504"/>
                <a:ext cx="535" cy="254"/>
              </a:xfrm>
              <a:custGeom>
                <a:avLst/>
                <a:gdLst>
                  <a:gd name="T0" fmla="*/ 1024 w 268"/>
                  <a:gd name="T1" fmla="*/ 0 h 127"/>
                  <a:gd name="T2" fmla="*/ 0 w 268"/>
                  <a:gd name="T3" fmla="*/ 448 h 127"/>
                  <a:gd name="T4" fmla="*/ 64 w 268"/>
                  <a:gd name="T5" fmla="*/ 508 h 127"/>
                  <a:gd name="T6" fmla="*/ 1068 w 268"/>
                  <a:gd name="T7" fmla="*/ 64 h 127"/>
                  <a:gd name="T8" fmla="*/ 1024 w 268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8"/>
                  <a:gd name="T16" fmla="*/ 0 h 127"/>
                  <a:gd name="T17" fmla="*/ 268 w 268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8" h="127">
                    <a:moveTo>
                      <a:pt x="257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6" y="117"/>
                      <a:pt x="11" y="122"/>
                      <a:pt x="16" y="127"/>
                    </a:cubicBezTo>
                    <a:cubicBezTo>
                      <a:pt x="268" y="16"/>
                      <a:pt x="268" y="16"/>
                      <a:pt x="268" y="16"/>
                    </a:cubicBezTo>
                    <a:cubicBezTo>
                      <a:pt x="264" y="11"/>
                      <a:pt x="261" y="6"/>
                      <a:pt x="257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5" name="Freeform 31">
                <a:extLst>
                  <a:ext uri="{FF2B5EF4-FFF2-40B4-BE49-F238E27FC236}">
                    <a16:creationId xmlns:a16="http://schemas.microsoft.com/office/drawing/2014/main" id="{7A129284-AEED-9529-A549-B6FC712E6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1536"/>
                <a:ext cx="521" cy="256"/>
              </a:xfrm>
              <a:custGeom>
                <a:avLst/>
                <a:gdLst>
                  <a:gd name="T0" fmla="*/ 1020 w 261"/>
                  <a:gd name="T1" fmla="*/ 24 h 128"/>
                  <a:gd name="T2" fmla="*/ 1004 w 261"/>
                  <a:gd name="T3" fmla="*/ 0 h 128"/>
                  <a:gd name="T4" fmla="*/ 0 w 261"/>
                  <a:gd name="T5" fmla="*/ 444 h 128"/>
                  <a:gd name="T6" fmla="*/ 80 w 261"/>
                  <a:gd name="T7" fmla="*/ 512 h 128"/>
                  <a:gd name="T8" fmla="*/ 1040 w 261"/>
                  <a:gd name="T9" fmla="*/ 52 h 128"/>
                  <a:gd name="T10" fmla="*/ 1020 w 261"/>
                  <a:gd name="T11" fmla="*/ 24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1"/>
                  <a:gd name="T19" fmla="*/ 0 h 128"/>
                  <a:gd name="T20" fmla="*/ 261 w 261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1" h="128">
                    <a:moveTo>
                      <a:pt x="256" y="6"/>
                    </a:moveTo>
                    <a:cubicBezTo>
                      <a:pt x="254" y="4"/>
                      <a:pt x="253" y="2"/>
                      <a:pt x="252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7" y="117"/>
                      <a:pt x="13" y="123"/>
                      <a:pt x="20" y="128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59" y="10"/>
                      <a:pt x="258" y="8"/>
                      <a:pt x="256" y="6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6" name="Freeform 32">
                <a:extLst>
                  <a:ext uri="{FF2B5EF4-FFF2-40B4-BE49-F238E27FC236}">
                    <a16:creationId xmlns:a16="http://schemas.microsoft.com/office/drawing/2014/main" id="{429CFC52-EB47-ADBA-FD6A-FB7318CD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" y="1562"/>
                <a:ext cx="507" cy="272"/>
              </a:xfrm>
              <a:custGeom>
                <a:avLst/>
                <a:gdLst>
                  <a:gd name="T0" fmla="*/ 960 w 254"/>
                  <a:gd name="T1" fmla="*/ 0 h 136"/>
                  <a:gd name="T2" fmla="*/ 0 w 254"/>
                  <a:gd name="T3" fmla="*/ 460 h 136"/>
                  <a:gd name="T4" fmla="*/ 104 w 254"/>
                  <a:gd name="T5" fmla="*/ 544 h 136"/>
                  <a:gd name="T6" fmla="*/ 1012 w 254"/>
                  <a:gd name="T7" fmla="*/ 52 h 136"/>
                  <a:gd name="T8" fmla="*/ 960 w 254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136"/>
                  <a:gd name="T17" fmla="*/ 254 w 25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136">
                    <a:moveTo>
                      <a:pt x="241" y="0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8" y="123"/>
                      <a:pt x="17" y="129"/>
                      <a:pt x="26" y="136"/>
                    </a:cubicBezTo>
                    <a:cubicBezTo>
                      <a:pt x="254" y="13"/>
                      <a:pt x="254" y="13"/>
                      <a:pt x="254" y="13"/>
                    </a:cubicBezTo>
                    <a:cubicBezTo>
                      <a:pt x="250" y="8"/>
                      <a:pt x="245" y="4"/>
                      <a:pt x="241" y="0"/>
                    </a:cubicBez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7" name="Freeform 33">
                <a:extLst>
                  <a:ext uri="{FF2B5EF4-FFF2-40B4-BE49-F238E27FC236}">
                    <a16:creationId xmlns:a16="http://schemas.microsoft.com/office/drawing/2014/main" id="{ACF250A3-ED4E-2565-72E6-87A2DF7D6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1588"/>
                <a:ext cx="472" cy="279"/>
              </a:xfrm>
              <a:custGeom>
                <a:avLst/>
                <a:gdLst>
                  <a:gd name="T0" fmla="*/ 912 w 236"/>
                  <a:gd name="T1" fmla="*/ 0 h 140"/>
                  <a:gd name="T2" fmla="*/ 0 w 236"/>
                  <a:gd name="T3" fmla="*/ 488 h 140"/>
                  <a:gd name="T4" fmla="*/ 92 w 236"/>
                  <a:gd name="T5" fmla="*/ 556 h 140"/>
                  <a:gd name="T6" fmla="*/ 944 w 236"/>
                  <a:gd name="T7" fmla="*/ 24 h 140"/>
                  <a:gd name="T8" fmla="*/ 912 w 236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40"/>
                  <a:gd name="T17" fmla="*/ 236 w 236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40">
                    <a:moveTo>
                      <a:pt x="228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7" y="129"/>
                      <a:pt x="15" y="135"/>
                      <a:pt x="23" y="140"/>
                    </a:cubicBezTo>
                    <a:cubicBezTo>
                      <a:pt x="236" y="6"/>
                      <a:pt x="236" y="6"/>
                      <a:pt x="236" y="6"/>
                    </a:cubicBezTo>
                    <a:cubicBezTo>
                      <a:pt x="233" y="4"/>
                      <a:pt x="231" y="2"/>
                      <a:pt x="228" y="0"/>
                    </a:cubicBezTo>
                    <a:close/>
                  </a:path>
                </a:pathLst>
              </a:custGeom>
              <a:solidFill>
                <a:srgbClr val="FF97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8" name="Freeform 34">
                <a:extLst>
                  <a:ext uri="{FF2B5EF4-FFF2-40B4-BE49-F238E27FC236}">
                    <a16:creationId xmlns:a16="http://schemas.microsoft.com/office/drawing/2014/main" id="{868FDE85-12C0-4B5D-63C5-8D071DA44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" y="1600"/>
                <a:ext cx="434" cy="293"/>
              </a:xfrm>
              <a:custGeom>
                <a:avLst/>
                <a:gdLst>
                  <a:gd name="T0" fmla="*/ 0 w 217"/>
                  <a:gd name="T1" fmla="*/ 532 h 147"/>
                  <a:gd name="T2" fmla="*/ 72 w 217"/>
                  <a:gd name="T3" fmla="*/ 584 h 147"/>
                  <a:gd name="T4" fmla="*/ 868 w 217"/>
                  <a:gd name="T5" fmla="*/ 20 h 147"/>
                  <a:gd name="T6" fmla="*/ 852 w 217"/>
                  <a:gd name="T7" fmla="*/ 0 h 147"/>
                  <a:gd name="T8" fmla="*/ 0 w 217"/>
                  <a:gd name="T9" fmla="*/ 532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147"/>
                  <a:gd name="T17" fmla="*/ 217 w 217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147">
                    <a:moveTo>
                      <a:pt x="0" y="134"/>
                    </a:moveTo>
                    <a:cubicBezTo>
                      <a:pt x="6" y="139"/>
                      <a:pt x="12" y="143"/>
                      <a:pt x="18" y="147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5" y="3"/>
                      <a:pt x="214" y="2"/>
                      <a:pt x="213" y="0"/>
                    </a:cubicBez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9A4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09" name="Freeform 35">
                <a:extLst>
                  <a:ext uri="{FF2B5EF4-FFF2-40B4-BE49-F238E27FC236}">
                    <a16:creationId xmlns:a16="http://schemas.microsoft.com/office/drawing/2014/main" id="{4E8F7F1F-4091-9109-3444-11B4D7387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" y="1610"/>
                <a:ext cx="649" cy="415"/>
              </a:xfrm>
              <a:custGeom>
                <a:avLst/>
                <a:gdLst>
                  <a:gd name="T0" fmla="*/ 833 w 325"/>
                  <a:gd name="T1" fmla="*/ 44 h 208"/>
                  <a:gd name="T2" fmla="*/ 793 w 325"/>
                  <a:gd name="T3" fmla="*/ 0 h 208"/>
                  <a:gd name="T4" fmla="*/ 0 w 325"/>
                  <a:gd name="T5" fmla="*/ 565 h 208"/>
                  <a:gd name="T6" fmla="*/ 331 w 325"/>
                  <a:gd name="T7" fmla="*/ 748 h 208"/>
                  <a:gd name="T8" fmla="*/ 503 w 325"/>
                  <a:gd name="T9" fmla="*/ 828 h 208"/>
                  <a:gd name="T10" fmla="*/ 1296 w 325"/>
                  <a:gd name="T11" fmla="*/ 601 h 208"/>
                  <a:gd name="T12" fmla="*/ 833 w 325"/>
                  <a:gd name="T13" fmla="*/ 44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5"/>
                  <a:gd name="T22" fmla="*/ 0 h 208"/>
                  <a:gd name="T23" fmla="*/ 325 w 325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5" h="208">
                    <a:moveTo>
                      <a:pt x="209" y="11"/>
                    </a:moveTo>
                    <a:cubicBezTo>
                      <a:pt x="206" y="7"/>
                      <a:pt x="202" y="3"/>
                      <a:pt x="199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7" y="159"/>
                      <a:pt x="55" y="174"/>
                      <a:pt x="83" y="188"/>
                    </a:cubicBezTo>
                    <a:cubicBezTo>
                      <a:pt x="98" y="194"/>
                      <a:pt x="112" y="201"/>
                      <a:pt x="126" y="208"/>
                    </a:cubicBezTo>
                    <a:cubicBezTo>
                      <a:pt x="325" y="151"/>
                      <a:pt x="325" y="151"/>
                      <a:pt x="325" y="151"/>
                    </a:cubicBezTo>
                    <a:cubicBezTo>
                      <a:pt x="284" y="107"/>
                      <a:pt x="246" y="64"/>
                      <a:pt x="209" y="11"/>
                    </a:cubicBezTo>
                    <a:close/>
                  </a:path>
                </a:pathLst>
              </a:custGeom>
              <a:solidFill>
                <a:srgbClr val="885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0" name="Freeform 36">
                <a:extLst>
                  <a:ext uri="{FF2B5EF4-FFF2-40B4-BE49-F238E27FC236}">
                    <a16:creationId xmlns:a16="http://schemas.microsoft.com/office/drawing/2014/main" id="{CB75E015-AA16-3963-326F-049B54389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" y="2003"/>
                <a:ext cx="222" cy="130"/>
              </a:xfrm>
              <a:custGeom>
                <a:avLst/>
                <a:gdLst>
                  <a:gd name="T0" fmla="*/ 0 w 111"/>
                  <a:gd name="T1" fmla="*/ 44 h 65"/>
                  <a:gd name="T2" fmla="*/ 380 w 111"/>
                  <a:gd name="T3" fmla="*/ 260 h 65"/>
                  <a:gd name="T4" fmla="*/ 444 w 111"/>
                  <a:gd name="T5" fmla="*/ 228 h 65"/>
                  <a:gd name="T6" fmla="*/ 144 w 111"/>
                  <a:gd name="T7" fmla="*/ 0 h 65"/>
                  <a:gd name="T8" fmla="*/ 0 w 111"/>
                  <a:gd name="T9" fmla="*/ 4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5"/>
                  <a:gd name="T17" fmla="*/ 111 w 11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5">
                    <a:moveTo>
                      <a:pt x="0" y="11"/>
                    </a:moveTo>
                    <a:cubicBezTo>
                      <a:pt x="33" y="26"/>
                      <a:pt x="66" y="44"/>
                      <a:pt x="95" y="65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1" name="Freeform 37">
                <a:extLst>
                  <a:ext uri="{FF2B5EF4-FFF2-40B4-BE49-F238E27FC236}">
                    <a16:creationId xmlns:a16="http://schemas.microsoft.com/office/drawing/2014/main" id="{979D0619-2BE2-EEFB-4354-08F5B4E47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" y="1985"/>
                <a:ext cx="186" cy="132"/>
              </a:xfrm>
              <a:custGeom>
                <a:avLst/>
                <a:gdLst>
                  <a:gd name="T0" fmla="*/ 0 w 186"/>
                  <a:gd name="T1" fmla="*/ 18 h 132"/>
                  <a:gd name="T2" fmla="*/ 150 w 186"/>
                  <a:gd name="T3" fmla="*/ 132 h 132"/>
                  <a:gd name="T4" fmla="*/ 186 w 186"/>
                  <a:gd name="T5" fmla="*/ 112 h 132"/>
                  <a:gd name="T6" fmla="*/ 64 w 186"/>
                  <a:gd name="T7" fmla="*/ 0 h 132"/>
                  <a:gd name="T8" fmla="*/ 0 w 186"/>
                  <a:gd name="T9" fmla="*/ 18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132"/>
                  <a:gd name="T17" fmla="*/ 186 w 186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132">
                    <a:moveTo>
                      <a:pt x="0" y="18"/>
                    </a:moveTo>
                    <a:lnTo>
                      <a:pt x="150" y="132"/>
                    </a:lnTo>
                    <a:lnTo>
                      <a:pt x="186" y="112"/>
                    </a:lnTo>
                    <a:lnTo>
                      <a:pt x="6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2" name="Freeform 38">
                <a:extLst>
                  <a:ext uri="{FF2B5EF4-FFF2-40B4-BE49-F238E27FC236}">
                    <a16:creationId xmlns:a16="http://schemas.microsoft.com/office/drawing/2014/main" id="{D3AE6D05-BB7E-CCC4-757F-3FDDEAF3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" y="1947"/>
                <a:ext cx="132" cy="134"/>
              </a:xfrm>
              <a:custGeom>
                <a:avLst/>
                <a:gdLst>
                  <a:gd name="T0" fmla="*/ 0 w 132"/>
                  <a:gd name="T1" fmla="*/ 20 h 134"/>
                  <a:gd name="T2" fmla="*/ 88 w 132"/>
                  <a:gd name="T3" fmla="*/ 134 h 134"/>
                  <a:gd name="T4" fmla="*/ 132 w 132"/>
                  <a:gd name="T5" fmla="*/ 110 h 134"/>
                  <a:gd name="T6" fmla="*/ 70 w 132"/>
                  <a:gd name="T7" fmla="*/ 0 h 134"/>
                  <a:gd name="T8" fmla="*/ 0 w 132"/>
                  <a:gd name="T9" fmla="*/ 2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4"/>
                  <a:gd name="T17" fmla="*/ 132 w 13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4">
                    <a:moveTo>
                      <a:pt x="0" y="20"/>
                    </a:moveTo>
                    <a:lnTo>
                      <a:pt x="88" y="134"/>
                    </a:lnTo>
                    <a:lnTo>
                      <a:pt x="132" y="110"/>
                    </a:lnTo>
                    <a:lnTo>
                      <a:pt x="7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B1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3" name="Freeform 39">
                <a:extLst>
                  <a:ext uri="{FF2B5EF4-FFF2-40B4-BE49-F238E27FC236}">
                    <a16:creationId xmlns:a16="http://schemas.microsoft.com/office/drawing/2014/main" id="{2FD008F6-3889-398A-7DD8-07131F5DE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" y="1911"/>
                <a:ext cx="195" cy="146"/>
              </a:xfrm>
              <a:custGeom>
                <a:avLst/>
                <a:gdLst>
                  <a:gd name="T0" fmla="*/ 253 w 98"/>
                  <a:gd name="T1" fmla="*/ 0 h 73"/>
                  <a:gd name="T2" fmla="*/ 0 w 98"/>
                  <a:gd name="T3" fmla="*/ 72 h 73"/>
                  <a:gd name="T4" fmla="*/ 123 w 98"/>
                  <a:gd name="T5" fmla="*/ 292 h 73"/>
                  <a:gd name="T6" fmla="*/ 388 w 98"/>
                  <a:gd name="T7" fmla="*/ 144 h 73"/>
                  <a:gd name="T8" fmla="*/ 253 w 98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3"/>
                  <a:gd name="T17" fmla="*/ 98 w 98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3">
                    <a:moveTo>
                      <a:pt x="64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87" y="23"/>
                      <a:pt x="75" y="12"/>
                      <a:pt x="64" y="0"/>
                    </a:cubicBez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4" name="Freeform 40">
                <a:extLst>
                  <a:ext uri="{FF2B5EF4-FFF2-40B4-BE49-F238E27FC236}">
                    <a16:creationId xmlns:a16="http://schemas.microsoft.com/office/drawing/2014/main" id="{EEB35E6F-2BC6-B3F3-26E9-21F90C88A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" y="1967"/>
                <a:ext cx="152" cy="130"/>
              </a:xfrm>
              <a:custGeom>
                <a:avLst/>
                <a:gdLst>
                  <a:gd name="T0" fmla="*/ 0 w 152"/>
                  <a:gd name="T1" fmla="*/ 18 h 130"/>
                  <a:gd name="T2" fmla="*/ 122 w 152"/>
                  <a:gd name="T3" fmla="*/ 130 h 130"/>
                  <a:gd name="T4" fmla="*/ 152 w 152"/>
                  <a:gd name="T5" fmla="*/ 114 h 130"/>
                  <a:gd name="T6" fmla="*/ 64 w 152"/>
                  <a:gd name="T7" fmla="*/ 0 h 130"/>
                  <a:gd name="T8" fmla="*/ 0 w 152"/>
                  <a:gd name="T9" fmla="*/ 1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30"/>
                  <a:gd name="T17" fmla="*/ 152 w 15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30">
                    <a:moveTo>
                      <a:pt x="0" y="18"/>
                    </a:moveTo>
                    <a:lnTo>
                      <a:pt x="122" y="130"/>
                    </a:lnTo>
                    <a:lnTo>
                      <a:pt x="152" y="114"/>
                    </a:lnTo>
                    <a:lnTo>
                      <a:pt x="6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6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5" name="Freeform 41">
                <a:extLst>
                  <a:ext uri="{FF2B5EF4-FFF2-40B4-BE49-F238E27FC236}">
                    <a16:creationId xmlns:a16="http://schemas.microsoft.com/office/drawing/2014/main" id="{039A40AD-1FCD-A1B0-B1B3-B3BE6EB5A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" y="1983"/>
                <a:ext cx="429" cy="303"/>
              </a:xfrm>
              <a:custGeom>
                <a:avLst/>
                <a:gdLst>
                  <a:gd name="T0" fmla="*/ 549 w 215"/>
                  <a:gd name="T1" fmla="*/ 0 h 152"/>
                  <a:gd name="T2" fmla="*/ 0 w 215"/>
                  <a:gd name="T3" fmla="*/ 299 h 152"/>
                  <a:gd name="T4" fmla="*/ 36 w 215"/>
                  <a:gd name="T5" fmla="*/ 329 h 152"/>
                  <a:gd name="T6" fmla="*/ 215 w 215"/>
                  <a:gd name="T7" fmla="*/ 580 h 152"/>
                  <a:gd name="T8" fmla="*/ 223 w 215"/>
                  <a:gd name="T9" fmla="*/ 596 h 152"/>
                  <a:gd name="T10" fmla="*/ 856 w 215"/>
                  <a:gd name="T11" fmla="*/ 528 h 152"/>
                  <a:gd name="T12" fmla="*/ 609 w 215"/>
                  <a:gd name="T13" fmla="*/ 60 h 152"/>
                  <a:gd name="T14" fmla="*/ 549 w 215"/>
                  <a:gd name="T15" fmla="*/ 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5"/>
                  <a:gd name="T25" fmla="*/ 0 h 152"/>
                  <a:gd name="T26" fmla="*/ 215 w 215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5" h="152">
                    <a:moveTo>
                      <a:pt x="138" y="0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3" y="78"/>
                      <a:pt x="6" y="80"/>
                      <a:pt x="9" y="83"/>
                    </a:cubicBezTo>
                    <a:cubicBezTo>
                      <a:pt x="30" y="99"/>
                      <a:pt x="45" y="121"/>
                      <a:pt x="54" y="146"/>
                    </a:cubicBezTo>
                    <a:cubicBezTo>
                      <a:pt x="55" y="147"/>
                      <a:pt x="55" y="149"/>
                      <a:pt x="56" y="150"/>
                    </a:cubicBezTo>
                    <a:cubicBezTo>
                      <a:pt x="106" y="152"/>
                      <a:pt x="163" y="147"/>
                      <a:pt x="215" y="133"/>
                    </a:cubicBezTo>
                    <a:cubicBezTo>
                      <a:pt x="203" y="89"/>
                      <a:pt x="183" y="49"/>
                      <a:pt x="153" y="15"/>
                    </a:cubicBezTo>
                    <a:cubicBezTo>
                      <a:pt x="148" y="10"/>
                      <a:pt x="143" y="5"/>
                      <a:pt x="138" y="0"/>
                    </a:cubicBezTo>
                    <a:close/>
                  </a:path>
                </a:pathLst>
              </a:custGeom>
              <a:solidFill>
                <a:srgbClr val="906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6" name="Freeform 42">
                <a:extLst>
                  <a:ext uri="{FF2B5EF4-FFF2-40B4-BE49-F238E27FC236}">
                    <a16:creationId xmlns:a16="http://schemas.microsoft.com/office/drawing/2014/main" id="{EA4609F5-DB78-D22C-1AD8-ED9316C7B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" y="621"/>
                <a:ext cx="637" cy="420"/>
              </a:xfrm>
              <a:custGeom>
                <a:avLst/>
                <a:gdLst>
                  <a:gd name="T0" fmla="*/ 1160 w 319"/>
                  <a:gd name="T1" fmla="*/ 0 h 211"/>
                  <a:gd name="T2" fmla="*/ 164 w 319"/>
                  <a:gd name="T3" fmla="*/ 52 h 211"/>
                  <a:gd name="T4" fmla="*/ 0 w 319"/>
                  <a:gd name="T5" fmla="*/ 623 h 211"/>
                  <a:gd name="T6" fmla="*/ 1272 w 319"/>
                  <a:gd name="T7" fmla="*/ 836 h 211"/>
                  <a:gd name="T8" fmla="*/ 1160 w 319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9"/>
                  <a:gd name="T16" fmla="*/ 0 h 211"/>
                  <a:gd name="T17" fmla="*/ 319 w 319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9" h="211">
                    <a:moveTo>
                      <a:pt x="291" y="0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20" y="59"/>
                      <a:pt x="6" y="107"/>
                      <a:pt x="0" y="157"/>
                    </a:cubicBezTo>
                    <a:cubicBezTo>
                      <a:pt x="319" y="211"/>
                      <a:pt x="319" y="211"/>
                      <a:pt x="319" y="211"/>
                    </a:cubicBezTo>
                    <a:cubicBezTo>
                      <a:pt x="305" y="140"/>
                      <a:pt x="295" y="70"/>
                      <a:pt x="291" y="0"/>
                    </a:cubicBezTo>
                    <a:close/>
                  </a:path>
                </a:pathLst>
              </a:custGeom>
              <a:solidFill>
                <a:srgbClr val="AC7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7" name="Freeform 43">
                <a:extLst>
                  <a:ext uri="{FF2B5EF4-FFF2-40B4-BE49-F238E27FC236}">
                    <a16:creationId xmlns:a16="http://schemas.microsoft.com/office/drawing/2014/main" id="{832689EE-ECF9-1100-1829-69344D958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" y="0"/>
                <a:ext cx="959" cy="487"/>
              </a:xfrm>
              <a:custGeom>
                <a:avLst/>
                <a:gdLst>
                  <a:gd name="T0" fmla="*/ 1916 w 480"/>
                  <a:gd name="T1" fmla="*/ 275 h 244"/>
                  <a:gd name="T2" fmla="*/ 1852 w 480"/>
                  <a:gd name="T3" fmla="*/ 244 h 244"/>
                  <a:gd name="T4" fmla="*/ 735 w 480"/>
                  <a:gd name="T5" fmla="*/ 44 h 244"/>
                  <a:gd name="T6" fmla="*/ 0 w 480"/>
                  <a:gd name="T7" fmla="*/ 255 h 244"/>
                  <a:gd name="T8" fmla="*/ 28 w 480"/>
                  <a:gd name="T9" fmla="*/ 295 h 244"/>
                  <a:gd name="T10" fmla="*/ 192 w 480"/>
                  <a:gd name="T11" fmla="*/ 451 h 244"/>
                  <a:gd name="T12" fmla="*/ 607 w 480"/>
                  <a:gd name="T13" fmla="*/ 972 h 244"/>
                  <a:gd name="T14" fmla="*/ 1776 w 480"/>
                  <a:gd name="T15" fmla="*/ 347 h 244"/>
                  <a:gd name="T16" fmla="*/ 1916 w 480"/>
                  <a:gd name="T17" fmla="*/ 275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0"/>
                  <a:gd name="T28" fmla="*/ 0 h 244"/>
                  <a:gd name="T29" fmla="*/ 480 w 480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0" h="244">
                    <a:moveTo>
                      <a:pt x="480" y="69"/>
                    </a:moveTo>
                    <a:cubicBezTo>
                      <a:pt x="474" y="66"/>
                      <a:pt x="469" y="63"/>
                      <a:pt x="464" y="61"/>
                    </a:cubicBezTo>
                    <a:cubicBezTo>
                      <a:pt x="384" y="20"/>
                      <a:pt x="276" y="0"/>
                      <a:pt x="184" y="11"/>
                    </a:cubicBezTo>
                    <a:cubicBezTo>
                      <a:pt x="121" y="19"/>
                      <a:pt x="58" y="36"/>
                      <a:pt x="0" y="64"/>
                    </a:cubicBezTo>
                    <a:cubicBezTo>
                      <a:pt x="2" y="67"/>
                      <a:pt x="6" y="71"/>
                      <a:pt x="7" y="74"/>
                    </a:cubicBezTo>
                    <a:cubicBezTo>
                      <a:pt x="21" y="89"/>
                      <a:pt x="37" y="97"/>
                      <a:pt x="48" y="113"/>
                    </a:cubicBezTo>
                    <a:cubicBezTo>
                      <a:pt x="84" y="156"/>
                      <a:pt x="120" y="199"/>
                      <a:pt x="152" y="244"/>
                    </a:cubicBezTo>
                    <a:cubicBezTo>
                      <a:pt x="250" y="191"/>
                      <a:pt x="342" y="134"/>
                      <a:pt x="445" y="87"/>
                    </a:cubicBezTo>
                    <a:cubicBezTo>
                      <a:pt x="457" y="81"/>
                      <a:pt x="468" y="75"/>
                      <a:pt x="480" y="69"/>
                    </a:cubicBezTo>
                    <a:close/>
                  </a:path>
                </a:pathLst>
              </a:custGeom>
              <a:solidFill>
                <a:srgbClr val="814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Freeform 44">
                <a:extLst>
                  <a:ext uri="{FF2B5EF4-FFF2-40B4-BE49-F238E27FC236}">
                    <a16:creationId xmlns:a16="http://schemas.microsoft.com/office/drawing/2014/main" id="{4E1B7A3B-9D7D-47CB-3A3E-803A41F24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" y="138"/>
                <a:ext cx="1080" cy="704"/>
              </a:xfrm>
              <a:custGeom>
                <a:avLst/>
                <a:gdLst>
                  <a:gd name="T0" fmla="*/ 2136 w 541"/>
                  <a:gd name="T1" fmla="*/ 764 h 353"/>
                  <a:gd name="T2" fmla="*/ 1308 w 541"/>
                  <a:gd name="T3" fmla="*/ 0 h 353"/>
                  <a:gd name="T4" fmla="*/ 1168 w 541"/>
                  <a:gd name="T5" fmla="*/ 72 h 353"/>
                  <a:gd name="T6" fmla="*/ 0 w 541"/>
                  <a:gd name="T7" fmla="*/ 696 h 353"/>
                  <a:gd name="T8" fmla="*/ 367 w 541"/>
                  <a:gd name="T9" fmla="*/ 1320 h 353"/>
                  <a:gd name="T10" fmla="*/ 407 w 541"/>
                  <a:gd name="T11" fmla="*/ 1404 h 353"/>
                  <a:gd name="T12" fmla="*/ 2156 w 541"/>
                  <a:gd name="T13" fmla="*/ 792 h 353"/>
                  <a:gd name="T14" fmla="*/ 2136 w 541"/>
                  <a:gd name="T15" fmla="*/ 764 h 3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1"/>
                  <a:gd name="T25" fmla="*/ 0 h 353"/>
                  <a:gd name="T26" fmla="*/ 541 w 541"/>
                  <a:gd name="T27" fmla="*/ 353 h 3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1" h="353">
                    <a:moveTo>
                      <a:pt x="536" y="192"/>
                    </a:moveTo>
                    <a:cubicBezTo>
                      <a:pt x="483" y="113"/>
                      <a:pt x="411" y="46"/>
                      <a:pt x="328" y="0"/>
                    </a:cubicBezTo>
                    <a:cubicBezTo>
                      <a:pt x="316" y="6"/>
                      <a:pt x="305" y="12"/>
                      <a:pt x="293" y="18"/>
                    </a:cubicBezTo>
                    <a:cubicBezTo>
                      <a:pt x="190" y="65"/>
                      <a:pt x="98" y="122"/>
                      <a:pt x="0" y="175"/>
                    </a:cubicBezTo>
                    <a:cubicBezTo>
                      <a:pt x="35" y="224"/>
                      <a:pt x="67" y="276"/>
                      <a:pt x="92" y="332"/>
                    </a:cubicBezTo>
                    <a:cubicBezTo>
                      <a:pt x="95" y="339"/>
                      <a:pt x="99" y="346"/>
                      <a:pt x="102" y="353"/>
                    </a:cubicBezTo>
                    <a:cubicBezTo>
                      <a:pt x="541" y="199"/>
                      <a:pt x="541" y="199"/>
                      <a:pt x="541" y="199"/>
                    </a:cubicBezTo>
                    <a:cubicBezTo>
                      <a:pt x="539" y="197"/>
                      <a:pt x="538" y="194"/>
                      <a:pt x="536" y="192"/>
                    </a:cubicBezTo>
                    <a:close/>
                  </a:path>
                </a:pathLst>
              </a:custGeom>
              <a:solidFill>
                <a:srgbClr val="81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19" name="Freeform 45">
                <a:extLst>
                  <a:ext uri="{FF2B5EF4-FFF2-40B4-BE49-F238E27FC236}">
                    <a16:creationId xmlns:a16="http://schemas.microsoft.com/office/drawing/2014/main" id="{3BA30A52-5D22-C217-D49E-3049A9A8A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535"/>
                <a:ext cx="894" cy="353"/>
              </a:xfrm>
              <a:custGeom>
                <a:avLst/>
                <a:gdLst>
                  <a:gd name="T0" fmla="*/ 1748 w 448"/>
                  <a:gd name="T1" fmla="*/ 0 h 177"/>
                  <a:gd name="T2" fmla="*/ 0 w 448"/>
                  <a:gd name="T3" fmla="*/ 612 h 177"/>
                  <a:gd name="T4" fmla="*/ 40 w 448"/>
                  <a:gd name="T5" fmla="*/ 704 h 177"/>
                  <a:gd name="T6" fmla="*/ 1784 w 448"/>
                  <a:gd name="T7" fmla="*/ 60 h 177"/>
                  <a:gd name="T8" fmla="*/ 1748 w 448"/>
                  <a:gd name="T9" fmla="*/ 0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"/>
                  <a:gd name="T16" fmla="*/ 0 h 177"/>
                  <a:gd name="T17" fmla="*/ 448 w 448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" h="177">
                    <a:moveTo>
                      <a:pt x="439" y="0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3" y="162"/>
                      <a:pt x="7" y="169"/>
                      <a:pt x="10" y="177"/>
                    </a:cubicBezTo>
                    <a:cubicBezTo>
                      <a:pt x="448" y="15"/>
                      <a:pt x="448" y="15"/>
                      <a:pt x="448" y="15"/>
                    </a:cubicBezTo>
                    <a:cubicBezTo>
                      <a:pt x="445" y="10"/>
                      <a:pt x="442" y="5"/>
                      <a:pt x="439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0" name="Freeform 46">
                <a:extLst>
                  <a:ext uri="{FF2B5EF4-FFF2-40B4-BE49-F238E27FC236}">
                    <a16:creationId xmlns:a16="http://schemas.microsoft.com/office/drawing/2014/main" id="{4179E43B-0CC5-9A1B-8414-F0226A7EE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565"/>
                <a:ext cx="898" cy="363"/>
              </a:xfrm>
              <a:custGeom>
                <a:avLst/>
                <a:gdLst>
                  <a:gd name="T0" fmla="*/ 1744 w 450"/>
                  <a:gd name="T1" fmla="*/ 0 h 182"/>
                  <a:gd name="T2" fmla="*/ 0 w 450"/>
                  <a:gd name="T3" fmla="*/ 644 h 182"/>
                  <a:gd name="T4" fmla="*/ 36 w 450"/>
                  <a:gd name="T5" fmla="*/ 724 h 182"/>
                  <a:gd name="T6" fmla="*/ 1792 w 450"/>
                  <a:gd name="T7" fmla="*/ 88 h 182"/>
                  <a:gd name="T8" fmla="*/ 1744 w 450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0"/>
                  <a:gd name="T16" fmla="*/ 0 h 182"/>
                  <a:gd name="T17" fmla="*/ 450 w 450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0" h="182">
                    <a:moveTo>
                      <a:pt x="438" y="0"/>
                    </a:moveTo>
                    <a:cubicBezTo>
                      <a:pt x="0" y="162"/>
                      <a:pt x="0" y="162"/>
                      <a:pt x="0" y="162"/>
                    </a:cubicBezTo>
                    <a:cubicBezTo>
                      <a:pt x="3" y="169"/>
                      <a:pt x="6" y="176"/>
                      <a:pt x="9" y="182"/>
                    </a:cubicBezTo>
                    <a:cubicBezTo>
                      <a:pt x="450" y="22"/>
                      <a:pt x="450" y="22"/>
                      <a:pt x="450" y="22"/>
                    </a:cubicBezTo>
                    <a:cubicBezTo>
                      <a:pt x="446" y="15"/>
                      <a:pt x="442" y="8"/>
                      <a:pt x="438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1" name="Freeform 47">
                <a:extLst>
                  <a:ext uri="{FF2B5EF4-FFF2-40B4-BE49-F238E27FC236}">
                    <a16:creationId xmlns:a16="http://schemas.microsoft.com/office/drawing/2014/main" id="{2A17E80E-1297-EBC0-814F-E1EA995A0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" y="609"/>
                <a:ext cx="896" cy="365"/>
              </a:xfrm>
              <a:custGeom>
                <a:avLst/>
                <a:gdLst>
                  <a:gd name="T0" fmla="*/ 1756 w 449"/>
                  <a:gd name="T1" fmla="*/ 0 h 183"/>
                  <a:gd name="T2" fmla="*/ 0 w 449"/>
                  <a:gd name="T3" fmla="*/ 636 h 183"/>
                  <a:gd name="T4" fmla="*/ 40 w 449"/>
                  <a:gd name="T5" fmla="*/ 728 h 183"/>
                  <a:gd name="T6" fmla="*/ 1788 w 449"/>
                  <a:gd name="T7" fmla="*/ 68 h 183"/>
                  <a:gd name="T8" fmla="*/ 1756 w 449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9"/>
                  <a:gd name="T16" fmla="*/ 0 h 183"/>
                  <a:gd name="T17" fmla="*/ 449 w 449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9" h="183">
                    <a:moveTo>
                      <a:pt x="441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" y="168"/>
                      <a:pt x="7" y="175"/>
                      <a:pt x="10" y="183"/>
                    </a:cubicBezTo>
                    <a:cubicBezTo>
                      <a:pt x="449" y="17"/>
                      <a:pt x="449" y="17"/>
                      <a:pt x="449" y="17"/>
                    </a:cubicBezTo>
                    <a:cubicBezTo>
                      <a:pt x="447" y="12"/>
                      <a:pt x="444" y="6"/>
                      <a:pt x="441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2" name="Freeform 48">
                <a:extLst>
                  <a:ext uri="{FF2B5EF4-FFF2-40B4-BE49-F238E27FC236}">
                    <a16:creationId xmlns:a16="http://schemas.microsoft.com/office/drawing/2014/main" id="{EF0DAA1F-8F5B-4BD6-7FC0-2047B14A3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642"/>
                <a:ext cx="891" cy="393"/>
              </a:xfrm>
              <a:custGeom>
                <a:avLst/>
                <a:gdLst>
                  <a:gd name="T0" fmla="*/ 1780 w 446"/>
                  <a:gd name="T1" fmla="*/ 72 h 197"/>
                  <a:gd name="T2" fmla="*/ 1752 w 446"/>
                  <a:gd name="T3" fmla="*/ 0 h 197"/>
                  <a:gd name="T4" fmla="*/ 0 w 446"/>
                  <a:gd name="T5" fmla="*/ 660 h 197"/>
                  <a:gd name="T6" fmla="*/ 52 w 446"/>
                  <a:gd name="T7" fmla="*/ 784 h 197"/>
                  <a:gd name="T8" fmla="*/ 1780 w 446"/>
                  <a:gd name="T9" fmla="*/ 72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197"/>
                  <a:gd name="T17" fmla="*/ 446 w 446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197">
                    <a:moveTo>
                      <a:pt x="446" y="18"/>
                    </a:moveTo>
                    <a:cubicBezTo>
                      <a:pt x="444" y="12"/>
                      <a:pt x="442" y="6"/>
                      <a:pt x="439" y="0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4" y="176"/>
                      <a:pt x="9" y="186"/>
                      <a:pt x="13" y="197"/>
                    </a:cubicBezTo>
                    <a:lnTo>
                      <a:pt x="446" y="18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3" name="Freeform 49">
                <a:extLst>
                  <a:ext uri="{FF2B5EF4-FFF2-40B4-BE49-F238E27FC236}">
                    <a16:creationId xmlns:a16="http://schemas.microsoft.com/office/drawing/2014/main" id="{28FA55E6-9BCA-8948-DCAF-0E441AC5A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678"/>
                <a:ext cx="875" cy="429"/>
              </a:xfrm>
              <a:custGeom>
                <a:avLst/>
                <a:gdLst>
                  <a:gd name="T0" fmla="*/ 1728 w 438"/>
                  <a:gd name="T1" fmla="*/ 0 h 215"/>
                  <a:gd name="T2" fmla="*/ 0 w 438"/>
                  <a:gd name="T3" fmla="*/ 712 h 215"/>
                  <a:gd name="T4" fmla="*/ 64 w 438"/>
                  <a:gd name="T5" fmla="*/ 856 h 215"/>
                  <a:gd name="T6" fmla="*/ 1748 w 438"/>
                  <a:gd name="T7" fmla="*/ 52 h 215"/>
                  <a:gd name="T8" fmla="*/ 1728 w 43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215"/>
                  <a:gd name="T17" fmla="*/ 438 w 43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215">
                    <a:moveTo>
                      <a:pt x="433" y="0"/>
                    </a:moveTo>
                    <a:cubicBezTo>
                      <a:pt x="0" y="179"/>
                      <a:pt x="0" y="179"/>
                      <a:pt x="0" y="179"/>
                    </a:cubicBezTo>
                    <a:cubicBezTo>
                      <a:pt x="5" y="191"/>
                      <a:pt x="11" y="203"/>
                      <a:pt x="16" y="215"/>
                    </a:cubicBezTo>
                    <a:cubicBezTo>
                      <a:pt x="438" y="13"/>
                      <a:pt x="438" y="13"/>
                      <a:pt x="438" y="13"/>
                    </a:cubicBezTo>
                    <a:cubicBezTo>
                      <a:pt x="436" y="9"/>
                      <a:pt x="435" y="4"/>
                      <a:pt x="433" y="0"/>
                    </a:cubicBezTo>
                    <a:close/>
                  </a:path>
                </a:pathLst>
              </a:custGeom>
              <a:solidFill>
                <a:srgbClr val="E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4" name="Freeform 50">
                <a:extLst>
                  <a:ext uri="{FF2B5EF4-FFF2-40B4-BE49-F238E27FC236}">
                    <a16:creationId xmlns:a16="http://schemas.microsoft.com/office/drawing/2014/main" id="{DAB93925-EDF1-C10E-959D-9B80A0997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704"/>
                <a:ext cx="853" cy="471"/>
              </a:xfrm>
              <a:custGeom>
                <a:avLst/>
                <a:gdLst>
                  <a:gd name="T0" fmla="*/ 0 w 427"/>
                  <a:gd name="T1" fmla="*/ 804 h 236"/>
                  <a:gd name="T2" fmla="*/ 52 w 427"/>
                  <a:gd name="T3" fmla="*/ 940 h 236"/>
                  <a:gd name="T4" fmla="*/ 1704 w 427"/>
                  <a:gd name="T5" fmla="*/ 64 h 236"/>
                  <a:gd name="T6" fmla="*/ 1684 w 427"/>
                  <a:gd name="T7" fmla="*/ 0 h 236"/>
                  <a:gd name="T8" fmla="*/ 0 w 427"/>
                  <a:gd name="T9" fmla="*/ 804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236"/>
                  <a:gd name="T17" fmla="*/ 427 w 427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236">
                    <a:moveTo>
                      <a:pt x="0" y="202"/>
                    </a:moveTo>
                    <a:cubicBezTo>
                      <a:pt x="4" y="214"/>
                      <a:pt x="9" y="225"/>
                      <a:pt x="13" y="236"/>
                    </a:cubicBezTo>
                    <a:cubicBezTo>
                      <a:pt x="427" y="16"/>
                      <a:pt x="427" y="16"/>
                      <a:pt x="427" y="16"/>
                    </a:cubicBezTo>
                    <a:cubicBezTo>
                      <a:pt x="425" y="10"/>
                      <a:pt x="424" y="5"/>
                      <a:pt x="422" y="0"/>
                    </a:cubicBez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5" name="Freeform 51">
                <a:extLst>
                  <a:ext uri="{FF2B5EF4-FFF2-40B4-BE49-F238E27FC236}">
                    <a16:creationId xmlns:a16="http://schemas.microsoft.com/office/drawing/2014/main" id="{B1D05B51-AD59-5B45-D187-4A73CE9BD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1205"/>
                <a:ext cx="26" cy="12"/>
              </a:xfrm>
              <a:custGeom>
                <a:avLst/>
                <a:gdLst>
                  <a:gd name="T0" fmla="*/ 52 w 13"/>
                  <a:gd name="T1" fmla="*/ 0 h 6"/>
                  <a:gd name="T2" fmla="*/ 0 w 13"/>
                  <a:gd name="T3" fmla="*/ 8 h 6"/>
                  <a:gd name="T4" fmla="*/ 4 w 13"/>
                  <a:gd name="T5" fmla="*/ 24 h 6"/>
                  <a:gd name="T6" fmla="*/ 52 w 1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6"/>
                  <a:gd name="T14" fmla="*/ 13 w 1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6">
                    <a:moveTo>
                      <a:pt x="1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6" name="Freeform 52">
                <a:extLst>
                  <a:ext uri="{FF2B5EF4-FFF2-40B4-BE49-F238E27FC236}">
                    <a16:creationId xmlns:a16="http://schemas.microsoft.com/office/drawing/2014/main" id="{2DCFD1CA-CD07-1987-4A95-E51CF9D25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" y="898"/>
                <a:ext cx="552" cy="311"/>
              </a:xfrm>
              <a:custGeom>
                <a:avLst/>
                <a:gdLst>
                  <a:gd name="T0" fmla="*/ 0 w 276"/>
                  <a:gd name="T1" fmla="*/ 552 h 156"/>
                  <a:gd name="T2" fmla="*/ 28 w 276"/>
                  <a:gd name="T3" fmla="*/ 620 h 156"/>
                  <a:gd name="T4" fmla="*/ 80 w 276"/>
                  <a:gd name="T5" fmla="*/ 612 h 156"/>
                  <a:gd name="T6" fmla="*/ 1104 w 276"/>
                  <a:gd name="T7" fmla="*/ 163 h 156"/>
                  <a:gd name="T8" fmla="*/ 1044 w 276"/>
                  <a:gd name="T9" fmla="*/ 0 h 156"/>
                  <a:gd name="T10" fmla="*/ 0 w 276"/>
                  <a:gd name="T11" fmla="*/ 5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156"/>
                  <a:gd name="T20" fmla="*/ 276 w 27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156">
                    <a:moveTo>
                      <a:pt x="0" y="139"/>
                    </a:moveTo>
                    <a:cubicBezTo>
                      <a:pt x="3" y="145"/>
                      <a:pt x="5" y="150"/>
                      <a:pt x="7" y="156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76" y="41"/>
                      <a:pt x="276" y="41"/>
                      <a:pt x="276" y="41"/>
                    </a:cubicBezTo>
                    <a:cubicBezTo>
                      <a:pt x="261" y="0"/>
                      <a:pt x="261" y="0"/>
                      <a:pt x="261" y="0"/>
                    </a:cubicBez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7" name="Freeform 53">
                <a:extLst>
                  <a:ext uri="{FF2B5EF4-FFF2-40B4-BE49-F238E27FC236}">
                    <a16:creationId xmlns:a16="http://schemas.microsoft.com/office/drawing/2014/main" id="{5FD04AFC-EF6C-080B-7CA9-2417668F4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822"/>
                <a:ext cx="101" cy="126"/>
              </a:xfrm>
              <a:custGeom>
                <a:avLst/>
                <a:gdLst>
                  <a:gd name="T0" fmla="*/ 0 w 101"/>
                  <a:gd name="T1" fmla="*/ 38 h 126"/>
                  <a:gd name="T2" fmla="*/ 30 w 101"/>
                  <a:gd name="T3" fmla="*/ 126 h 126"/>
                  <a:gd name="T4" fmla="*/ 101 w 101"/>
                  <a:gd name="T5" fmla="*/ 94 h 126"/>
                  <a:gd name="T6" fmla="*/ 75 w 101"/>
                  <a:gd name="T7" fmla="*/ 0 h 126"/>
                  <a:gd name="T8" fmla="*/ 0 w 101"/>
                  <a:gd name="T9" fmla="*/ 38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26"/>
                  <a:gd name="T17" fmla="*/ 101 w 101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26">
                    <a:moveTo>
                      <a:pt x="0" y="38"/>
                    </a:moveTo>
                    <a:lnTo>
                      <a:pt x="30" y="126"/>
                    </a:lnTo>
                    <a:lnTo>
                      <a:pt x="101" y="94"/>
                    </a:lnTo>
                    <a:lnTo>
                      <a:pt x="7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Freeform 54">
                <a:extLst>
                  <a:ext uri="{FF2B5EF4-FFF2-40B4-BE49-F238E27FC236}">
                    <a16:creationId xmlns:a16="http://schemas.microsoft.com/office/drawing/2014/main" id="{49BD4407-D1A7-E495-5783-0CDC72B4F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7" y="778"/>
                <a:ext cx="110" cy="138"/>
              </a:xfrm>
              <a:custGeom>
                <a:avLst/>
                <a:gdLst>
                  <a:gd name="T0" fmla="*/ 0 w 110"/>
                  <a:gd name="T1" fmla="*/ 44 h 138"/>
                  <a:gd name="T2" fmla="*/ 26 w 110"/>
                  <a:gd name="T3" fmla="*/ 138 h 138"/>
                  <a:gd name="T4" fmla="*/ 110 w 110"/>
                  <a:gd name="T5" fmla="*/ 102 h 138"/>
                  <a:gd name="T6" fmla="*/ 80 w 110"/>
                  <a:gd name="T7" fmla="*/ 0 h 138"/>
                  <a:gd name="T8" fmla="*/ 0 w 110"/>
                  <a:gd name="T9" fmla="*/ 44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38"/>
                  <a:gd name="T17" fmla="*/ 110 w 110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38">
                    <a:moveTo>
                      <a:pt x="0" y="44"/>
                    </a:moveTo>
                    <a:lnTo>
                      <a:pt x="26" y="138"/>
                    </a:lnTo>
                    <a:lnTo>
                      <a:pt x="110" y="102"/>
                    </a:lnTo>
                    <a:lnTo>
                      <a:pt x="8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29" name="Freeform 55">
                <a:extLst>
                  <a:ext uri="{FF2B5EF4-FFF2-40B4-BE49-F238E27FC236}">
                    <a16:creationId xmlns:a16="http://schemas.microsoft.com/office/drawing/2014/main" id="{BBA7124A-50FC-C637-5165-F3B9F0809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736"/>
                <a:ext cx="106" cy="144"/>
              </a:xfrm>
              <a:custGeom>
                <a:avLst/>
                <a:gdLst>
                  <a:gd name="T0" fmla="*/ 160 w 53"/>
                  <a:gd name="T1" fmla="*/ 0 h 72"/>
                  <a:gd name="T2" fmla="*/ 0 w 53"/>
                  <a:gd name="T3" fmla="*/ 84 h 72"/>
                  <a:gd name="T4" fmla="*/ 60 w 53"/>
                  <a:gd name="T5" fmla="*/ 288 h 72"/>
                  <a:gd name="T6" fmla="*/ 212 w 53"/>
                  <a:gd name="T7" fmla="*/ 220 h 72"/>
                  <a:gd name="T8" fmla="*/ 160 w 53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72"/>
                  <a:gd name="T17" fmla="*/ 53 w 5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72">
                    <a:moveTo>
                      <a:pt x="4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36"/>
                      <a:pt x="45" y="18"/>
                      <a:pt x="40" y="0"/>
                    </a:cubicBez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Freeform 56">
                <a:extLst>
                  <a:ext uri="{FF2B5EF4-FFF2-40B4-BE49-F238E27FC236}">
                    <a16:creationId xmlns:a16="http://schemas.microsoft.com/office/drawing/2014/main" id="{04026F97-5A60-035F-F428-BB8A18B5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860"/>
                <a:ext cx="100" cy="120"/>
              </a:xfrm>
              <a:custGeom>
                <a:avLst/>
                <a:gdLst>
                  <a:gd name="T0" fmla="*/ 0 w 100"/>
                  <a:gd name="T1" fmla="*/ 38 h 120"/>
                  <a:gd name="T2" fmla="*/ 30 w 100"/>
                  <a:gd name="T3" fmla="*/ 120 h 120"/>
                  <a:gd name="T4" fmla="*/ 100 w 100"/>
                  <a:gd name="T5" fmla="*/ 88 h 120"/>
                  <a:gd name="T6" fmla="*/ 70 w 100"/>
                  <a:gd name="T7" fmla="*/ 0 h 120"/>
                  <a:gd name="T8" fmla="*/ 0 w 100"/>
                  <a:gd name="T9" fmla="*/ 38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20"/>
                  <a:gd name="T17" fmla="*/ 100 w 10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20">
                    <a:moveTo>
                      <a:pt x="0" y="38"/>
                    </a:moveTo>
                    <a:lnTo>
                      <a:pt x="30" y="120"/>
                    </a:lnTo>
                    <a:lnTo>
                      <a:pt x="100" y="88"/>
                    </a:lnTo>
                    <a:lnTo>
                      <a:pt x="7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1" name="Freeform 57">
                <a:extLst>
                  <a:ext uri="{FF2B5EF4-FFF2-40B4-BE49-F238E27FC236}">
                    <a16:creationId xmlns:a16="http://schemas.microsoft.com/office/drawing/2014/main" id="{BBE53A8A-36CF-F90E-3E0C-BA42865BF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" y="846"/>
                <a:ext cx="829" cy="359"/>
              </a:xfrm>
              <a:custGeom>
                <a:avLst/>
                <a:gdLst>
                  <a:gd name="T0" fmla="*/ 1624 w 415"/>
                  <a:gd name="T1" fmla="*/ 0 h 180"/>
                  <a:gd name="T2" fmla="*/ 0 w 415"/>
                  <a:gd name="T3" fmla="*/ 716 h 180"/>
                  <a:gd name="T4" fmla="*/ 1640 w 415"/>
                  <a:gd name="T5" fmla="*/ 544 h 180"/>
                  <a:gd name="T6" fmla="*/ 1624 w 415"/>
                  <a:gd name="T7" fmla="*/ 0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5"/>
                  <a:gd name="T13" fmla="*/ 0 h 180"/>
                  <a:gd name="T14" fmla="*/ 415 w 415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5" h="180">
                    <a:moveTo>
                      <a:pt x="407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411" y="137"/>
                      <a:pt x="411" y="137"/>
                      <a:pt x="411" y="137"/>
                    </a:cubicBezTo>
                    <a:cubicBezTo>
                      <a:pt x="415" y="91"/>
                      <a:pt x="414" y="45"/>
                      <a:pt x="407" y="0"/>
                    </a:cubicBezTo>
                    <a:close/>
                  </a:path>
                </a:pathLst>
              </a:custGeom>
              <a:solidFill>
                <a:srgbClr val="6A5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2" name="Freeform 58">
                <a:extLst>
                  <a:ext uri="{FF2B5EF4-FFF2-40B4-BE49-F238E27FC236}">
                    <a16:creationId xmlns:a16="http://schemas.microsoft.com/office/drawing/2014/main" id="{12195CE1-757C-4F79-71AE-971B798C8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1149"/>
                <a:ext cx="564" cy="102"/>
              </a:xfrm>
              <a:custGeom>
                <a:avLst/>
                <a:gdLst>
                  <a:gd name="T0" fmla="*/ 48 w 282"/>
                  <a:gd name="T1" fmla="*/ 112 h 51"/>
                  <a:gd name="T2" fmla="*/ 0 w 282"/>
                  <a:gd name="T3" fmla="*/ 136 h 51"/>
                  <a:gd name="T4" fmla="*/ 28 w 282"/>
                  <a:gd name="T5" fmla="*/ 204 h 51"/>
                  <a:gd name="T6" fmla="*/ 1128 w 282"/>
                  <a:gd name="T7" fmla="*/ 180 h 51"/>
                  <a:gd name="T8" fmla="*/ 1124 w 282"/>
                  <a:gd name="T9" fmla="*/ 0 h 51"/>
                  <a:gd name="T10" fmla="*/ 48 w 282"/>
                  <a:gd name="T11" fmla="*/ 112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51"/>
                  <a:gd name="T20" fmla="*/ 282 w 28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51">
                    <a:moveTo>
                      <a:pt x="12" y="28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3" y="39"/>
                      <a:pt x="5" y="45"/>
                      <a:pt x="7" y="51"/>
                    </a:cubicBezTo>
                    <a:cubicBezTo>
                      <a:pt x="282" y="45"/>
                      <a:pt x="282" y="45"/>
                      <a:pt x="282" y="45"/>
                    </a:cubicBezTo>
                    <a:cubicBezTo>
                      <a:pt x="281" y="0"/>
                      <a:pt x="281" y="0"/>
                      <a:pt x="281" y="0"/>
                    </a:cubicBez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3" name="Freeform 59">
                <a:extLst>
                  <a:ext uri="{FF2B5EF4-FFF2-40B4-BE49-F238E27FC236}">
                    <a16:creationId xmlns:a16="http://schemas.microsoft.com/office/drawing/2014/main" id="{0798C677-7888-E060-C777-1F2C0E242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8" y="1139"/>
                <a:ext cx="93" cy="100"/>
              </a:xfrm>
              <a:custGeom>
                <a:avLst/>
                <a:gdLst>
                  <a:gd name="T0" fmla="*/ 0 w 93"/>
                  <a:gd name="T1" fmla="*/ 10 h 100"/>
                  <a:gd name="T2" fmla="*/ 2 w 93"/>
                  <a:gd name="T3" fmla="*/ 100 h 100"/>
                  <a:gd name="T4" fmla="*/ 89 w 93"/>
                  <a:gd name="T5" fmla="*/ 100 h 100"/>
                  <a:gd name="T6" fmla="*/ 93 w 93"/>
                  <a:gd name="T7" fmla="*/ 0 h 100"/>
                  <a:gd name="T8" fmla="*/ 0 w 93"/>
                  <a:gd name="T9" fmla="*/ 1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00"/>
                  <a:gd name="T17" fmla="*/ 93 w 9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00">
                    <a:moveTo>
                      <a:pt x="0" y="10"/>
                    </a:moveTo>
                    <a:lnTo>
                      <a:pt x="2" y="100"/>
                    </a:lnTo>
                    <a:lnTo>
                      <a:pt x="89" y="100"/>
                    </a:lnTo>
                    <a:lnTo>
                      <a:pt x="9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Freeform 60">
                <a:extLst>
                  <a:ext uri="{FF2B5EF4-FFF2-40B4-BE49-F238E27FC236}">
                    <a16:creationId xmlns:a16="http://schemas.microsoft.com/office/drawing/2014/main" id="{D32BD22C-7294-C433-BF62-DFCC672A0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7" y="1127"/>
                <a:ext cx="110" cy="112"/>
              </a:xfrm>
              <a:custGeom>
                <a:avLst/>
                <a:gdLst>
                  <a:gd name="T0" fmla="*/ 4 w 110"/>
                  <a:gd name="T1" fmla="*/ 12 h 112"/>
                  <a:gd name="T2" fmla="*/ 0 w 110"/>
                  <a:gd name="T3" fmla="*/ 112 h 112"/>
                  <a:gd name="T4" fmla="*/ 104 w 110"/>
                  <a:gd name="T5" fmla="*/ 110 h 112"/>
                  <a:gd name="T6" fmla="*/ 110 w 110"/>
                  <a:gd name="T7" fmla="*/ 0 h 112"/>
                  <a:gd name="T8" fmla="*/ 4 w 110"/>
                  <a:gd name="T9" fmla="*/ 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112"/>
                  <a:gd name="T17" fmla="*/ 110 w 11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112">
                    <a:moveTo>
                      <a:pt x="4" y="12"/>
                    </a:moveTo>
                    <a:lnTo>
                      <a:pt x="0" y="112"/>
                    </a:lnTo>
                    <a:lnTo>
                      <a:pt x="104" y="110"/>
                    </a:lnTo>
                    <a:lnTo>
                      <a:pt x="11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6A9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5" name="Freeform 61">
                <a:extLst>
                  <a:ext uri="{FF2B5EF4-FFF2-40B4-BE49-F238E27FC236}">
                    <a16:creationId xmlns:a16="http://schemas.microsoft.com/office/drawing/2014/main" id="{A250100B-9869-CB78-F4B4-846E52A46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119"/>
                <a:ext cx="90" cy="118"/>
              </a:xfrm>
              <a:custGeom>
                <a:avLst/>
                <a:gdLst>
                  <a:gd name="T0" fmla="*/ 180 w 45"/>
                  <a:gd name="T1" fmla="*/ 0 h 59"/>
                  <a:gd name="T2" fmla="*/ 12 w 45"/>
                  <a:gd name="T3" fmla="*/ 16 h 59"/>
                  <a:gd name="T4" fmla="*/ 0 w 45"/>
                  <a:gd name="T5" fmla="*/ 236 h 59"/>
                  <a:gd name="T6" fmla="*/ 148 w 45"/>
                  <a:gd name="T7" fmla="*/ 232 h 59"/>
                  <a:gd name="T8" fmla="*/ 180 w 45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9"/>
                  <a:gd name="T17" fmla="*/ 45 w 45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9">
                    <a:moveTo>
                      <a:pt x="4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40" y="39"/>
                      <a:pt x="43" y="19"/>
                      <a:pt x="45" y="0"/>
                    </a:cubicBezTo>
                    <a:close/>
                  </a:path>
                </a:pathLst>
              </a:custGeom>
              <a:solidFill>
                <a:srgbClr val="E1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6" name="Freeform 62">
                <a:extLst>
                  <a:ext uri="{FF2B5EF4-FFF2-40B4-BE49-F238E27FC236}">
                    <a16:creationId xmlns:a16="http://schemas.microsoft.com/office/drawing/2014/main" id="{10954C6A-76A3-9342-245D-AA4466D5A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235"/>
                <a:ext cx="815" cy="377"/>
              </a:xfrm>
              <a:custGeom>
                <a:avLst/>
                <a:gdLst>
                  <a:gd name="T0" fmla="*/ 1508 w 408"/>
                  <a:gd name="T1" fmla="*/ 425 h 189"/>
                  <a:gd name="T2" fmla="*/ 1540 w 408"/>
                  <a:gd name="T3" fmla="*/ 327 h 189"/>
                  <a:gd name="T4" fmla="*/ 1628 w 408"/>
                  <a:gd name="T5" fmla="*/ 0 h 189"/>
                  <a:gd name="T6" fmla="*/ 0 w 408"/>
                  <a:gd name="T7" fmla="*/ 32 h 189"/>
                  <a:gd name="T8" fmla="*/ 228 w 408"/>
                  <a:gd name="T9" fmla="*/ 752 h 189"/>
                  <a:gd name="T10" fmla="*/ 1508 w 408"/>
                  <a:gd name="T11" fmla="*/ 425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8"/>
                  <a:gd name="T19" fmla="*/ 0 h 189"/>
                  <a:gd name="T20" fmla="*/ 408 w 408"/>
                  <a:gd name="T21" fmla="*/ 189 h 1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8" h="189">
                    <a:moveTo>
                      <a:pt x="378" y="107"/>
                    </a:moveTo>
                    <a:cubicBezTo>
                      <a:pt x="381" y="99"/>
                      <a:pt x="384" y="90"/>
                      <a:pt x="386" y="82"/>
                    </a:cubicBezTo>
                    <a:cubicBezTo>
                      <a:pt x="395" y="55"/>
                      <a:pt x="402" y="28"/>
                      <a:pt x="408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2" y="67"/>
                      <a:pt x="42" y="128"/>
                      <a:pt x="57" y="189"/>
                    </a:cubicBezTo>
                    <a:cubicBezTo>
                      <a:pt x="378" y="107"/>
                      <a:pt x="378" y="107"/>
                      <a:pt x="378" y="107"/>
                    </a:cubicBezTo>
                  </a:path>
                </a:pathLst>
              </a:custGeom>
              <a:solidFill>
                <a:srgbClr val="FFD7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7" name="Freeform 63">
                <a:extLst>
                  <a:ext uri="{FF2B5EF4-FFF2-40B4-BE49-F238E27FC236}">
                    <a16:creationId xmlns:a16="http://schemas.microsoft.com/office/drawing/2014/main" id="{77EF4AF5-062F-1008-FB4F-BE9B0A133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" y="1828"/>
                <a:ext cx="204" cy="137"/>
              </a:xfrm>
              <a:custGeom>
                <a:avLst/>
                <a:gdLst>
                  <a:gd name="T0" fmla="*/ 0 w 102"/>
                  <a:gd name="T1" fmla="*/ 64 h 69"/>
                  <a:gd name="T2" fmla="*/ 16 w 102"/>
                  <a:gd name="T3" fmla="*/ 216 h 69"/>
                  <a:gd name="T4" fmla="*/ 320 w 102"/>
                  <a:gd name="T5" fmla="*/ 272 h 69"/>
                  <a:gd name="T6" fmla="*/ 408 w 102"/>
                  <a:gd name="T7" fmla="*/ 0 h 69"/>
                  <a:gd name="T8" fmla="*/ 0 w 102"/>
                  <a:gd name="T9" fmla="*/ 6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9"/>
                  <a:gd name="T17" fmla="*/ 102 w 102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9">
                    <a:moveTo>
                      <a:pt x="0" y="16"/>
                    </a:moveTo>
                    <a:cubicBezTo>
                      <a:pt x="2" y="29"/>
                      <a:pt x="3" y="42"/>
                      <a:pt x="4" y="55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6" y="46"/>
                      <a:pt x="92" y="23"/>
                      <a:pt x="102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8" name="Freeform 64">
                <a:extLst>
                  <a:ext uri="{FF2B5EF4-FFF2-40B4-BE49-F238E27FC236}">
                    <a16:creationId xmlns:a16="http://schemas.microsoft.com/office/drawing/2014/main" id="{C5115D8B-F313-62B7-5E1C-9537EAA6C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820"/>
                <a:ext cx="92" cy="151"/>
              </a:xfrm>
              <a:custGeom>
                <a:avLst/>
                <a:gdLst>
                  <a:gd name="T0" fmla="*/ 184 w 46"/>
                  <a:gd name="T1" fmla="*/ 0 h 76"/>
                  <a:gd name="T2" fmla="*/ 88 w 46"/>
                  <a:gd name="T3" fmla="*/ 16 h 76"/>
                  <a:gd name="T4" fmla="*/ 0 w 46"/>
                  <a:gd name="T5" fmla="*/ 288 h 76"/>
                  <a:gd name="T6" fmla="*/ 56 w 46"/>
                  <a:gd name="T7" fmla="*/ 300 h 76"/>
                  <a:gd name="T8" fmla="*/ 184 w 46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76"/>
                  <a:gd name="T17" fmla="*/ 46 w 4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76">
                    <a:moveTo>
                      <a:pt x="46" y="0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12" y="27"/>
                      <a:pt x="6" y="50"/>
                      <a:pt x="0" y="73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24" y="51"/>
                      <a:pt x="35" y="26"/>
                      <a:pt x="46" y="0"/>
                    </a:cubicBez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39" name="Freeform 65">
                <a:extLst>
                  <a:ext uri="{FF2B5EF4-FFF2-40B4-BE49-F238E27FC236}">
                    <a16:creationId xmlns:a16="http://schemas.microsoft.com/office/drawing/2014/main" id="{F8A33497-5601-53FF-290E-BA9B81765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" y="1808"/>
                <a:ext cx="144" cy="167"/>
              </a:xfrm>
              <a:custGeom>
                <a:avLst/>
                <a:gdLst>
                  <a:gd name="T0" fmla="*/ 128 w 72"/>
                  <a:gd name="T1" fmla="*/ 24 h 84"/>
                  <a:gd name="T2" fmla="*/ 0 w 72"/>
                  <a:gd name="T3" fmla="*/ 324 h 84"/>
                  <a:gd name="T4" fmla="*/ 36 w 72"/>
                  <a:gd name="T5" fmla="*/ 332 h 84"/>
                  <a:gd name="T6" fmla="*/ 288 w 72"/>
                  <a:gd name="T7" fmla="*/ 0 h 84"/>
                  <a:gd name="T8" fmla="*/ 128 w 72"/>
                  <a:gd name="T9" fmla="*/ 2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4"/>
                  <a:gd name="T17" fmla="*/ 72 w 7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4">
                    <a:moveTo>
                      <a:pt x="32" y="6"/>
                    </a:moveTo>
                    <a:cubicBezTo>
                      <a:pt x="21" y="32"/>
                      <a:pt x="10" y="57"/>
                      <a:pt x="0" y="82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25" y="53"/>
                      <a:pt x="47" y="25"/>
                      <a:pt x="72" y="0"/>
                    </a:cubicBez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F06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0" name="Freeform 66">
                <a:extLst>
                  <a:ext uri="{FF2B5EF4-FFF2-40B4-BE49-F238E27FC236}">
                    <a16:creationId xmlns:a16="http://schemas.microsoft.com/office/drawing/2014/main" id="{1C4B9BFD-71F5-CE31-43DE-D9D46AB29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1800"/>
                <a:ext cx="182" cy="179"/>
              </a:xfrm>
              <a:custGeom>
                <a:avLst/>
                <a:gdLst>
                  <a:gd name="T0" fmla="*/ 252 w 91"/>
                  <a:gd name="T1" fmla="*/ 16 h 90"/>
                  <a:gd name="T2" fmla="*/ 0 w 91"/>
                  <a:gd name="T3" fmla="*/ 348 h 90"/>
                  <a:gd name="T4" fmla="*/ 32 w 91"/>
                  <a:gd name="T5" fmla="*/ 356 h 90"/>
                  <a:gd name="T6" fmla="*/ 356 w 91"/>
                  <a:gd name="T7" fmla="*/ 12 h 90"/>
                  <a:gd name="T8" fmla="*/ 364 w 91"/>
                  <a:gd name="T9" fmla="*/ 0 h 90"/>
                  <a:gd name="T10" fmla="*/ 252 w 91"/>
                  <a:gd name="T11" fmla="*/ 16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90"/>
                  <a:gd name="T20" fmla="*/ 91 w 91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90">
                    <a:moveTo>
                      <a:pt x="63" y="4"/>
                    </a:moveTo>
                    <a:cubicBezTo>
                      <a:pt x="38" y="29"/>
                      <a:pt x="16" y="57"/>
                      <a:pt x="0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31" y="58"/>
                      <a:pt x="65" y="30"/>
                      <a:pt x="89" y="3"/>
                    </a:cubicBezTo>
                    <a:cubicBezTo>
                      <a:pt x="90" y="2"/>
                      <a:pt x="90" y="1"/>
                      <a:pt x="91" y="0"/>
                    </a:cubicBez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814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1" name="Freeform 67">
                <a:extLst>
                  <a:ext uri="{FF2B5EF4-FFF2-40B4-BE49-F238E27FC236}">
                    <a16:creationId xmlns:a16="http://schemas.microsoft.com/office/drawing/2014/main" id="{9C342B67-E5B5-A98B-E872-85BBCEE9E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1937"/>
                <a:ext cx="214" cy="72"/>
              </a:xfrm>
              <a:custGeom>
                <a:avLst/>
                <a:gdLst>
                  <a:gd name="T0" fmla="*/ 428 w 107"/>
                  <a:gd name="T1" fmla="*/ 84 h 36"/>
                  <a:gd name="T2" fmla="*/ 0 w 107"/>
                  <a:gd name="T3" fmla="*/ 0 h 36"/>
                  <a:gd name="T4" fmla="*/ 8 w 107"/>
                  <a:gd name="T5" fmla="*/ 76 h 36"/>
                  <a:gd name="T6" fmla="*/ 388 w 107"/>
                  <a:gd name="T7" fmla="*/ 144 h 36"/>
                  <a:gd name="T8" fmla="*/ 428 w 107"/>
                  <a:gd name="T9" fmla="*/ 8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36"/>
                  <a:gd name="T17" fmla="*/ 107 w 10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36">
                    <a:moveTo>
                      <a:pt x="107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1" y="12"/>
                      <a:pt x="2" y="19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0" y="31"/>
                      <a:pt x="104" y="26"/>
                      <a:pt x="107" y="21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2" name="Freeform 68">
                <a:extLst>
                  <a:ext uri="{FF2B5EF4-FFF2-40B4-BE49-F238E27FC236}">
                    <a16:creationId xmlns:a16="http://schemas.microsoft.com/office/drawing/2014/main" id="{440FD2D3-8CA5-8A84-0D7C-A792CE881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" y="1975"/>
                <a:ext cx="190" cy="66"/>
              </a:xfrm>
              <a:custGeom>
                <a:avLst/>
                <a:gdLst>
                  <a:gd name="T0" fmla="*/ 360 w 95"/>
                  <a:gd name="T1" fmla="*/ 104 h 33"/>
                  <a:gd name="T2" fmla="*/ 380 w 95"/>
                  <a:gd name="T3" fmla="*/ 68 h 33"/>
                  <a:gd name="T4" fmla="*/ 0 w 95"/>
                  <a:gd name="T5" fmla="*/ 0 h 33"/>
                  <a:gd name="T6" fmla="*/ 4 w 95"/>
                  <a:gd name="T7" fmla="*/ 104 h 33"/>
                  <a:gd name="T8" fmla="*/ 348 w 95"/>
                  <a:gd name="T9" fmla="*/ 132 h 33"/>
                  <a:gd name="T10" fmla="*/ 360 w 95"/>
                  <a:gd name="T11" fmla="*/ 104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3"/>
                  <a:gd name="T20" fmla="*/ 95 w 9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3">
                    <a:moveTo>
                      <a:pt x="90" y="26"/>
                    </a:moveTo>
                    <a:cubicBezTo>
                      <a:pt x="92" y="23"/>
                      <a:pt x="93" y="20"/>
                      <a:pt x="95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17"/>
                      <a:pt x="1" y="26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8" y="31"/>
                      <a:pt x="89" y="29"/>
                      <a:pt x="90" y="26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3" name="Freeform 69">
                <a:extLst>
                  <a:ext uri="{FF2B5EF4-FFF2-40B4-BE49-F238E27FC236}">
                    <a16:creationId xmlns:a16="http://schemas.microsoft.com/office/drawing/2014/main" id="{7ABB8E53-BB49-5CB8-1DFA-BBEB2B797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" y="2027"/>
                <a:ext cx="172" cy="42"/>
              </a:xfrm>
              <a:custGeom>
                <a:avLst/>
                <a:gdLst>
                  <a:gd name="T0" fmla="*/ 344 w 86"/>
                  <a:gd name="T1" fmla="*/ 28 h 21"/>
                  <a:gd name="T2" fmla="*/ 0 w 86"/>
                  <a:gd name="T3" fmla="*/ 0 h 21"/>
                  <a:gd name="T4" fmla="*/ 0 w 86"/>
                  <a:gd name="T5" fmla="*/ 68 h 21"/>
                  <a:gd name="T6" fmla="*/ 328 w 86"/>
                  <a:gd name="T7" fmla="*/ 84 h 21"/>
                  <a:gd name="T8" fmla="*/ 344 w 86"/>
                  <a:gd name="T9" fmla="*/ 2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1"/>
                  <a:gd name="T17" fmla="*/ 86 w 8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1">
                    <a:moveTo>
                      <a:pt x="86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12"/>
                      <a:pt x="0" y="17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3" y="16"/>
                      <a:pt x="84" y="12"/>
                      <a:pt x="86" y="7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4" name="Freeform 70">
                <a:extLst>
                  <a:ext uri="{FF2B5EF4-FFF2-40B4-BE49-F238E27FC236}">
                    <a16:creationId xmlns:a16="http://schemas.microsoft.com/office/drawing/2014/main" id="{F5A7C1B2-889B-49EB-4251-A2354BA65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" y="2061"/>
                <a:ext cx="164" cy="54"/>
              </a:xfrm>
              <a:custGeom>
                <a:avLst/>
                <a:gdLst>
                  <a:gd name="T0" fmla="*/ 328 w 82"/>
                  <a:gd name="T1" fmla="*/ 16 h 27"/>
                  <a:gd name="T2" fmla="*/ 0 w 82"/>
                  <a:gd name="T3" fmla="*/ 0 h 27"/>
                  <a:gd name="T4" fmla="*/ 0 w 82"/>
                  <a:gd name="T5" fmla="*/ 108 h 27"/>
                  <a:gd name="T6" fmla="*/ 320 w 82"/>
                  <a:gd name="T7" fmla="*/ 56 h 27"/>
                  <a:gd name="T8" fmla="*/ 328 w 82"/>
                  <a:gd name="T9" fmla="*/ 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27"/>
                  <a:gd name="T17" fmla="*/ 82 w 8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27">
                    <a:moveTo>
                      <a:pt x="8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8"/>
                      <a:pt x="0" y="27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0"/>
                      <a:pt x="81" y="7"/>
                      <a:pt x="82" y="4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5" name="Freeform 71">
                <a:extLst>
                  <a:ext uri="{FF2B5EF4-FFF2-40B4-BE49-F238E27FC236}">
                    <a16:creationId xmlns:a16="http://schemas.microsoft.com/office/drawing/2014/main" id="{5EBC6D74-8212-3C1D-DB3D-AB731C666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2089"/>
                <a:ext cx="164" cy="72"/>
              </a:xfrm>
              <a:custGeom>
                <a:avLst/>
                <a:gdLst>
                  <a:gd name="T0" fmla="*/ 328 w 82"/>
                  <a:gd name="T1" fmla="*/ 0 h 36"/>
                  <a:gd name="T2" fmla="*/ 8 w 82"/>
                  <a:gd name="T3" fmla="*/ 52 h 36"/>
                  <a:gd name="T4" fmla="*/ 0 w 82"/>
                  <a:gd name="T5" fmla="*/ 144 h 36"/>
                  <a:gd name="T6" fmla="*/ 320 w 82"/>
                  <a:gd name="T7" fmla="*/ 36 h 36"/>
                  <a:gd name="T8" fmla="*/ 328 w 8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36"/>
                  <a:gd name="T17" fmla="*/ 82 w 8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36">
                    <a:moveTo>
                      <a:pt x="82" y="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21"/>
                      <a:pt x="1" y="28"/>
                      <a:pt x="0" y="36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1" y="6"/>
                      <a:pt x="81" y="3"/>
                      <a:pt x="82" y="0"/>
                    </a:cubicBez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6" name="Freeform 72">
                <a:extLst>
                  <a:ext uri="{FF2B5EF4-FFF2-40B4-BE49-F238E27FC236}">
                    <a16:creationId xmlns:a16="http://schemas.microsoft.com/office/drawing/2014/main" id="{174417FF-E6E1-F22D-B18D-94ACDE909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2133"/>
                <a:ext cx="164" cy="104"/>
              </a:xfrm>
              <a:custGeom>
                <a:avLst/>
                <a:gdLst>
                  <a:gd name="T0" fmla="*/ 8 w 82"/>
                  <a:gd name="T1" fmla="*/ 136 h 52"/>
                  <a:gd name="T2" fmla="*/ 0 w 82"/>
                  <a:gd name="T3" fmla="*/ 208 h 52"/>
                  <a:gd name="T4" fmla="*/ 328 w 82"/>
                  <a:gd name="T5" fmla="*/ 36 h 52"/>
                  <a:gd name="T6" fmla="*/ 328 w 82"/>
                  <a:gd name="T7" fmla="*/ 0 h 52"/>
                  <a:gd name="T8" fmla="*/ 8 w 82"/>
                  <a:gd name="T9" fmla="*/ 136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52"/>
                  <a:gd name="T17" fmla="*/ 82 w 82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52">
                    <a:moveTo>
                      <a:pt x="2" y="34"/>
                    </a:moveTo>
                    <a:cubicBezTo>
                      <a:pt x="1" y="40"/>
                      <a:pt x="1" y="46"/>
                      <a:pt x="0" y="52"/>
                    </a:cubicBezTo>
                    <a:cubicBezTo>
                      <a:pt x="30" y="42"/>
                      <a:pt x="58" y="28"/>
                      <a:pt x="82" y="9"/>
                    </a:cubicBezTo>
                    <a:cubicBezTo>
                      <a:pt x="82" y="6"/>
                      <a:pt x="82" y="3"/>
                      <a:pt x="82" y="0"/>
                    </a:cubicBez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743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7" name="Freeform 73">
                <a:extLst>
                  <a:ext uri="{FF2B5EF4-FFF2-40B4-BE49-F238E27FC236}">
                    <a16:creationId xmlns:a16="http://schemas.microsoft.com/office/drawing/2014/main" id="{AF9D169B-83AE-3F0F-0F2E-A2B23CCC5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2107"/>
                <a:ext cx="162" cy="94"/>
              </a:xfrm>
              <a:custGeom>
                <a:avLst/>
                <a:gdLst>
                  <a:gd name="T0" fmla="*/ 324 w 81"/>
                  <a:gd name="T1" fmla="*/ 0 h 47"/>
                  <a:gd name="T2" fmla="*/ 4 w 81"/>
                  <a:gd name="T3" fmla="*/ 108 h 47"/>
                  <a:gd name="T4" fmla="*/ 0 w 81"/>
                  <a:gd name="T5" fmla="*/ 188 h 47"/>
                  <a:gd name="T6" fmla="*/ 320 w 81"/>
                  <a:gd name="T7" fmla="*/ 52 h 47"/>
                  <a:gd name="T8" fmla="*/ 324 w 8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47"/>
                  <a:gd name="T17" fmla="*/ 81 w 8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47">
                    <a:moveTo>
                      <a:pt x="81" y="0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34"/>
                      <a:pt x="0" y="40"/>
                      <a:pt x="0" y="47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9"/>
                      <a:pt x="81" y="5"/>
                      <a:pt x="81" y="0"/>
                    </a:cubicBezTo>
                    <a:close/>
                  </a:path>
                </a:pathLst>
              </a:custGeom>
              <a:solidFill>
                <a:srgbClr val="74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8" name="Freeform 74">
                <a:extLst>
                  <a:ext uri="{FF2B5EF4-FFF2-40B4-BE49-F238E27FC236}">
                    <a16:creationId xmlns:a16="http://schemas.microsoft.com/office/drawing/2014/main" id="{BCACC377-1E5A-A6FC-70D6-783B083C1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448"/>
                <a:ext cx="641" cy="411"/>
              </a:xfrm>
              <a:custGeom>
                <a:avLst/>
                <a:gdLst>
                  <a:gd name="T0" fmla="*/ 1280 w 321"/>
                  <a:gd name="T1" fmla="*/ 0 h 206"/>
                  <a:gd name="T2" fmla="*/ 0 w 321"/>
                  <a:gd name="T3" fmla="*/ 327 h 206"/>
                  <a:gd name="T4" fmla="*/ 92 w 321"/>
                  <a:gd name="T5" fmla="*/ 820 h 206"/>
                  <a:gd name="T6" fmla="*/ 865 w 321"/>
                  <a:gd name="T7" fmla="*/ 700 h 206"/>
                  <a:gd name="T8" fmla="*/ 1280 w 321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1"/>
                  <a:gd name="T16" fmla="*/ 0 h 206"/>
                  <a:gd name="T17" fmla="*/ 321 w 321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1" h="206">
                    <a:moveTo>
                      <a:pt x="321" y="0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0" y="123"/>
                      <a:pt x="18" y="164"/>
                      <a:pt x="23" y="206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62" y="124"/>
                      <a:pt x="296" y="64"/>
                      <a:pt x="321" y="0"/>
                    </a:cubicBezTo>
                  </a:path>
                </a:pathLst>
              </a:custGeom>
              <a:solidFill>
                <a:srgbClr val="816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9" name="Freeform 75">
                <a:extLst>
                  <a:ext uri="{FF2B5EF4-FFF2-40B4-BE49-F238E27FC236}">
                    <a16:creationId xmlns:a16="http://schemas.microsoft.com/office/drawing/2014/main" id="{CEDF022F-3DF5-1B62-F011-8D7E43712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" y="112"/>
                <a:ext cx="502" cy="353"/>
              </a:xfrm>
              <a:custGeom>
                <a:avLst/>
                <a:gdLst>
                  <a:gd name="T0" fmla="*/ 872 w 251"/>
                  <a:gd name="T1" fmla="*/ 429 h 177"/>
                  <a:gd name="T2" fmla="*/ 1004 w 251"/>
                  <a:gd name="T3" fmla="*/ 128 h 177"/>
                  <a:gd name="T4" fmla="*/ 968 w 251"/>
                  <a:gd name="T5" fmla="*/ 116 h 177"/>
                  <a:gd name="T6" fmla="*/ 428 w 251"/>
                  <a:gd name="T7" fmla="*/ 20 h 177"/>
                  <a:gd name="T8" fmla="*/ 160 w 251"/>
                  <a:gd name="T9" fmla="*/ 16 h 177"/>
                  <a:gd name="T10" fmla="*/ 60 w 251"/>
                  <a:gd name="T11" fmla="*/ 203 h 177"/>
                  <a:gd name="T12" fmla="*/ 280 w 251"/>
                  <a:gd name="T13" fmla="*/ 351 h 177"/>
                  <a:gd name="T14" fmla="*/ 396 w 251"/>
                  <a:gd name="T15" fmla="*/ 584 h 177"/>
                  <a:gd name="T16" fmla="*/ 468 w 251"/>
                  <a:gd name="T17" fmla="*/ 704 h 177"/>
                  <a:gd name="T18" fmla="*/ 872 w 251"/>
                  <a:gd name="T19" fmla="*/ 429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1"/>
                  <a:gd name="T31" fmla="*/ 0 h 177"/>
                  <a:gd name="T32" fmla="*/ 251 w 251"/>
                  <a:gd name="T33" fmla="*/ 177 h 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1" h="177">
                    <a:moveTo>
                      <a:pt x="218" y="108"/>
                    </a:moveTo>
                    <a:cubicBezTo>
                      <a:pt x="236" y="85"/>
                      <a:pt x="245" y="59"/>
                      <a:pt x="251" y="32"/>
                    </a:cubicBezTo>
                    <a:cubicBezTo>
                      <a:pt x="248" y="31"/>
                      <a:pt x="245" y="30"/>
                      <a:pt x="242" y="29"/>
                    </a:cubicBezTo>
                    <a:cubicBezTo>
                      <a:pt x="198" y="15"/>
                      <a:pt x="153" y="7"/>
                      <a:pt x="107" y="5"/>
                    </a:cubicBezTo>
                    <a:cubicBezTo>
                      <a:pt x="89" y="4"/>
                      <a:pt x="62" y="0"/>
                      <a:pt x="40" y="4"/>
                    </a:cubicBezTo>
                    <a:cubicBezTo>
                      <a:pt x="16" y="7"/>
                      <a:pt x="0" y="19"/>
                      <a:pt x="15" y="51"/>
                    </a:cubicBezTo>
                    <a:cubicBezTo>
                      <a:pt x="28" y="77"/>
                      <a:pt x="51" y="72"/>
                      <a:pt x="70" y="88"/>
                    </a:cubicBezTo>
                    <a:cubicBezTo>
                      <a:pt x="86" y="102"/>
                      <a:pt x="91" y="127"/>
                      <a:pt x="99" y="147"/>
                    </a:cubicBezTo>
                    <a:cubicBezTo>
                      <a:pt x="100" y="151"/>
                      <a:pt x="107" y="162"/>
                      <a:pt x="117" y="177"/>
                    </a:cubicBezTo>
                    <a:cubicBezTo>
                      <a:pt x="155" y="165"/>
                      <a:pt x="190" y="142"/>
                      <a:pt x="218" y="108"/>
                    </a:cubicBezTo>
                    <a:close/>
                  </a:path>
                </a:pathLst>
              </a:custGeom>
              <a:solidFill>
                <a:srgbClr val="FF7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0" name="Freeform 76">
                <a:extLst>
                  <a:ext uri="{FF2B5EF4-FFF2-40B4-BE49-F238E27FC236}">
                    <a16:creationId xmlns:a16="http://schemas.microsoft.com/office/drawing/2014/main" id="{16277827-57A5-16DC-A8CD-4DD10B8BF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176"/>
                <a:ext cx="401" cy="947"/>
              </a:xfrm>
              <a:custGeom>
                <a:avLst/>
                <a:gdLst>
                  <a:gd name="T0" fmla="*/ 732 w 201"/>
                  <a:gd name="T1" fmla="*/ 684 h 475"/>
                  <a:gd name="T2" fmla="*/ 716 w 201"/>
                  <a:gd name="T3" fmla="*/ 648 h 475"/>
                  <a:gd name="T4" fmla="*/ 640 w 201"/>
                  <a:gd name="T5" fmla="*/ 36 h 475"/>
                  <a:gd name="T6" fmla="*/ 533 w 201"/>
                  <a:gd name="T7" fmla="*/ 0 h 475"/>
                  <a:gd name="T8" fmla="*/ 401 w 201"/>
                  <a:gd name="T9" fmla="*/ 303 h 475"/>
                  <a:gd name="T10" fmla="*/ 0 w 201"/>
                  <a:gd name="T11" fmla="*/ 576 h 475"/>
                  <a:gd name="T12" fmla="*/ 505 w 201"/>
                  <a:gd name="T13" fmla="*/ 1388 h 475"/>
                  <a:gd name="T14" fmla="*/ 628 w 201"/>
                  <a:gd name="T15" fmla="*/ 1888 h 475"/>
                  <a:gd name="T16" fmla="*/ 676 w 201"/>
                  <a:gd name="T17" fmla="*/ 1768 h 475"/>
                  <a:gd name="T18" fmla="*/ 732 w 201"/>
                  <a:gd name="T19" fmla="*/ 684 h 4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1"/>
                  <a:gd name="T31" fmla="*/ 0 h 475"/>
                  <a:gd name="T32" fmla="*/ 201 w 201"/>
                  <a:gd name="T33" fmla="*/ 475 h 4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1" h="475">
                    <a:moveTo>
                      <a:pt x="184" y="172"/>
                    </a:moveTo>
                    <a:cubicBezTo>
                      <a:pt x="182" y="169"/>
                      <a:pt x="181" y="166"/>
                      <a:pt x="180" y="163"/>
                    </a:cubicBezTo>
                    <a:cubicBezTo>
                      <a:pt x="163" y="116"/>
                      <a:pt x="146" y="57"/>
                      <a:pt x="161" y="9"/>
                    </a:cubicBezTo>
                    <a:cubicBezTo>
                      <a:pt x="152" y="6"/>
                      <a:pt x="143" y="3"/>
                      <a:pt x="134" y="0"/>
                    </a:cubicBezTo>
                    <a:cubicBezTo>
                      <a:pt x="128" y="27"/>
                      <a:pt x="119" y="53"/>
                      <a:pt x="101" y="76"/>
                    </a:cubicBezTo>
                    <a:cubicBezTo>
                      <a:pt x="73" y="110"/>
                      <a:pt x="38" y="133"/>
                      <a:pt x="0" y="145"/>
                    </a:cubicBezTo>
                    <a:cubicBezTo>
                      <a:pt x="37" y="203"/>
                      <a:pt x="121" y="325"/>
                      <a:pt x="127" y="349"/>
                    </a:cubicBezTo>
                    <a:cubicBezTo>
                      <a:pt x="129" y="359"/>
                      <a:pt x="142" y="411"/>
                      <a:pt x="158" y="475"/>
                    </a:cubicBezTo>
                    <a:cubicBezTo>
                      <a:pt x="162" y="465"/>
                      <a:pt x="166" y="455"/>
                      <a:pt x="170" y="445"/>
                    </a:cubicBezTo>
                    <a:cubicBezTo>
                      <a:pt x="201" y="354"/>
                      <a:pt x="198" y="263"/>
                      <a:pt x="184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1" name="Freeform 77">
                <a:extLst>
                  <a:ext uri="{FF2B5EF4-FFF2-40B4-BE49-F238E27FC236}">
                    <a16:creationId xmlns:a16="http://schemas.microsoft.com/office/drawing/2014/main" id="{8FB15A63-3942-B0F3-703C-326DECEF2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4" y="816"/>
                <a:ext cx="406" cy="636"/>
              </a:xfrm>
              <a:custGeom>
                <a:avLst/>
                <a:gdLst>
                  <a:gd name="T0" fmla="*/ 644 w 203"/>
                  <a:gd name="T1" fmla="*/ 0 h 319"/>
                  <a:gd name="T2" fmla="*/ 224 w 203"/>
                  <a:gd name="T3" fmla="*/ 425 h 319"/>
                  <a:gd name="T4" fmla="*/ 36 w 203"/>
                  <a:gd name="T5" fmla="*/ 524 h 319"/>
                  <a:gd name="T6" fmla="*/ 0 w 203"/>
                  <a:gd name="T7" fmla="*/ 536 h 319"/>
                  <a:gd name="T8" fmla="*/ 20 w 203"/>
                  <a:gd name="T9" fmla="*/ 588 h 319"/>
                  <a:gd name="T10" fmla="*/ 68 w 203"/>
                  <a:gd name="T11" fmla="*/ 732 h 319"/>
                  <a:gd name="T12" fmla="*/ 184 w 203"/>
                  <a:gd name="T13" fmla="*/ 919 h 319"/>
                  <a:gd name="T14" fmla="*/ 724 w 203"/>
                  <a:gd name="T15" fmla="*/ 1268 h 319"/>
                  <a:gd name="T16" fmla="*/ 644 w 203"/>
                  <a:gd name="T17" fmla="*/ 0 h 3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3"/>
                  <a:gd name="T28" fmla="*/ 0 h 319"/>
                  <a:gd name="T29" fmla="*/ 203 w 203"/>
                  <a:gd name="T30" fmla="*/ 319 h 3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3" h="319">
                    <a:moveTo>
                      <a:pt x="161" y="0"/>
                    </a:moveTo>
                    <a:cubicBezTo>
                      <a:pt x="144" y="48"/>
                      <a:pt x="99" y="80"/>
                      <a:pt x="56" y="107"/>
                    </a:cubicBezTo>
                    <a:cubicBezTo>
                      <a:pt x="40" y="118"/>
                      <a:pt x="26" y="126"/>
                      <a:pt x="9" y="132"/>
                    </a:cubicBezTo>
                    <a:cubicBezTo>
                      <a:pt x="6" y="133"/>
                      <a:pt x="3" y="134"/>
                      <a:pt x="0" y="135"/>
                    </a:cubicBezTo>
                    <a:cubicBezTo>
                      <a:pt x="2" y="139"/>
                      <a:pt x="3" y="144"/>
                      <a:pt x="5" y="148"/>
                    </a:cubicBezTo>
                    <a:cubicBezTo>
                      <a:pt x="11" y="160"/>
                      <a:pt x="11" y="172"/>
                      <a:pt x="17" y="184"/>
                    </a:cubicBezTo>
                    <a:cubicBezTo>
                      <a:pt x="26" y="201"/>
                      <a:pt x="36" y="215"/>
                      <a:pt x="46" y="231"/>
                    </a:cubicBezTo>
                    <a:cubicBezTo>
                      <a:pt x="81" y="280"/>
                      <a:pt x="129" y="308"/>
                      <a:pt x="181" y="319"/>
                    </a:cubicBezTo>
                    <a:cubicBezTo>
                      <a:pt x="199" y="232"/>
                      <a:pt x="203" y="124"/>
                      <a:pt x="161" y="0"/>
                    </a:cubicBezTo>
                    <a:close/>
                  </a:path>
                </a:pathLst>
              </a:custGeom>
              <a:solidFill>
                <a:srgbClr val="CFB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2" name="Freeform 78">
                <a:extLst>
                  <a:ext uri="{FF2B5EF4-FFF2-40B4-BE49-F238E27FC236}">
                    <a16:creationId xmlns:a16="http://schemas.microsoft.com/office/drawing/2014/main" id="{7456CE08-35CA-30A2-330D-5C7F2F2C1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1085"/>
                <a:ext cx="327" cy="717"/>
              </a:xfrm>
              <a:custGeom>
                <a:avLst/>
                <a:gdLst>
                  <a:gd name="T0" fmla="*/ 580 w 164"/>
                  <a:gd name="T1" fmla="*/ 216 h 359"/>
                  <a:gd name="T2" fmla="*/ 568 w 164"/>
                  <a:gd name="T3" fmla="*/ 196 h 359"/>
                  <a:gd name="T4" fmla="*/ 520 w 164"/>
                  <a:gd name="T5" fmla="*/ 52 h 359"/>
                  <a:gd name="T6" fmla="*/ 500 w 164"/>
                  <a:gd name="T7" fmla="*/ 0 h 359"/>
                  <a:gd name="T8" fmla="*/ 385 w 164"/>
                  <a:gd name="T9" fmla="*/ 36 h 359"/>
                  <a:gd name="T10" fmla="*/ 323 w 164"/>
                  <a:gd name="T11" fmla="*/ 60 h 359"/>
                  <a:gd name="T12" fmla="*/ 0 w 164"/>
                  <a:gd name="T13" fmla="*/ 76 h 359"/>
                  <a:gd name="T14" fmla="*/ 0 w 164"/>
                  <a:gd name="T15" fmla="*/ 76 h 359"/>
                  <a:gd name="T16" fmla="*/ 271 w 164"/>
                  <a:gd name="T17" fmla="*/ 1284 h 359"/>
                  <a:gd name="T18" fmla="*/ 287 w 164"/>
                  <a:gd name="T19" fmla="*/ 1432 h 359"/>
                  <a:gd name="T20" fmla="*/ 580 w 164"/>
                  <a:gd name="T21" fmla="*/ 216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4"/>
                  <a:gd name="T34" fmla="*/ 0 h 359"/>
                  <a:gd name="T35" fmla="*/ 164 w 164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4" h="359">
                    <a:moveTo>
                      <a:pt x="146" y="54"/>
                    </a:moveTo>
                    <a:cubicBezTo>
                      <a:pt x="145" y="52"/>
                      <a:pt x="144" y="51"/>
                      <a:pt x="143" y="49"/>
                    </a:cubicBezTo>
                    <a:cubicBezTo>
                      <a:pt x="137" y="37"/>
                      <a:pt x="137" y="25"/>
                      <a:pt x="131" y="13"/>
                    </a:cubicBezTo>
                    <a:cubicBezTo>
                      <a:pt x="129" y="9"/>
                      <a:pt x="128" y="4"/>
                      <a:pt x="126" y="0"/>
                    </a:cubicBezTo>
                    <a:cubicBezTo>
                      <a:pt x="116" y="3"/>
                      <a:pt x="106" y="6"/>
                      <a:pt x="97" y="9"/>
                    </a:cubicBezTo>
                    <a:cubicBezTo>
                      <a:pt x="93" y="11"/>
                      <a:pt x="85" y="15"/>
                      <a:pt x="81" y="15"/>
                    </a:cubicBezTo>
                    <a:cubicBezTo>
                      <a:pt x="54" y="20"/>
                      <a:pt x="27" y="2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9" y="142"/>
                      <a:pt x="70" y="312"/>
                      <a:pt x="68" y="322"/>
                    </a:cubicBezTo>
                    <a:cubicBezTo>
                      <a:pt x="66" y="334"/>
                      <a:pt x="68" y="346"/>
                      <a:pt x="72" y="359"/>
                    </a:cubicBezTo>
                    <a:cubicBezTo>
                      <a:pt x="136" y="270"/>
                      <a:pt x="164" y="160"/>
                      <a:pt x="146" y="54"/>
                    </a:cubicBezTo>
                    <a:close/>
                  </a:path>
                </a:pathLst>
              </a:custGeom>
              <a:solidFill>
                <a:srgbClr val="586F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3" name="Freeform 79">
                <a:extLst>
                  <a:ext uri="{FF2B5EF4-FFF2-40B4-BE49-F238E27FC236}">
                    <a16:creationId xmlns:a16="http://schemas.microsoft.com/office/drawing/2014/main" id="{7968C8C0-9B25-948D-3A9F-5D66C0AD1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1193"/>
                <a:ext cx="402" cy="497"/>
              </a:xfrm>
              <a:custGeom>
                <a:avLst/>
                <a:gdLst>
                  <a:gd name="T0" fmla="*/ 800 w 201"/>
                  <a:gd name="T1" fmla="*/ 549 h 249"/>
                  <a:gd name="T2" fmla="*/ 804 w 201"/>
                  <a:gd name="T3" fmla="*/ 517 h 249"/>
                  <a:gd name="T4" fmla="*/ 264 w 201"/>
                  <a:gd name="T5" fmla="*/ 168 h 249"/>
                  <a:gd name="T6" fmla="*/ 160 w 201"/>
                  <a:gd name="T7" fmla="*/ 0 h 249"/>
                  <a:gd name="T8" fmla="*/ 0 w 201"/>
                  <a:gd name="T9" fmla="*/ 992 h 249"/>
                  <a:gd name="T10" fmla="*/ 800 w 201"/>
                  <a:gd name="T11" fmla="*/ 5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249"/>
                  <a:gd name="T20" fmla="*/ 201 w 201"/>
                  <a:gd name="T21" fmla="*/ 249 h 2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249">
                    <a:moveTo>
                      <a:pt x="200" y="138"/>
                    </a:moveTo>
                    <a:cubicBezTo>
                      <a:pt x="200" y="135"/>
                      <a:pt x="201" y="132"/>
                      <a:pt x="201" y="130"/>
                    </a:cubicBezTo>
                    <a:cubicBezTo>
                      <a:pt x="149" y="119"/>
                      <a:pt x="101" y="91"/>
                      <a:pt x="66" y="42"/>
                    </a:cubicBezTo>
                    <a:cubicBezTo>
                      <a:pt x="57" y="27"/>
                      <a:pt x="47" y="14"/>
                      <a:pt x="40" y="0"/>
                    </a:cubicBezTo>
                    <a:cubicBezTo>
                      <a:pt x="55" y="85"/>
                      <a:pt x="39" y="172"/>
                      <a:pt x="0" y="249"/>
                    </a:cubicBezTo>
                    <a:cubicBezTo>
                      <a:pt x="78" y="247"/>
                      <a:pt x="155" y="203"/>
                      <a:pt x="200" y="138"/>
                    </a:cubicBezTo>
                    <a:close/>
                  </a:path>
                </a:pathLst>
              </a:custGeom>
              <a:solidFill>
                <a:srgbClr val="FF4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4" name="Freeform 80">
                <a:extLst>
                  <a:ext uri="{FF2B5EF4-FFF2-40B4-BE49-F238E27FC236}">
                    <a16:creationId xmlns:a16="http://schemas.microsoft.com/office/drawing/2014/main" id="{5D6E5E7D-B542-0D05-59F1-CAF8C83FB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1688"/>
                <a:ext cx="218" cy="309"/>
              </a:xfrm>
              <a:custGeom>
                <a:avLst/>
                <a:gdLst>
                  <a:gd name="T0" fmla="*/ 384 w 109"/>
                  <a:gd name="T1" fmla="*/ 512 h 155"/>
                  <a:gd name="T2" fmla="*/ 68 w 109"/>
                  <a:gd name="T3" fmla="*/ 60 h 155"/>
                  <a:gd name="T4" fmla="*/ 60 w 109"/>
                  <a:gd name="T5" fmla="*/ 0 h 155"/>
                  <a:gd name="T6" fmla="*/ 4 w 109"/>
                  <a:gd name="T7" fmla="*/ 4 h 155"/>
                  <a:gd name="T8" fmla="*/ 408 w 109"/>
                  <a:gd name="T9" fmla="*/ 616 h 155"/>
                  <a:gd name="T10" fmla="*/ 436 w 109"/>
                  <a:gd name="T11" fmla="*/ 540 h 155"/>
                  <a:gd name="T12" fmla="*/ 424 w 109"/>
                  <a:gd name="T13" fmla="*/ 520 h 155"/>
                  <a:gd name="T14" fmla="*/ 384 w 109"/>
                  <a:gd name="T15" fmla="*/ 512 h 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5"/>
                  <a:gd name="T26" fmla="*/ 109 w 109"/>
                  <a:gd name="T27" fmla="*/ 155 h 1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5">
                    <a:moveTo>
                      <a:pt x="96" y="129"/>
                    </a:moveTo>
                    <a:cubicBezTo>
                      <a:pt x="60" y="98"/>
                      <a:pt x="46" y="56"/>
                      <a:pt x="17" y="15"/>
                    </a:cubicBezTo>
                    <a:cubicBezTo>
                      <a:pt x="15" y="10"/>
                      <a:pt x="14" y="5"/>
                      <a:pt x="15" y="0"/>
                    </a:cubicBezTo>
                    <a:cubicBezTo>
                      <a:pt x="10" y="1"/>
                      <a:pt x="5" y="1"/>
                      <a:pt x="1" y="1"/>
                    </a:cubicBezTo>
                    <a:cubicBezTo>
                      <a:pt x="0" y="70"/>
                      <a:pt x="44" y="122"/>
                      <a:pt x="102" y="155"/>
                    </a:cubicBezTo>
                    <a:cubicBezTo>
                      <a:pt x="105" y="148"/>
                      <a:pt x="107" y="142"/>
                      <a:pt x="109" y="136"/>
                    </a:cubicBezTo>
                    <a:cubicBezTo>
                      <a:pt x="108" y="135"/>
                      <a:pt x="107" y="133"/>
                      <a:pt x="106" y="131"/>
                    </a:cubicBezTo>
                    <a:cubicBezTo>
                      <a:pt x="102" y="133"/>
                      <a:pt x="98" y="129"/>
                      <a:pt x="96" y="129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5" name="Freeform 81">
                <a:extLst>
                  <a:ext uri="{FF2B5EF4-FFF2-40B4-BE49-F238E27FC236}">
                    <a16:creationId xmlns:a16="http://schemas.microsoft.com/office/drawing/2014/main" id="{03706440-52A1-49C1-4228-A77CA51A8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1684"/>
                <a:ext cx="218" cy="275"/>
              </a:xfrm>
              <a:custGeom>
                <a:avLst/>
                <a:gdLst>
                  <a:gd name="T0" fmla="*/ 80 w 109"/>
                  <a:gd name="T1" fmla="*/ 0 h 138"/>
                  <a:gd name="T2" fmla="*/ 4 w 109"/>
                  <a:gd name="T3" fmla="*/ 8 h 138"/>
                  <a:gd name="T4" fmla="*/ 12 w 109"/>
                  <a:gd name="T5" fmla="*/ 68 h 138"/>
                  <a:gd name="T6" fmla="*/ 328 w 109"/>
                  <a:gd name="T7" fmla="*/ 520 h 138"/>
                  <a:gd name="T8" fmla="*/ 368 w 109"/>
                  <a:gd name="T9" fmla="*/ 528 h 138"/>
                  <a:gd name="T10" fmla="*/ 380 w 109"/>
                  <a:gd name="T11" fmla="*/ 548 h 138"/>
                  <a:gd name="T12" fmla="*/ 436 w 109"/>
                  <a:gd name="T13" fmla="*/ 413 h 138"/>
                  <a:gd name="T14" fmla="*/ 80 w 109"/>
                  <a:gd name="T15" fmla="*/ 0 h 1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38"/>
                  <a:gd name="T26" fmla="*/ 109 w 109"/>
                  <a:gd name="T27" fmla="*/ 138 h 1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38">
                    <a:moveTo>
                      <a:pt x="20" y="0"/>
                    </a:moveTo>
                    <a:cubicBezTo>
                      <a:pt x="14" y="1"/>
                      <a:pt x="7" y="2"/>
                      <a:pt x="1" y="2"/>
                    </a:cubicBezTo>
                    <a:cubicBezTo>
                      <a:pt x="0" y="7"/>
                      <a:pt x="1" y="12"/>
                      <a:pt x="3" y="17"/>
                    </a:cubicBezTo>
                    <a:cubicBezTo>
                      <a:pt x="32" y="58"/>
                      <a:pt x="46" y="100"/>
                      <a:pt x="82" y="131"/>
                    </a:cubicBezTo>
                    <a:cubicBezTo>
                      <a:pt x="84" y="131"/>
                      <a:pt x="88" y="135"/>
                      <a:pt x="92" y="133"/>
                    </a:cubicBezTo>
                    <a:cubicBezTo>
                      <a:pt x="93" y="135"/>
                      <a:pt x="94" y="137"/>
                      <a:pt x="95" y="138"/>
                    </a:cubicBezTo>
                    <a:cubicBezTo>
                      <a:pt x="100" y="127"/>
                      <a:pt x="104" y="116"/>
                      <a:pt x="109" y="104"/>
                    </a:cubicBezTo>
                    <a:cubicBezTo>
                      <a:pt x="68" y="83"/>
                      <a:pt x="41" y="40"/>
                      <a:pt x="20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6" name="Freeform 82">
                <a:extLst>
                  <a:ext uri="{FF2B5EF4-FFF2-40B4-BE49-F238E27FC236}">
                    <a16:creationId xmlns:a16="http://schemas.microsoft.com/office/drawing/2014/main" id="{B7B5F330-1780-DC03-A8CB-3B355EDCA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1658"/>
                <a:ext cx="164" cy="183"/>
              </a:xfrm>
              <a:custGeom>
                <a:avLst/>
                <a:gdLst>
                  <a:gd name="T0" fmla="*/ 84 w 82"/>
                  <a:gd name="T1" fmla="*/ 0 h 92"/>
                  <a:gd name="T2" fmla="*/ 0 w 82"/>
                  <a:gd name="T3" fmla="*/ 28 h 92"/>
                  <a:gd name="T4" fmla="*/ 300 w 82"/>
                  <a:gd name="T5" fmla="*/ 364 h 92"/>
                  <a:gd name="T6" fmla="*/ 328 w 82"/>
                  <a:gd name="T7" fmla="*/ 296 h 92"/>
                  <a:gd name="T8" fmla="*/ 84 w 82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92"/>
                  <a:gd name="T17" fmla="*/ 82 w 82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92">
                    <a:moveTo>
                      <a:pt x="21" y="0"/>
                    </a:moveTo>
                    <a:cubicBezTo>
                      <a:pt x="14" y="3"/>
                      <a:pt x="7" y="5"/>
                      <a:pt x="0" y="7"/>
                    </a:cubicBezTo>
                    <a:cubicBezTo>
                      <a:pt x="19" y="40"/>
                      <a:pt x="42" y="74"/>
                      <a:pt x="75" y="92"/>
                    </a:cubicBezTo>
                    <a:cubicBezTo>
                      <a:pt x="77" y="87"/>
                      <a:pt x="80" y="82"/>
                      <a:pt x="82" y="75"/>
                    </a:cubicBezTo>
                    <a:cubicBezTo>
                      <a:pt x="57" y="56"/>
                      <a:pt x="39" y="26"/>
                      <a:pt x="21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7" name="Freeform 83">
                <a:extLst>
                  <a:ext uri="{FF2B5EF4-FFF2-40B4-BE49-F238E27FC236}">
                    <a16:creationId xmlns:a16="http://schemas.microsoft.com/office/drawing/2014/main" id="{54EADEA9-62BB-178F-B90C-AB12C5082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" y="1646"/>
                <a:ext cx="140" cy="162"/>
              </a:xfrm>
              <a:custGeom>
                <a:avLst/>
                <a:gdLst>
                  <a:gd name="T0" fmla="*/ 60 w 70"/>
                  <a:gd name="T1" fmla="*/ 0 h 81"/>
                  <a:gd name="T2" fmla="*/ 0 w 70"/>
                  <a:gd name="T3" fmla="*/ 24 h 81"/>
                  <a:gd name="T4" fmla="*/ 244 w 70"/>
                  <a:gd name="T5" fmla="*/ 324 h 81"/>
                  <a:gd name="T6" fmla="*/ 280 w 70"/>
                  <a:gd name="T7" fmla="*/ 244 h 81"/>
                  <a:gd name="T8" fmla="*/ 60 w 70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81"/>
                  <a:gd name="T17" fmla="*/ 70 w 70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81">
                    <a:moveTo>
                      <a:pt x="15" y="0"/>
                    </a:moveTo>
                    <a:cubicBezTo>
                      <a:pt x="10" y="2"/>
                      <a:pt x="5" y="4"/>
                      <a:pt x="0" y="6"/>
                    </a:cubicBezTo>
                    <a:cubicBezTo>
                      <a:pt x="18" y="32"/>
                      <a:pt x="36" y="62"/>
                      <a:pt x="61" y="81"/>
                    </a:cubicBezTo>
                    <a:cubicBezTo>
                      <a:pt x="64" y="75"/>
                      <a:pt x="67" y="69"/>
                      <a:pt x="70" y="61"/>
                    </a:cubicBezTo>
                    <a:cubicBezTo>
                      <a:pt x="48" y="44"/>
                      <a:pt x="30" y="24"/>
                      <a:pt x="15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8" name="Freeform 84">
                <a:extLst>
                  <a:ext uri="{FF2B5EF4-FFF2-40B4-BE49-F238E27FC236}">
                    <a16:creationId xmlns:a16="http://schemas.microsoft.com/office/drawing/2014/main" id="{D309C988-0217-7571-4DFF-568E6D0EE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0" y="1628"/>
                <a:ext cx="126" cy="140"/>
              </a:xfrm>
              <a:custGeom>
                <a:avLst/>
                <a:gdLst>
                  <a:gd name="T0" fmla="*/ 68 w 63"/>
                  <a:gd name="T1" fmla="*/ 0 h 70"/>
                  <a:gd name="T2" fmla="*/ 0 w 63"/>
                  <a:gd name="T3" fmla="*/ 36 h 70"/>
                  <a:gd name="T4" fmla="*/ 220 w 63"/>
                  <a:gd name="T5" fmla="*/ 280 h 70"/>
                  <a:gd name="T6" fmla="*/ 252 w 63"/>
                  <a:gd name="T7" fmla="*/ 208 h 70"/>
                  <a:gd name="T8" fmla="*/ 68 w 63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0"/>
                  <a:gd name="T17" fmla="*/ 63 w 63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0">
                    <a:moveTo>
                      <a:pt x="17" y="0"/>
                    </a:moveTo>
                    <a:cubicBezTo>
                      <a:pt x="12" y="3"/>
                      <a:pt x="6" y="6"/>
                      <a:pt x="0" y="9"/>
                    </a:cubicBezTo>
                    <a:cubicBezTo>
                      <a:pt x="15" y="33"/>
                      <a:pt x="33" y="53"/>
                      <a:pt x="55" y="70"/>
                    </a:cubicBezTo>
                    <a:cubicBezTo>
                      <a:pt x="58" y="65"/>
                      <a:pt x="60" y="59"/>
                      <a:pt x="63" y="52"/>
                    </a:cubicBezTo>
                    <a:cubicBezTo>
                      <a:pt x="45" y="40"/>
                      <a:pt x="32" y="18"/>
                      <a:pt x="17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59" name="Freeform 85">
                <a:extLst>
                  <a:ext uri="{FF2B5EF4-FFF2-40B4-BE49-F238E27FC236}">
                    <a16:creationId xmlns:a16="http://schemas.microsoft.com/office/drawing/2014/main" id="{110BF312-C0CA-DF6E-4EFA-2BBF1C4F5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1606"/>
                <a:ext cx="108" cy="126"/>
              </a:xfrm>
              <a:custGeom>
                <a:avLst/>
                <a:gdLst>
                  <a:gd name="T0" fmla="*/ 76 w 54"/>
                  <a:gd name="T1" fmla="*/ 0 h 63"/>
                  <a:gd name="T2" fmla="*/ 0 w 54"/>
                  <a:gd name="T3" fmla="*/ 44 h 63"/>
                  <a:gd name="T4" fmla="*/ 184 w 54"/>
                  <a:gd name="T5" fmla="*/ 252 h 63"/>
                  <a:gd name="T6" fmla="*/ 216 w 54"/>
                  <a:gd name="T7" fmla="*/ 176 h 63"/>
                  <a:gd name="T8" fmla="*/ 76 w 5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63"/>
                  <a:gd name="T17" fmla="*/ 54 w 5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63">
                    <a:moveTo>
                      <a:pt x="19" y="0"/>
                    </a:moveTo>
                    <a:cubicBezTo>
                      <a:pt x="13" y="4"/>
                      <a:pt x="7" y="8"/>
                      <a:pt x="0" y="11"/>
                    </a:cubicBezTo>
                    <a:cubicBezTo>
                      <a:pt x="15" y="29"/>
                      <a:pt x="28" y="51"/>
                      <a:pt x="46" y="63"/>
                    </a:cubicBezTo>
                    <a:cubicBezTo>
                      <a:pt x="49" y="57"/>
                      <a:pt x="51" y="51"/>
                      <a:pt x="54" y="44"/>
                    </a:cubicBezTo>
                    <a:cubicBezTo>
                      <a:pt x="40" y="32"/>
                      <a:pt x="33" y="13"/>
                      <a:pt x="19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0" name="Freeform 86">
                <a:extLst>
                  <a:ext uri="{FF2B5EF4-FFF2-40B4-BE49-F238E27FC236}">
                    <a16:creationId xmlns:a16="http://schemas.microsoft.com/office/drawing/2014/main" id="{E561038C-DE47-2479-1B86-1E08C280B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1584"/>
                <a:ext cx="86" cy="110"/>
              </a:xfrm>
              <a:custGeom>
                <a:avLst/>
                <a:gdLst>
                  <a:gd name="T0" fmla="*/ 64 w 43"/>
                  <a:gd name="T1" fmla="*/ 0 h 55"/>
                  <a:gd name="T2" fmla="*/ 0 w 43"/>
                  <a:gd name="T3" fmla="*/ 44 h 55"/>
                  <a:gd name="T4" fmla="*/ 140 w 43"/>
                  <a:gd name="T5" fmla="*/ 220 h 55"/>
                  <a:gd name="T6" fmla="*/ 172 w 43"/>
                  <a:gd name="T7" fmla="*/ 132 h 55"/>
                  <a:gd name="T8" fmla="*/ 64 w 4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5"/>
                  <a:gd name="T17" fmla="*/ 43 w 4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5">
                    <a:moveTo>
                      <a:pt x="16" y="0"/>
                    </a:moveTo>
                    <a:cubicBezTo>
                      <a:pt x="11" y="4"/>
                      <a:pt x="5" y="7"/>
                      <a:pt x="0" y="11"/>
                    </a:cubicBezTo>
                    <a:cubicBezTo>
                      <a:pt x="14" y="24"/>
                      <a:pt x="21" y="43"/>
                      <a:pt x="35" y="55"/>
                    </a:cubicBezTo>
                    <a:cubicBezTo>
                      <a:pt x="38" y="48"/>
                      <a:pt x="41" y="41"/>
                      <a:pt x="43" y="33"/>
                    </a:cubicBezTo>
                    <a:cubicBezTo>
                      <a:pt x="33" y="23"/>
                      <a:pt x="23" y="12"/>
                      <a:pt x="16" y="0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1" name="Freeform 87">
                <a:extLst>
                  <a:ext uri="{FF2B5EF4-FFF2-40B4-BE49-F238E27FC236}">
                    <a16:creationId xmlns:a16="http://schemas.microsoft.com/office/drawing/2014/main" id="{E3647B4B-556E-A2B0-DE70-6ED1D265D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1468"/>
                <a:ext cx="50" cy="96"/>
              </a:xfrm>
              <a:custGeom>
                <a:avLst/>
                <a:gdLst>
                  <a:gd name="T0" fmla="*/ 0 w 25"/>
                  <a:gd name="T1" fmla="*/ 124 h 48"/>
                  <a:gd name="T2" fmla="*/ 48 w 25"/>
                  <a:gd name="T3" fmla="*/ 192 h 48"/>
                  <a:gd name="T4" fmla="*/ 100 w 25"/>
                  <a:gd name="T5" fmla="*/ 0 h 48"/>
                  <a:gd name="T6" fmla="*/ 0 w 25"/>
                  <a:gd name="T7" fmla="*/ 124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8"/>
                  <a:gd name="T14" fmla="*/ 25 w 25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8">
                    <a:moveTo>
                      <a:pt x="0" y="31"/>
                    </a:moveTo>
                    <a:cubicBezTo>
                      <a:pt x="4" y="36"/>
                      <a:pt x="8" y="42"/>
                      <a:pt x="12" y="48"/>
                    </a:cubicBezTo>
                    <a:cubicBezTo>
                      <a:pt x="17" y="33"/>
                      <a:pt x="21" y="17"/>
                      <a:pt x="25" y="0"/>
                    </a:cubicBezTo>
                    <a:cubicBezTo>
                      <a:pt x="17" y="11"/>
                      <a:pt x="9" y="21"/>
                      <a:pt x="0" y="31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2" name="Freeform 88">
                <a:extLst>
                  <a:ext uri="{FF2B5EF4-FFF2-40B4-BE49-F238E27FC236}">
                    <a16:creationId xmlns:a16="http://schemas.microsoft.com/office/drawing/2014/main" id="{D22AD820-AFD0-D798-0714-568FCE135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1530"/>
                <a:ext cx="58" cy="80"/>
              </a:xfrm>
              <a:custGeom>
                <a:avLst/>
                <a:gdLst>
                  <a:gd name="T0" fmla="*/ 0 w 29"/>
                  <a:gd name="T1" fmla="*/ 60 h 40"/>
                  <a:gd name="T2" fmla="*/ 88 w 29"/>
                  <a:gd name="T3" fmla="*/ 160 h 40"/>
                  <a:gd name="T4" fmla="*/ 116 w 29"/>
                  <a:gd name="T5" fmla="*/ 68 h 40"/>
                  <a:gd name="T6" fmla="*/ 68 w 29"/>
                  <a:gd name="T7" fmla="*/ 0 h 40"/>
                  <a:gd name="T8" fmla="*/ 0 w 29"/>
                  <a:gd name="T9" fmla="*/ 6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40"/>
                  <a:gd name="T17" fmla="*/ 29 w 29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40">
                    <a:moveTo>
                      <a:pt x="0" y="15"/>
                    </a:moveTo>
                    <a:cubicBezTo>
                      <a:pt x="6" y="25"/>
                      <a:pt x="14" y="33"/>
                      <a:pt x="22" y="40"/>
                    </a:cubicBezTo>
                    <a:cubicBezTo>
                      <a:pt x="24" y="32"/>
                      <a:pt x="27" y="25"/>
                      <a:pt x="29" y="17"/>
                    </a:cubicBezTo>
                    <a:cubicBezTo>
                      <a:pt x="25" y="11"/>
                      <a:pt x="21" y="5"/>
                      <a:pt x="17" y="0"/>
                    </a:cubicBezTo>
                    <a:cubicBezTo>
                      <a:pt x="12" y="5"/>
                      <a:pt x="6" y="10"/>
                      <a:pt x="0" y="15"/>
                    </a:cubicBezTo>
                    <a:close/>
                  </a:path>
                </a:pathLst>
              </a:custGeom>
              <a:solidFill>
                <a:srgbClr val="88A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3" name="Freeform 89">
                <a:extLst>
                  <a:ext uri="{FF2B5EF4-FFF2-40B4-BE49-F238E27FC236}">
                    <a16:creationId xmlns:a16="http://schemas.microsoft.com/office/drawing/2014/main" id="{FAB4C2EB-AB1B-940F-663C-1804D5D0F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1560"/>
                <a:ext cx="70" cy="90"/>
              </a:xfrm>
              <a:custGeom>
                <a:avLst/>
                <a:gdLst>
                  <a:gd name="T0" fmla="*/ 52 w 35"/>
                  <a:gd name="T1" fmla="*/ 0 h 45"/>
                  <a:gd name="T2" fmla="*/ 0 w 35"/>
                  <a:gd name="T3" fmla="*/ 48 h 45"/>
                  <a:gd name="T4" fmla="*/ 108 w 35"/>
                  <a:gd name="T5" fmla="*/ 180 h 45"/>
                  <a:gd name="T6" fmla="*/ 140 w 35"/>
                  <a:gd name="T7" fmla="*/ 100 h 45"/>
                  <a:gd name="T8" fmla="*/ 52 w 3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13" y="0"/>
                    </a:moveTo>
                    <a:cubicBezTo>
                      <a:pt x="9" y="4"/>
                      <a:pt x="4" y="8"/>
                      <a:pt x="0" y="12"/>
                    </a:cubicBezTo>
                    <a:cubicBezTo>
                      <a:pt x="7" y="24"/>
                      <a:pt x="17" y="35"/>
                      <a:pt x="27" y="45"/>
                    </a:cubicBezTo>
                    <a:cubicBezTo>
                      <a:pt x="30" y="39"/>
                      <a:pt x="32" y="32"/>
                      <a:pt x="35" y="25"/>
                    </a:cubicBezTo>
                    <a:cubicBezTo>
                      <a:pt x="27" y="18"/>
                      <a:pt x="19" y="10"/>
                      <a:pt x="1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4" name="Freeform 90">
                <a:extLst>
                  <a:ext uri="{FF2B5EF4-FFF2-40B4-BE49-F238E27FC236}">
                    <a16:creationId xmlns:a16="http://schemas.microsoft.com/office/drawing/2014/main" id="{E2E84BD6-06C1-DA9D-3F3C-583239722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2" y="1672"/>
                <a:ext cx="196" cy="219"/>
              </a:xfrm>
              <a:custGeom>
                <a:avLst/>
                <a:gdLst>
                  <a:gd name="T0" fmla="*/ 92 w 98"/>
                  <a:gd name="T1" fmla="*/ 0 h 110"/>
                  <a:gd name="T2" fmla="*/ 0 w 98"/>
                  <a:gd name="T3" fmla="*/ 24 h 110"/>
                  <a:gd name="T4" fmla="*/ 356 w 98"/>
                  <a:gd name="T5" fmla="*/ 436 h 110"/>
                  <a:gd name="T6" fmla="*/ 384 w 98"/>
                  <a:gd name="T7" fmla="*/ 364 h 110"/>
                  <a:gd name="T8" fmla="*/ 392 w 98"/>
                  <a:gd name="T9" fmla="*/ 336 h 110"/>
                  <a:gd name="T10" fmla="*/ 92 w 98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110"/>
                  <a:gd name="T20" fmla="*/ 98 w 9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110">
                    <a:moveTo>
                      <a:pt x="23" y="0"/>
                    </a:moveTo>
                    <a:cubicBezTo>
                      <a:pt x="15" y="2"/>
                      <a:pt x="8" y="4"/>
                      <a:pt x="0" y="6"/>
                    </a:cubicBezTo>
                    <a:cubicBezTo>
                      <a:pt x="21" y="46"/>
                      <a:pt x="48" y="89"/>
                      <a:pt x="89" y="110"/>
                    </a:cubicBezTo>
                    <a:cubicBezTo>
                      <a:pt x="91" y="104"/>
                      <a:pt x="93" y="98"/>
                      <a:pt x="96" y="92"/>
                    </a:cubicBezTo>
                    <a:cubicBezTo>
                      <a:pt x="96" y="90"/>
                      <a:pt x="97" y="88"/>
                      <a:pt x="98" y="85"/>
                    </a:cubicBezTo>
                    <a:cubicBezTo>
                      <a:pt x="65" y="67"/>
                      <a:pt x="42" y="33"/>
                      <a:pt x="23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5" name="Freeform 91">
                <a:extLst>
                  <a:ext uri="{FF2B5EF4-FFF2-40B4-BE49-F238E27FC236}">
                    <a16:creationId xmlns:a16="http://schemas.microsoft.com/office/drawing/2014/main" id="{F370CDF3-9CD7-C7E0-A6F7-5F08F3BF5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1690"/>
                <a:ext cx="266" cy="475"/>
              </a:xfrm>
              <a:custGeom>
                <a:avLst/>
                <a:gdLst>
                  <a:gd name="T0" fmla="*/ 532 w 133"/>
                  <a:gd name="T1" fmla="*/ 605 h 238"/>
                  <a:gd name="T2" fmla="*/ 140 w 133"/>
                  <a:gd name="T3" fmla="*/ 0 h 238"/>
                  <a:gd name="T4" fmla="*/ 136 w 133"/>
                  <a:gd name="T5" fmla="*/ 0 h 238"/>
                  <a:gd name="T6" fmla="*/ 0 w 133"/>
                  <a:gd name="T7" fmla="*/ 224 h 238"/>
                  <a:gd name="T8" fmla="*/ 72 w 133"/>
                  <a:gd name="T9" fmla="*/ 467 h 238"/>
                  <a:gd name="T10" fmla="*/ 128 w 133"/>
                  <a:gd name="T11" fmla="*/ 948 h 238"/>
                  <a:gd name="T12" fmla="*/ 212 w 133"/>
                  <a:gd name="T13" fmla="*/ 912 h 238"/>
                  <a:gd name="T14" fmla="*/ 532 w 133"/>
                  <a:gd name="T15" fmla="*/ 605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"/>
                  <a:gd name="T25" fmla="*/ 0 h 238"/>
                  <a:gd name="T26" fmla="*/ 133 w 133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" h="238">
                    <a:moveTo>
                      <a:pt x="133" y="152"/>
                    </a:moveTo>
                    <a:cubicBezTo>
                      <a:pt x="76" y="119"/>
                      <a:pt x="34" y="67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25" y="19"/>
                      <a:pt x="13" y="38"/>
                      <a:pt x="0" y="56"/>
                    </a:cubicBezTo>
                    <a:cubicBezTo>
                      <a:pt x="7" y="77"/>
                      <a:pt x="17" y="98"/>
                      <a:pt x="18" y="117"/>
                    </a:cubicBezTo>
                    <a:cubicBezTo>
                      <a:pt x="21" y="159"/>
                      <a:pt x="23" y="198"/>
                      <a:pt x="32" y="238"/>
                    </a:cubicBezTo>
                    <a:cubicBezTo>
                      <a:pt x="39" y="235"/>
                      <a:pt x="46" y="232"/>
                      <a:pt x="53" y="229"/>
                    </a:cubicBezTo>
                    <a:cubicBezTo>
                      <a:pt x="87" y="213"/>
                      <a:pt x="119" y="187"/>
                      <a:pt x="133" y="152"/>
                    </a:cubicBezTo>
                    <a:close/>
                  </a:path>
                </a:pathLst>
              </a:custGeom>
              <a:solidFill>
                <a:srgbClr val="A7B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6" name="Freeform 92">
                <a:extLst>
                  <a:ext uri="{FF2B5EF4-FFF2-40B4-BE49-F238E27FC236}">
                    <a16:creationId xmlns:a16="http://schemas.microsoft.com/office/drawing/2014/main" id="{560A374C-531F-5B24-4C8A-82E8CC14B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1993"/>
                <a:ext cx="208" cy="196"/>
              </a:xfrm>
              <a:custGeom>
                <a:avLst/>
                <a:gdLst>
                  <a:gd name="T0" fmla="*/ 392 w 104"/>
                  <a:gd name="T1" fmla="*/ 92 h 98"/>
                  <a:gd name="T2" fmla="*/ 416 w 104"/>
                  <a:gd name="T3" fmla="*/ 8 h 98"/>
                  <a:gd name="T4" fmla="*/ 404 w 104"/>
                  <a:gd name="T5" fmla="*/ 0 h 98"/>
                  <a:gd name="T6" fmla="*/ 84 w 104"/>
                  <a:gd name="T7" fmla="*/ 308 h 98"/>
                  <a:gd name="T8" fmla="*/ 0 w 104"/>
                  <a:gd name="T9" fmla="*/ 344 h 98"/>
                  <a:gd name="T10" fmla="*/ 16 w 104"/>
                  <a:gd name="T11" fmla="*/ 392 h 98"/>
                  <a:gd name="T12" fmla="*/ 392 w 104"/>
                  <a:gd name="T13" fmla="*/ 92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98"/>
                  <a:gd name="T23" fmla="*/ 104 w 104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98">
                    <a:moveTo>
                      <a:pt x="98" y="23"/>
                    </a:moveTo>
                    <a:cubicBezTo>
                      <a:pt x="100" y="16"/>
                      <a:pt x="102" y="9"/>
                      <a:pt x="104" y="2"/>
                    </a:cubicBezTo>
                    <a:cubicBezTo>
                      <a:pt x="103" y="1"/>
                      <a:pt x="102" y="0"/>
                      <a:pt x="101" y="0"/>
                    </a:cubicBezTo>
                    <a:cubicBezTo>
                      <a:pt x="87" y="35"/>
                      <a:pt x="55" y="61"/>
                      <a:pt x="21" y="77"/>
                    </a:cubicBezTo>
                    <a:cubicBezTo>
                      <a:pt x="14" y="80"/>
                      <a:pt x="7" y="83"/>
                      <a:pt x="0" y="86"/>
                    </a:cubicBezTo>
                    <a:cubicBezTo>
                      <a:pt x="1" y="90"/>
                      <a:pt x="2" y="94"/>
                      <a:pt x="4" y="98"/>
                    </a:cubicBezTo>
                    <a:cubicBezTo>
                      <a:pt x="41" y="82"/>
                      <a:pt x="72" y="55"/>
                      <a:pt x="98" y="23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7" name="Freeform 93">
                <a:extLst>
                  <a:ext uri="{FF2B5EF4-FFF2-40B4-BE49-F238E27FC236}">
                    <a16:creationId xmlns:a16="http://schemas.microsoft.com/office/drawing/2014/main" id="{1C342A3B-B2E4-120F-E63B-9A609F5A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2039"/>
                <a:ext cx="214" cy="317"/>
              </a:xfrm>
              <a:custGeom>
                <a:avLst/>
                <a:gdLst>
                  <a:gd name="T0" fmla="*/ 376 w 107"/>
                  <a:gd name="T1" fmla="*/ 0 h 159"/>
                  <a:gd name="T2" fmla="*/ 0 w 107"/>
                  <a:gd name="T3" fmla="*/ 299 h 159"/>
                  <a:gd name="T4" fmla="*/ 16 w 107"/>
                  <a:gd name="T5" fmla="*/ 353 h 159"/>
                  <a:gd name="T6" fmla="*/ 208 w 107"/>
                  <a:gd name="T7" fmla="*/ 632 h 159"/>
                  <a:gd name="T8" fmla="*/ 296 w 107"/>
                  <a:gd name="T9" fmla="*/ 624 h 159"/>
                  <a:gd name="T10" fmla="*/ 360 w 107"/>
                  <a:gd name="T11" fmla="*/ 620 h 159"/>
                  <a:gd name="T12" fmla="*/ 388 w 107"/>
                  <a:gd name="T13" fmla="*/ 401 h 159"/>
                  <a:gd name="T14" fmla="*/ 376 w 107"/>
                  <a:gd name="T15" fmla="*/ 0 h 1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7"/>
                  <a:gd name="T25" fmla="*/ 0 h 159"/>
                  <a:gd name="T26" fmla="*/ 107 w 107"/>
                  <a:gd name="T27" fmla="*/ 159 h 1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7" h="159">
                    <a:moveTo>
                      <a:pt x="94" y="0"/>
                    </a:moveTo>
                    <a:cubicBezTo>
                      <a:pt x="68" y="32"/>
                      <a:pt x="37" y="59"/>
                      <a:pt x="0" y="75"/>
                    </a:cubicBezTo>
                    <a:cubicBezTo>
                      <a:pt x="1" y="80"/>
                      <a:pt x="2" y="84"/>
                      <a:pt x="4" y="89"/>
                    </a:cubicBezTo>
                    <a:cubicBezTo>
                      <a:pt x="13" y="116"/>
                      <a:pt x="21" y="156"/>
                      <a:pt x="52" y="159"/>
                    </a:cubicBezTo>
                    <a:cubicBezTo>
                      <a:pt x="55" y="159"/>
                      <a:pt x="70" y="158"/>
                      <a:pt x="74" y="157"/>
                    </a:cubicBezTo>
                    <a:cubicBezTo>
                      <a:pt x="80" y="156"/>
                      <a:pt x="85" y="159"/>
                      <a:pt x="90" y="156"/>
                    </a:cubicBezTo>
                    <a:cubicBezTo>
                      <a:pt x="107" y="145"/>
                      <a:pt x="100" y="116"/>
                      <a:pt x="97" y="101"/>
                    </a:cubicBezTo>
                    <a:cubicBezTo>
                      <a:pt x="88" y="57"/>
                      <a:pt x="89" y="27"/>
                      <a:pt x="94" y="0"/>
                    </a:cubicBezTo>
                    <a:close/>
                  </a:path>
                </a:pathLst>
              </a:custGeom>
              <a:solidFill>
                <a:srgbClr val="FF6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8" name="Freeform 94">
                <a:extLst>
                  <a:ext uri="{FF2B5EF4-FFF2-40B4-BE49-F238E27FC236}">
                    <a16:creationId xmlns:a16="http://schemas.microsoft.com/office/drawing/2014/main" id="{B72445E9-1308-4A34-BEE9-56452769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798"/>
                <a:ext cx="561" cy="327"/>
              </a:xfrm>
              <a:custGeom>
                <a:avLst/>
                <a:gdLst>
                  <a:gd name="T0" fmla="*/ 1108 w 281"/>
                  <a:gd name="T1" fmla="*/ 4 h 164"/>
                  <a:gd name="T2" fmla="*/ 1032 w 281"/>
                  <a:gd name="T3" fmla="*/ 0 h 164"/>
                  <a:gd name="T4" fmla="*/ 693 w 281"/>
                  <a:gd name="T5" fmla="*/ 319 h 164"/>
                  <a:gd name="T6" fmla="*/ 0 w 281"/>
                  <a:gd name="T7" fmla="*/ 648 h 164"/>
                  <a:gd name="T8" fmla="*/ 299 w 281"/>
                  <a:gd name="T9" fmla="*/ 632 h 164"/>
                  <a:gd name="T10" fmla="*/ 363 w 281"/>
                  <a:gd name="T11" fmla="*/ 608 h 164"/>
                  <a:gd name="T12" fmla="*/ 515 w 281"/>
                  <a:gd name="T13" fmla="*/ 560 h 164"/>
                  <a:gd name="T14" fmla="*/ 701 w 281"/>
                  <a:gd name="T15" fmla="*/ 461 h 164"/>
                  <a:gd name="T16" fmla="*/ 1120 w 281"/>
                  <a:gd name="T17" fmla="*/ 36 h 164"/>
                  <a:gd name="T18" fmla="*/ 1108 w 281"/>
                  <a:gd name="T19" fmla="*/ 4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64"/>
                  <a:gd name="T32" fmla="*/ 281 w 281"/>
                  <a:gd name="T33" fmla="*/ 164 h 1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64">
                    <a:moveTo>
                      <a:pt x="278" y="1"/>
                    </a:moveTo>
                    <a:cubicBezTo>
                      <a:pt x="272" y="1"/>
                      <a:pt x="265" y="1"/>
                      <a:pt x="259" y="0"/>
                    </a:cubicBezTo>
                    <a:cubicBezTo>
                      <a:pt x="238" y="33"/>
                      <a:pt x="208" y="59"/>
                      <a:pt x="174" y="80"/>
                    </a:cubicBezTo>
                    <a:cubicBezTo>
                      <a:pt x="119" y="114"/>
                      <a:pt x="62" y="149"/>
                      <a:pt x="0" y="163"/>
                    </a:cubicBezTo>
                    <a:cubicBezTo>
                      <a:pt x="25" y="164"/>
                      <a:pt x="50" y="164"/>
                      <a:pt x="75" y="159"/>
                    </a:cubicBezTo>
                    <a:cubicBezTo>
                      <a:pt x="79" y="159"/>
                      <a:pt x="87" y="155"/>
                      <a:pt x="91" y="153"/>
                    </a:cubicBezTo>
                    <a:cubicBezTo>
                      <a:pt x="103" y="149"/>
                      <a:pt x="117" y="145"/>
                      <a:pt x="129" y="141"/>
                    </a:cubicBezTo>
                    <a:cubicBezTo>
                      <a:pt x="146" y="135"/>
                      <a:pt x="160" y="127"/>
                      <a:pt x="176" y="116"/>
                    </a:cubicBezTo>
                    <a:cubicBezTo>
                      <a:pt x="219" y="89"/>
                      <a:pt x="264" y="57"/>
                      <a:pt x="281" y="9"/>
                    </a:cubicBezTo>
                    <a:cubicBezTo>
                      <a:pt x="280" y="6"/>
                      <a:pt x="279" y="3"/>
                      <a:pt x="278" y="1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69" name="Freeform 95">
                <a:extLst>
                  <a:ext uri="{FF2B5EF4-FFF2-40B4-BE49-F238E27FC236}">
                    <a16:creationId xmlns:a16="http://schemas.microsoft.com/office/drawing/2014/main" id="{302AF951-F1EB-4760-2BD1-270647066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738"/>
                <a:ext cx="290" cy="184"/>
              </a:xfrm>
              <a:custGeom>
                <a:avLst/>
                <a:gdLst>
                  <a:gd name="T0" fmla="*/ 464 w 145"/>
                  <a:gd name="T1" fmla="*/ 0 h 92"/>
                  <a:gd name="T2" fmla="*/ 16 w 145"/>
                  <a:gd name="T3" fmla="*/ 248 h 92"/>
                  <a:gd name="T4" fmla="*/ 0 w 145"/>
                  <a:gd name="T5" fmla="*/ 368 h 92"/>
                  <a:gd name="T6" fmla="*/ 532 w 145"/>
                  <a:gd name="T7" fmla="*/ 100 h 92"/>
                  <a:gd name="T8" fmla="*/ 580 w 145"/>
                  <a:gd name="T9" fmla="*/ 48 h 92"/>
                  <a:gd name="T10" fmla="*/ 464 w 145"/>
                  <a:gd name="T11" fmla="*/ 0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92"/>
                  <a:gd name="T20" fmla="*/ 145 w 145"/>
                  <a:gd name="T21" fmla="*/ 92 h 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92">
                    <a:moveTo>
                      <a:pt x="116" y="0"/>
                    </a:moveTo>
                    <a:cubicBezTo>
                      <a:pt x="86" y="31"/>
                      <a:pt x="46" y="49"/>
                      <a:pt x="4" y="62"/>
                    </a:cubicBezTo>
                    <a:cubicBezTo>
                      <a:pt x="3" y="72"/>
                      <a:pt x="2" y="82"/>
                      <a:pt x="0" y="92"/>
                    </a:cubicBezTo>
                    <a:cubicBezTo>
                      <a:pt x="49" y="80"/>
                      <a:pt x="95" y="60"/>
                      <a:pt x="133" y="25"/>
                    </a:cubicBezTo>
                    <a:cubicBezTo>
                      <a:pt x="137" y="21"/>
                      <a:pt x="141" y="17"/>
                      <a:pt x="145" y="12"/>
                    </a:cubicBezTo>
                    <a:cubicBezTo>
                      <a:pt x="135" y="8"/>
                      <a:pt x="126" y="4"/>
                      <a:pt x="116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0" name="Freeform 96">
                <a:extLst>
                  <a:ext uri="{FF2B5EF4-FFF2-40B4-BE49-F238E27FC236}">
                    <a16:creationId xmlns:a16="http://schemas.microsoft.com/office/drawing/2014/main" id="{63B56CE7-0619-4BED-A839-07E005405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4" y="519"/>
                <a:ext cx="48" cy="100"/>
              </a:xfrm>
              <a:custGeom>
                <a:avLst/>
                <a:gdLst>
                  <a:gd name="T0" fmla="*/ 0 w 24"/>
                  <a:gd name="T1" fmla="*/ 0 h 50"/>
                  <a:gd name="T2" fmla="*/ 24 w 24"/>
                  <a:gd name="T3" fmla="*/ 200 h 50"/>
                  <a:gd name="T4" fmla="*/ 96 w 24"/>
                  <a:gd name="T5" fmla="*/ 156 h 50"/>
                  <a:gd name="T6" fmla="*/ 0 w 24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50"/>
                  <a:gd name="T14" fmla="*/ 24 w 24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50">
                    <a:moveTo>
                      <a:pt x="0" y="0"/>
                    </a:moveTo>
                    <a:cubicBezTo>
                      <a:pt x="2" y="17"/>
                      <a:pt x="5" y="34"/>
                      <a:pt x="6" y="50"/>
                    </a:cubicBezTo>
                    <a:cubicBezTo>
                      <a:pt x="12" y="47"/>
                      <a:pt x="18" y="43"/>
                      <a:pt x="24" y="39"/>
                    </a:cubicBezTo>
                    <a:cubicBezTo>
                      <a:pt x="14" y="27"/>
                      <a:pt x="6" y="14"/>
                      <a:pt x="0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1" name="Freeform 97">
                <a:extLst>
                  <a:ext uri="{FF2B5EF4-FFF2-40B4-BE49-F238E27FC236}">
                    <a16:creationId xmlns:a16="http://schemas.microsoft.com/office/drawing/2014/main" id="{260ACA1E-B8B2-EE63-2091-D6059A01B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" y="597"/>
                <a:ext cx="62" cy="59"/>
              </a:xfrm>
              <a:custGeom>
                <a:avLst/>
                <a:gdLst>
                  <a:gd name="T0" fmla="*/ 124 w 31"/>
                  <a:gd name="T1" fmla="*/ 55 h 30"/>
                  <a:gd name="T2" fmla="*/ 72 w 31"/>
                  <a:gd name="T3" fmla="*/ 0 h 30"/>
                  <a:gd name="T4" fmla="*/ 0 w 31"/>
                  <a:gd name="T5" fmla="*/ 43 h 30"/>
                  <a:gd name="T6" fmla="*/ 8 w 31"/>
                  <a:gd name="T7" fmla="*/ 116 h 30"/>
                  <a:gd name="T8" fmla="*/ 124 w 31"/>
                  <a:gd name="T9" fmla="*/ 5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0"/>
                  <a:gd name="T17" fmla="*/ 31 w 3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0">
                    <a:moveTo>
                      <a:pt x="31" y="14"/>
                    </a:moveTo>
                    <a:cubicBezTo>
                      <a:pt x="26" y="10"/>
                      <a:pt x="22" y="5"/>
                      <a:pt x="18" y="0"/>
                    </a:cubicBezTo>
                    <a:cubicBezTo>
                      <a:pt x="12" y="4"/>
                      <a:pt x="6" y="8"/>
                      <a:pt x="0" y="11"/>
                    </a:cubicBezTo>
                    <a:cubicBezTo>
                      <a:pt x="1" y="18"/>
                      <a:pt x="1" y="24"/>
                      <a:pt x="2" y="30"/>
                    </a:cubicBezTo>
                    <a:cubicBezTo>
                      <a:pt x="13" y="27"/>
                      <a:pt x="22" y="22"/>
                      <a:pt x="31" y="14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2" name="Freeform 98">
                <a:extLst>
                  <a:ext uri="{FF2B5EF4-FFF2-40B4-BE49-F238E27FC236}">
                    <a16:creationId xmlns:a16="http://schemas.microsoft.com/office/drawing/2014/main" id="{B3A413F2-AB7E-48B5-45D5-6651734BB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624"/>
                <a:ext cx="90" cy="70"/>
              </a:xfrm>
              <a:custGeom>
                <a:avLst/>
                <a:gdLst>
                  <a:gd name="T0" fmla="*/ 116 w 45"/>
                  <a:gd name="T1" fmla="*/ 0 h 35"/>
                  <a:gd name="T2" fmla="*/ 0 w 45"/>
                  <a:gd name="T3" fmla="*/ 64 h 35"/>
                  <a:gd name="T4" fmla="*/ 4 w 45"/>
                  <a:gd name="T5" fmla="*/ 140 h 35"/>
                  <a:gd name="T6" fmla="*/ 180 w 45"/>
                  <a:gd name="T7" fmla="*/ 60 h 35"/>
                  <a:gd name="T8" fmla="*/ 116 w 4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5"/>
                  <a:gd name="T17" fmla="*/ 45 w 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5">
                    <a:moveTo>
                      <a:pt x="29" y="0"/>
                    </a:moveTo>
                    <a:cubicBezTo>
                      <a:pt x="20" y="8"/>
                      <a:pt x="11" y="13"/>
                      <a:pt x="0" y="16"/>
                    </a:cubicBezTo>
                    <a:cubicBezTo>
                      <a:pt x="0" y="22"/>
                      <a:pt x="1" y="29"/>
                      <a:pt x="1" y="35"/>
                    </a:cubicBezTo>
                    <a:cubicBezTo>
                      <a:pt x="16" y="30"/>
                      <a:pt x="31" y="23"/>
                      <a:pt x="45" y="15"/>
                    </a:cubicBezTo>
                    <a:cubicBezTo>
                      <a:pt x="39" y="10"/>
                      <a:pt x="34" y="5"/>
                      <a:pt x="29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3" name="Freeform 99">
                <a:extLst>
                  <a:ext uri="{FF2B5EF4-FFF2-40B4-BE49-F238E27FC236}">
                    <a16:creationId xmlns:a16="http://schemas.microsoft.com/office/drawing/2014/main" id="{0AEF1DF3-FBBB-E2DE-E78A-7E3237524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654"/>
                <a:ext cx="126" cy="90"/>
              </a:xfrm>
              <a:custGeom>
                <a:avLst/>
                <a:gdLst>
                  <a:gd name="T0" fmla="*/ 240 w 63"/>
                  <a:gd name="T1" fmla="*/ 48 h 45"/>
                  <a:gd name="T2" fmla="*/ 176 w 63"/>
                  <a:gd name="T3" fmla="*/ 0 h 45"/>
                  <a:gd name="T4" fmla="*/ 0 w 63"/>
                  <a:gd name="T5" fmla="*/ 80 h 45"/>
                  <a:gd name="T6" fmla="*/ 4 w 63"/>
                  <a:gd name="T7" fmla="*/ 180 h 45"/>
                  <a:gd name="T8" fmla="*/ 252 w 63"/>
                  <a:gd name="T9" fmla="*/ 56 h 45"/>
                  <a:gd name="T10" fmla="*/ 240 w 63"/>
                  <a:gd name="T11" fmla="*/ 48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5"/>
                  <a:gd name="T20" fmla="*/ 63 w 63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5">
                    <a:moveTo>
                      <a:pt x="60" y="12"/>
                    </a:moveTo>
                    <a:cubicBezTo>
                      <a:pt x="54" y="8"/>
                      <a:pt x="49" y="4"/>
                      <a:pt x="44" y="0"/>
                    </a:cubicBezTo>
                    <a:cubicBezTo>
                      <a:pt x="30" y="8"/>
                      <a:pt x="15" y="15"/>
                      <a:pt x="0" y="20"/>
                    </a:cubicBezTo>
                    <a:cubicBezTo>
                      <a:pt x="1" y="28"/>
                      <a:pt x="1" y="37"/>
                      <a:pt x="1" y="45"/>
                    </a:cubicBezTo>
                    <a:cubicBezTo>
                      <a:pt x="23" y="37"/>
                      <a:pt x="43" y="26"/>
                      <a:pt x="63" y="14"/>
                    </a:cubicBezTo>
                    <a:cubicBezTo>
                      <a:pt x="62" y="14"/>
                      <a:pt x="61" y="13"/>
                      <a:pt x="60" y="12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4" name="Freeform 100">
                <a:extLst>
                  <a:ext uri="{FF2B5EF4-FFF2-40B4-BE49-F238E27FC236}">
                    <a16:creationId xmlns:a16="http://schemas.microsoft.com/office/drawing/2014/main" id="{4C65CDDD-81B3-9889-0580-E113B84E3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682"/>
                <a:ext cx="166" cy="98"/>
              </a:xfrm>
              <a:custGeom>
                <a:avLst/>
                <a:gdLst>
                  <a:gd name="T0" fmla="*/ 248 w 83"/>
                  <a:gd name="T1" fmla="*/ 0 h 49"/>
                  <a:gd name="T2" fmla="*/ 0 w 83"/>
                  <a:gd name="T3" fmla="*/ 124 h 49"/>
                  <a:gd name="T4" fmla="*/ 0 w 83"/>
                  <a:gd name="T5" fmla="*/ 196 h 49"/>
                  <a:gd name="T6" fmla="*/ 56 w 83"/>
                  <a:gd name="T7" fmla="*/ 188 h 49"/>
                  <a:gd name="T8" fmla="*/ 332 w 83"/>
                  <a:gd name="T9" fmla="*/ 56 h 49"/>
                  <a:gd name="T10" fmla="*/ 248 w 83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9"/>
                  <a:gd name="T20" fmla="*/ 83 w 8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9">
                    <a:moveTo>
                      <a:pt x="62" y="0"/>
                    </a:moveTo>
                    <a:cubicBezTo>
                      <a:pt x="42" y="12"/>
                      <a:pt x="22" y="23"/>
                      <a:pt x="0" y="31"/>
                    </a:cubicBezTo>
                    <a:cubicBezTo>
                      <a:pt x="0" y="37"/>
                      <a:pt x="0" y="43"/>
                      <a:pt x="0" y="49"/>
                    </a:cubicBezTo>
                    <a:cubicBezTo>
                      <a:pt x="4" y="48"/>
                      <a:pt x="9" y="47"/>
                      <a:pt x="14" y="47"/>
                    </a:cubicBezTo>
                    <a:cubicBezTo>
                      <a:pt x="41" y="43"/>
                      <a:pt x="63" y="31"/>
                      <a:pt x="83" y="14"/>
                    </a:cubicBezTo>
                    <a:cubicBezTo>
                      <a:pt x="76" y="10"/>
                      <a:pt x="69" y="5"/>
                      <a:pt x="62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5" name="Freeform 101">
                <a:extLst>
                  <a:ext uri="{FF2B5EF4-FFF2-40B4-BE49-F238E27FC236}">
                    <a16:creationId xmlns:a16="http://schemas.microsoft.com/office/drawing/2014/main" id="{F0C36A51-6434-72EC-2320-F2DC09C1F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710"/>
                <a:ext cx="224" cy="152"/>
              </a:xfrm>
              <a:custGeom>
                <a:avLst/>
                <a:gdLst>
                  <a:gd name="T0" fmla="*/ 344 w 112"/>
                  <a:gd name="T1" fmla="*/ 0 h 76"/>
                  <a:gd name="T2" fmla="*/ 68 w 112"/>
                  <a:gd name="T3" fmla="*/ 132 h 76"/>
                  <a:gd name="T4" fmla="*/ 12 w 112"/>
                  <a:gd name="T5" fmla="*/ 140 h 76"/>
                  <a:gd name="T6" fmla="*/ 0 w 112"/>
                  <a:gd name="T7" fmla="*/ 304 h 76"/>
                  <a:gd name="T8" fmla="*/ 448 w 112"/>
                  <a:gd name="T9" fmla="*/ 56 h 76"/>
                  <a:gd name="T10" fmla="*/ 344 w 112"/>
                  <a:gd name="T11" fmla="*/ 0 h 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76"/>
                  <a:gd name="T20" fmla="*/ 112 w 112"/>
                  <a:gd name="T21" fmla="*/ 76 h 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76">
                    <a:moveTo>
                      <a:pt x="86" y="0"/>
                    </a:moveTo>
                    <a:cubicBezTo>
                      <a:pt x="66" y="17"/>
                      <a:pt x="44" y="29"/>
                      <a:pt x="17" y="33"/>
                    </a:cubicBezTo>
                    <a:cubicBezTo>
                      <a:pt x="12" y="33"/>
                      <a:pt x="7" y="34"/>
                      <a:pt x="3" y="35"/>
                    </a:cubicBezTo>
                    <a:cubicBezTo>
                      <a:pt x="2" y="49"/>
                      <a:pt x="2" y="63"/>
                      <a:pt x="0" y="76"/>
                    </a:cubicBezTo>
                    <a:cubicBezTo>
                      <a:pt x="42" y="63"/>
                      <a:pt x="82" y="45"/>
                      <a:pt x="112" y="14"/>
                    </a:cubicBezTo>
                    <a:cubicBezTo>
                      <a:pt x="103" y="10"/>
                      <a:pt x="95" y="5"/>
                      <a:pt x="86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6" name="Freeform 102">
                <a:extLst>
                  <a:ext uri="{FF2B5EF4-FFF2-40B4-BE49-F238E27FC236}">
                    <a16:creationId xmlns:a16="http://schemas.microsoft.com/office/drawing/2014/main" id="{673480CE-4836-1ECE-8248-E252109E7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762"/>
                <a:ext cx="360" cy="232"/>
              </a:xfrm>
              <a:custGeom>
                <a:avLst/>
                <a:gdLst>
                  <a:gd name="T0" fmla="*/ 608 w 180"/>
                  <a:gd name="T1" fmla="*/ 0 h 116"/>
                  <a:gd name="T2" fmla="*/ 560 w 180"/>
                  <a:gd name="T3" fmla="*/ 52 h 116"/>
                  <a:gd name="T4" fmla="*/ 28 w 180"/>
                  <a:gd name="T5" fmla="*/ 320 h 116"/>
                  <a:gd name="T6" fmla="*/ 0 w 180"/>
                  <a:gd name="T7" fmla="*/ 464 h 116"/>
                  <a:gd name="T8" fmla="*/ 720 w 180"/>
                  <a:gd name="T9" fmla="*/ 36 h 116"/>
                  <a:gd name="T10" fmla="*/ 608 w 180"/>
                  <a:gd name="T11" fmla="*/ 0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"/>
                  <a:gd name="T19" fmla="*/ 0 h 116"/>
                  <a:gd name="T20" fmla="*/ 180 w 18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" h="116">
                    <a:moveTo>
                      <a:pt x="152" y="0"/>
                    </a:moveTo>
                    <a:cubicBezTo>
                      <a:pt x="148" y="5"/>
                      <a:pt x="144" y="9"/>
                      <a:pt x="140" y="13"/>
                    </a:cubicBezTo>
                    <a:cubicBezTo>
                      <a:pt x="102" y="48"/>
                      <a:pt x="56" y="68"/>
                      <a:pt x="7" y="80"/>
                    </a:cubicBezTo>
                    <a:cubicBezTo>
                      <a:pt x="5" y="92"/>
                      <a:pt x="3" y="104"/>
                      <a:pt x="0" y="116"/>
                    </a:cubicBezTo>
                    <a:cubicBezTo>
                      <a:pt x="68" y="93"/>
                      <a:pt x="138" y="68"/>
                      <a:pt x="180" y="9"/>
                    </a:cubicBezTo>
                    <a:cubicBezTo>
                      <a:pt x="171" y="6"/>
                      <a:pt x="161" y="3"/>
                      <a:pt x="152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7" name="Freeform 103">
                <a:extLst>
                  <a:ext uri="{FF2B5EF4-FFF2-40B4-BE49-F238E27FC236}">
                    <a16:creationId xmlns:a16="http://schemas.microsoft.com/office/drawing/2014/main" id="{C81ECD1A-FBC3-8087-255A-2A3E4DD53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" y="780"/>
                <a:ext cx="437" cy="273"/>
              </a:xfrm>
              <a:custGeom>
                <a:avLst/>
                <a:gdLst>
                  <a:gd name="T0" fmla="*/ 752 w 219"/>
                  <a:gd name="T1" fmla="*/ 0 h 137"/>
                  <a:gd name="T2" fmla="*/ 36 w 219"/>
                  <a:gd name="T3" fmla="*/ 424 h 137"/>
                  <a:gd name="T4" fmla="*/ 0 w 219"/>
                  <a:gd name="T5" fmla="*/ 544 h 137"/>
                  <a:gd name="T6" fmla="*/ 872 w 219"/>
                  <a:gd name="T7" fmla="*/ 24 h 137"/>
                  <a:gd name="T8" fmla="*/ 752 w 219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137"/>
                  <a:gd name="T17" fmla="*/ 219 w 219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137">
                    <a:moveTo>
                      <a:pt x="189" y="0"/>
                    </a:moveTo>
                    <a:cubicBezTo>
                      <a:pt x="147" y="59"/>
                      <a:pt x="77" y="84"/>
                      <a:pt x="9" y="107"/>
                    </a:cubicBezTo>
                    <a:cubicBezTo>
                      <a:pt x="6" y="117"/>
                      <a:pt x="4" y="127"/>
                      <a:pt x="0" y="137"/>
                    </a:cubicBezTo>
                    <a:cubicBezTo>
                      <a:pt x="82" y="108"/>
                      <a:pt x="169" y="75"/>
                      <a:pt x="219" y="6"/>
                    </a:cubicBezTo>
                    <a:cubicBezTo>
                      <a:pt x="209" y="4"/>
                      <a:pt x="199" y="2"/>
                      <a:pt x="189" y="0"/>
                    </a:cubicBezTo>
                    <a:close/>
                  </a:path>
                </a:pathLst>
              </a:custGeom>
              <a:solidFill>
                <a:srgbClr val="884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8" name="Freeform 104">
                <a:extLst>
                  <a:ext uri="{FF2B5EF4-FFF2-40B4-BE49-F238E27FC236}">
                    <a16:creationId xmlns:a16="http://schemas.microsoft.com/office/drawing/2014/main" id="{C488EFCD-2CFB-7937-7C14-C04C57586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792"/>
                <a:ext cx="529" cy="331"/>
              </a:xfrm>
              <a:custGeom>
                <a:avLst/>
                <a:gdLst>
                  <a:gd name="T0" fmla="*/ 924 w 265"/>
                  <a:gd name="T1" fmla="*/ 0 h 166"/>
                  <a:gd name="T2" fmla="*/ 52 w 265"/>
                  <a:gd name="T3" fmla="*/ 520 h 166"/>
                  <a:gd name="T4" fmla="*/ 48 w 265"/>
                  <a:gd name="T5" fmla="*/ 540 h 166"/>
                  <a:gd name="T6" fmla="*/ 0 w 265"/>
                  <a:gd name="T7" fmla="*/ 660 h 166"/>
                  <a:gd name="T8" fmla="*/ 24 w 265"/>
                  <a:gd name="T9" fmla="*/ 660 h 166"/>
                  <a:gd name="T10" fmla="*/ 717 w 265"/>
                  <a:gd name="T11" fmla="*/ 331 h 166"/>
                  <a:gd name="T12" fmla="*/ 1056 w 265"/>
                  <a:gd name="T13" fmla="*/ 12 h 166"/>
                  <a:gd name="T14" fmla="*/ 924 w 265"/>
                  <a:gd name="T15" fmla="*/ 0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5"/>
                  <a:gd name="T25" fmla="*/ 0 h 166"/>
                  <a:gd name="T26" fmla="*/ 265 w 265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5" h="166">
                    <a:moveTo>
                      <a:pt x="232" y="0"/>
                    </a:moveTo>
                    <a:cubicBezTo>
                      <a:pt x="182" y="69"/>
                      <a:pt x="95" y="102"/>
                      <a:pt x="13" y="131"/>
                    </a:cubicBezTo>
                    <a:cubicBezTo>
                      <a:pt x="13" y="132"/>
                      <a:pt x="12" y="134"/>
                      <a:pt x="12" y="136"/>
                    </a:cubicBezTo>
                    <a:cubicBezTo>
                      <a:pt x="8" y="146"/>
                      <a:pt x="4" y="156"/>
                      <a:pt x="0" y="166"/>
                    </a:cubicBezTo>
                    <a:cubicBezTo>
                      <a:pt x="2" y="166"/>
                      <a:pt x="4" y="166"/>
                      <a:pt x="6" y="166"/>
                    </a:cubicBezTo>
                    <a:cubicBezTo>
                      <a:pt x="68" y="152"/>
                      <a:pt x="125" y="117"/>
                      <a:pt x="180" y="83"/>
                    </a:cubicBezTo>
                    <a:cubicBezTo>
                      <a:pt x="214" y="62"/>
                      <a:pt x="244" y="36"/>
                      <a:pt x="265" y="3"/>
                    </a:cubicBezTo>
                    <a:cubicBezTo>
                      <a:pt x="254" y="3"/>
                      <a:pt x="243" y="2"/>
                      <a:pt x="232" y="0"/>
                    </a:cubicBezTo>
                    <a:close/>
                  </a:path>
                </a:pathLst>
              </a:custGeom>
              <a:solidFill>
                <a:srgbClr val="EB86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79" name="Freeform 105">
                <a:extLst>
                  <a:ext uri="{FF2B5EF4-FFF2-40B4-BE49-F238E27FC236}">
                    <a16:creationId xmlns:a16="http://schemas.microsoft.com/office/drawing/2014/main" id="{D414AB32-C771-824B-772F-AC8F2021B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24"/>
                <a:ext cx="112" cy="105"/>
              </a:xfrm>
              <a:custGeom>
                <a:avLst/>
                <a:gdLst>
                  <a:gd name="T0" fmla="*/ 160 w 56"/>
                  <a:gd name="T1" fmla="*/ 32 h 53"/>
                  <a:gd name="T2" fmla="*/ 108 w 56"/>
                  <a:gd name="T3" fmla="*/ 0 h 53"/>
                  <a:gd name="T4" fmla="*/ 0 w 56"/>
                  <a:gd name="T5" fmla="*/ 208 h 53"/>
                  <a:gd name="T6" fmla="*/ 224 w 56"/>
                  <a:gd name="T7" fmla="*/ 63 h 53"/>
                  <a:gd name="T8" fmla="*/ 160 w 56"/>
                  <a:gd name="T9" fmla="*/ 3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3"/>
                  <a:gd name="T17" fmla="*/ 56 w 5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3">
                    <a:moveTo>
                      <a:pt x="40" y="8"/>
                    </a:moveTo>
                    <a:cubicBezTo>
                      <a:pt x="36" y="6"/>
                      <a:pt x="31" y="3"/>
                      <a:pt x="27" y="0"/>
                    </a:cubicBezTo>
                    <a:cubicBezTo>
                      <a:pt x="15" y="15"/>
                      <a:pt x="7" y="33"/>
                      <a:pt x="0" y="53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0" y="13"/>
                      <a:pt x="45" y="11"/>
                      <a:pt x="40" y="8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0" name="Freeform 106">
                <a:extLst>
                  <a:ext uri="{FF2B5EF4-FFF2-40B4-BE49-F238E27FC236}">
                    <a16:creationId xmlns:a16="http://schemas.microsoft.com/office/drawing/2014/main" id="{6C61A1ED-B00B-9B25-2375-17322AE7D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" y="156"/>
                <a:ext cx="178" cy="139"/>
              </a:xfrm>
              <a:custGeom>
                <a:avLst/>
                <a:gdLst>
                  <a:gd name="T0" fmla="*/ 264 w 89"/>
                  <a:gd name="T1" fmla="*/ 0 h 70"/>
                  <a:gd name="T2" fmla="*/ 40 w 89"/>
                  <a:gd name="T3" fmla="*/ 145 h 70"/>
                  <a:gd name="T4" fmla="*/ 0 w 89"/>
                  <a:gd name="T5" fmla="*/ 276 h 70"/>
                  <a:gd name="T6" fmla="*/ 356 w 89"/>
                  <a:gd name="T7" fmla="*/ 44 h 70"/>
                  <a:gd name="T8" fmla="*/ 264 w 89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0"/>
                  <a:gd name="T17" fmla="*/ 89 w 8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0">
                    <a:moveTo>
                      <a:pt x="66" y="0"/>
                    </a:moveTo>
                    <a:cubicBezTo>
                      <a:pt x="10" y="37"/>
                      <a:pt x="10" y="37"/>
                      <a:pt x="10" y="37"/>
                    </a:cubicBezTo>
                    <a:cubicBezTo>
                      <a:pt x="6" y="47"/>
                      <a:pt x="3" y="58"/>
                      <a:pt x="0" y="70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1" y="7"/>
                      <a:pt x="73" y="3"/>
                      <a:pt x="66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1" name="Freeform 107">
                <a:extLst>
                  <a:ext uri="{FF2B5EF4-FFF2-40B4-BE49-F238E27FC236}">
                    <a16:creationId xmlns:a16="http://schemas.microsoft.com/office/drawing/2014/main" id="{D592B606-F96A-9BBA-274E-C6177B508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" y="178"/>
                <a:ext cx="234" cy="189"/>
              </a:xfrm>
              <a:custGeom>
                <a:avLst/>
                <a:gdLst>
                  <a:gd name="T0" fmla="*/ 464 w 117"/>
                  <a:gd name="T1" fmla="*/ 52 h 95"/>
                  <a:gd name="T2" fmla="*/ 380 w 117"/>
                  <a:gd name="T3" fmla="*/ 0 h 95"/>
                  <a:gd name="T4" fmla="*/ 24 w 117"/>
                  <a:gd name="T5" fmla="*/ 233 h 95"/>
                  <a:gd name="T6" fmla="*/ 0 w 117"/>
                  <a:gd name="T7" fmla="*/ 376 h 95"/>
                  <a:gd name="T8" fmla="*/ 468 w 117"/>
                  <a:gd name="T9" fmla="*/ 52 h 95"/>
                  <a:gd name="T10" fmla="*/ 464 w 117"/>
                  <a:gd name="T11" fmla="*/ 52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95"/>
                  <a:gd name="T20" fmla="*/ 117 w 117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95">
                    <a:moveTo>
                      <a:pt x="116" y="13"/>
                    </a:moveTo>
                    <a:cubicBezTo>
                      <a:pt x="110" y="7"/>
                      <a:pt x="102" y="3"/>
                      <a:pt x="95" y="0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4" y="71"/>
                      <a:pt x="1" y="83"/>
                      <a:pt x="0" y="95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6" y="13"/>
                      <a:pt x="116" y="13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2" name="Freeform 108">
                <a:extLst>
                  <a:ext uri="{FF2B5EF4-FFF2-40B4-BE49-F238E27FC236}">
                    <a16:creationId xmlns:a16="http://schemas.microsoft.com/office/drawing/2014/main" id="{0C5A8A91-535D-DBA0-7241-9E55F5B46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" y="204"/>
                <a:ext cx="290" cy="245"/>
              </a:xfrm>
              <a:custGeom>
                <a:avLst/>
                <a:gdLst>
                  <a:gd name="T0" fmla="*/ 488 w 145"/>
                  <a:gd name="T1" fmla="*/ 0 h 123"/>
                  <a:gd name="T2" fmla="*/ 20 w 145"/>
                  <a:gd name="T3" fmla="*/ 325 h 123"/>
                  <a:gd name="T4" fmla="*/ 0 w 145"/>
                  <a:gd name="T5" fmla="*/ 488 h 123"/>
                  <a:gd name="T6" fmla="*/ 580 w 145"/>
                  <a:gd name="T7" fmla="*/ 72 h 123"/>
                  <a:gd name="T8" fmla="*/ 488 w 14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23"/>
                  <a:gd name="T17" fmla="*/ 145 w 14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23">
                    <a:moveTo>
                      <a:pt x="122" y="0"/>
                    </a:moveTo>
                    <a:cubicBezTo>
                      <a:pt x="5" y="82"/>
                      <a:pt x="5" y="82"/>
                      <a:pt x="5" y="82"/>
                    </a:cubicBezTo>
                    <a:cubicBezTo>
                      <a:pt x="2" y="96"/>
                      <a:pt x="1" y="109"/>
                      <a:pt x="0" y="123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37" y="12"/>
                      <a:pt x="129" y="6"/>
                      <a:pt x="122" y="0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3" name="Freeform 109">
                <a:extLst>
                  <a:ext uri="{FF2B5EF4-FFF2-40B4-BE49-F238E27FC236}">
                    <a16:creationId xmlns:a16="http://schemas.microsoft.com/office/drawing/2014/main" id="{FD60B610-915D-B544-05AC-6ADC73B82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" y="239"/>
                <a:ext cx="336" cy="272"/>
              </a:xfrm>
              <a:custGeom>
                <a:avLst/>
                <a:gdLst>
                  <a:gd name="T0" fmla="*/ 592 w 168"/>
                  <a:gd name="T1" fmla="*/ 0 h 136"/>
                  <a:gd name="T2" fmla="*/ 12 w 168"/>
                  <a:gd name="T3" fmla="*/ 420 h 136"/>
                  <a:gd name="T4" fmla="*/ 0 w 168"/>
                  <a:gd name="T5" fmla="*/ 544 h 136"/>
                  <a:gd name="T6" fmla="*/ 672 w 168"/>
                  <a:gd name="T7" fmla="*/ 68 h 136"/>
                  <a:gd name="T8" fmla="*/ 592 w 168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136"/>
                  <a:gd name="T17" fmla="*/ 168 w 16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136">
                    <a:moveTo>
                      <a:pt x="148" y="0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2" y="115"/>
                      <a:pt x="1" y="126"/>
                      <a:pt x="0" y="136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1" y="11"/>
                      <a:pt x="155" y="6"/>
                      <a:pt x="148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4" name="Freeform 110">
                <a:extLst>
                  <a:ext uri="{FF2B5EF4-FFF2-40B4-BE49-F238E27FC236}">
                    <a16:creationId xmlns:a16="http://schemas.microsoft.com/office/drawing/2014/main" id="{949A5FB1-C955-F745-35C0-14DC52C22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73"/>
                <a:ext cx="386" cy="304"/>
              </a:xfrm>
              <a:custGeom>
                <a:avLst/>
                <a:gdLst>
                  <a:gd name="T0" fmla="*/ 700 w 193"/>
                  <a:gd name="T1" fmla="*/ 20 h 152"/>
                  <a:gd name="T2" fmla="*/ 680 w 193"/>
                  <a:gd name="T3" fmla="*/ 0 h 152"/>
                  <a:gd name="T4" fmla="*/ 8 w 193"/>
                  <a:gd name="T5" fmla="*/ 476 h 152"/>
                  <a:gd name="T6" fmla="*/ 0 w 193"/>
                  <a:gd name="T7" fmla="*/ 608 h 152"/>
                  <a:gd name="T8" fmla="*/ 772 w 193"/>
                  <a:gd name="T9" fmla="*/ 84 h 152"/>
                  <a:gd name="T10" fmla="*/ 700 w 193"/>
                  <a:gd name="T11" fmla="*/ 2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152"/>
                  <a:gd name="T20" fmla="*/ 193 w 193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152">
                    <a:moveTo>
                      <a:pt x="175" y="5"/>
                    </a:moveTo>
                    <a:cubicBezTo>
                      <a:pt x="173" y="3"/>
                      <a:pt x="171" y="1"/>
                      <a:pt x="170" y="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1" y="130"/>
                      <a:pt x="0" y="141"/>
                      <a:pt x="0" y="152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87" y="16"/>
                      <a:pt x="181" y="10"/>
                      <a:pt x="175" y="5"/>
                    </a:cubicBez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5" name="Freeform 111">
                <a:extLst>
                  <a:ext uri="{FF2B5EF4-FFF2-40B4-BE49-F238E27FC236}">
                    <a16:creationId xmlns:a16="http://schemas.microsoft.com/office/drawing/2014/main" id="{BBEDCD8C-A399-E39F-6F16-03BA30993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315"/>
                <a:ext cx="434" cy="347"/>
              </a:xfrm>
              <a:custGeom>
                <a:avLst/>
                <a:gdLst>
                  <a:gd name="T0" fmla="*/ 780 w 217"/>
                  <a:gd name="T1" fmla="*/ 0 h 174"/>
                  <a:gd name="T2" fmla="*/ 8 w 217"/>
                  <a:gd name="T3" fmla="*/ 521 h 174"/>
                  <a:gd name="T4" fmla="*/ 0 w 217"/>
                  <a:gd name="T5" fmla="*/ 612 h 174"/>
                  <a:gd name="T6" fmla="*/ 0 w 217"/>
                  <a:gd name="T7" fmla="*/ 692 h 174"/>
                  <a:gd name="T8" fmla="*/ 868 w 217"/>
                  <a:gd name="T9" fmla="*/ 96 h 174"/>
                  <a:gd name="T10" fmla="*/ 780 w 217"/>
                  <a:gd name="T11" fmla="*/ 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174"/>
                  <a:gd name="T20" fmla="*/ 217 w 217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174">
                    <a:moveTo>
                      <a:pt x="195" y="0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9"/>
                      <a:pt x="1" y="147"/>
                      <a:pt x="0" y="154"/>
                    </a:cubicBezTo>
                    <a:cubicBezTo>
                      <a:pt x="0" y="161"/>
                      <a:pt x="0" y="168"/>
                      <a:pt x="0" y="174"/>
                    </a:cubicBezTo>
                    <a:cubicBezTo>
                      <a:pt x="217" y="24"/>
                      <a:pt x="217" y="24"/>
                      <a:pt x="217" y="24"/>
                    </a:cubicBezTo>
                    <a:cubicBezTo>
                      <a:pt x="210" y="16"/>
                      <a:pt x="203" y="8"/>
                      <a:pt x="195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6" name="Freeform 112">
                <a:extLst>
                  <a:ext uri="{FF2B5EF4-FFF2-40B4-BE49-F238E27FC236}">
                    <a16:creationId xmlns:a16="http://schemas.microsoft.com/office/drawing/2014/main" id="{BBA74652-FFB8-D8E9-7C84-5430D2890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363"/>
                <a:ext cx="472" cy="353"/>
              </a:xfrm>
              <a:custGeom>
                <a:avLst/>
                <a:gdLst>
                  <a:gd name="T0" fmla="*/ 944 w 236"/>
                  <a:gd name="T1" fmla="*/ 84 h 177"/>
                  <a:gd name="T2" fmla="*/ 868 w 236"/>
                  <a:gd name="T3" fmla="*/ 0 h 177"/>
                  <a:gd name="T4" fmla="*/ 0 w 236"/>
                  <a:gd name="T5" fmla="*/ 596 h 177"/>
                  <a:gd name="T6" fmla="*/ 0 w 236"/>
                  <a:gd name="T7" fmla="*/ 704 h 177"/>
                  <a:gd name="T8" fmla="*/ 944 w 236"/>
                  <a:gd name="T9" fmla="*/ 84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77"/>
                  <a:gd name="T17" fmla="*/ 236 w 236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77">
                    <a:moveTo>
                      <a:pt x="236" y="21"/>
                    </a:moveTo>
                    <a:cubicBezTo>
                      <a:pt x="230" y="14"/>
                      <a:pt x="223" y="7"/>
                      <a:pt x="217" y="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9"/>
                      <a:pt x="0" y="168"/>
                      <a:pt x="0" y="177"/>
                    </a:cubicBezTo>
                    <a:lnTo>
                      <a:pt x="236" y="21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7" name="Freeform 113">
                <a:extLst>
                  <a:ext uri="{FF2B5EF4-FFF2-40B4-BE49-F238E27FC236}">
                    <a16:creationId xmlns:a16="http://schemas.microsoft.com/office/drawing/2014/main" id="{18311486-870B-B890-3E3D-70004C20B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" y="447"/>
                <a:ext cx="524" cy="403"/>
              </a:xfrm>
              <a:custGeom>
                <a:avLst/>
                <a:gdLst>
                  <a:gd name="T0" fmla="*/ 0 w 262"/>
                  <a:gd name="T1" fmla="*/ 688 h 202"/>
                  <a:gd name="T2" fmla="*/ 16 w 262"/>
                  <a:gd name="T3" fmla="*/ 804 h 202"/>
                  <a:gd name="T4" fmla="*/ 1048 w 262"/>
                  <a:gd name="T5" fmla="*/ 72 h 202"/>
                  <a:gd name="T6" fmla="*/ 996 w 262"/>
                  <a:gd name="T7" fmla="*/ 0 h 202"/>
                  <a:gd name="T8" fmla="*/ 0 w 262"/>
                  <a:gd name="T9" fmla="*/ 688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202"/>
                  <a:gd name="T17" fmla="*/ 262 w 262"/>
                  <a:gd name="T18" fmla="*/ 202 h 2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202">
                    <a:moveTo>
                      <a:pt x="0" y="173"/>
                    </a:moveTo>
                    <a:cubicBezTo>
                      <a:pt x="1" y="183"/>
                      <a:pt x="3" y="192"/>
                      <a:pt x="4" y="202"/>
                    </a:cubicBezTo>
                    <a:cubicBezTo>
                      <a:pt x="262" y="18"/>
                      <a:pt x="262" y="18"/>
                      <a:pt x="262" y="18"/>
                    </a:cubicBezTo>
                    <a:cubicBezTo>
                      <a:pt x="258" y="12"/>
                      <a:pt x="253" y="6"/>
                      <a:pt x="249" y="0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06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8" name="Freeform 114">
                <a:extLst>
                  <a:ext uri="{FF2B5EF4-FFF2-40B4-BE49-F238E27FC236}">
                    <a16:creationId xmlns:a16="http://schemas.microsoft.com/office/drawing/2014/main" id="{3D06D38E-AA22-7FC1-C247-23312176D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405"/>
                <a:ext cx="506" cy="387"/>
              </a:xfrm>
              <a:custGeom>
                <a:avLst/>
                <a:gdLst>
                  <a:gd name="T0" fmla="*/ 944 w 253"/>
                  <a:gd name="T1" fmla="*/ 0 h 194"/>
                  <a:gd name="T2" fmla="*/ 0 w 253"/>
                  <a:gd name="T3" fmla="*/ 620 h 194"/>
                  <a:gd name="T4" fmla="*/ 16 w 253"/>
                  <a:gd name="T5" fmla="*/ 772 h 194"/>
                  <a:gd name="T6" fmla="*/ 1012 w 253"/>
                  <a:gd name="T7" fmla="*/ 84 h 194"/>
                  <a:gd name="T8" fmla="*/ 944 w 253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194"/>
                  <a:gd name="T17" fmla="*/ 253 w 253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194">
                    <a:moveTo>
                      <a:pt x="236" y="0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69"/>
                      <a:pt x="2" y="182"/>
                      <a:pt x="4" y="194"/>
                    </a:cubicBezTo>
                    <a:cubicBezTo>
                      <a:pt x="253" y="21"/>
                      <a:pt x="253" y="21"/>
                      <a:pt x="253" y="21"/>
                    </a:cubicBezTo>
                    <a:cubicBezTo>
                      <a:pt x="247" y="14"/>
                      <a:pt x="241" y="7"/>
                      <a:pt x="236" y="0"/>
                    </a:cubicBezTo>
                    <a:close/>
                  </a:path>
                </a:pathLst>
              </a:custGeom>
              <a:solidFill>
                <a:srgbClr val="684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89" name="Freeform 115">
                <a:extLst>
                  <a:ext uri="{FF2B5EF4-FFF2-40B4-BE49-F238E27FC236}">
                    <a16:creationId xmlns:a16="http://schemas.microsoft.com/office/drawing/2014/main" id="{71FD0E6F-C965-80DB-920A-D4FFC16D8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487"/>
                <a:ext cx="665" cy="860"/>
              </a:xfrm>
              <a:custGeom>
                <a:avLst/>
                <a:gdLst>
                  <a:gd name="T0" fmla="*/ 1268 w 333"/>
                  <a:gd name="T1" fmla="*/ 1243 h 431"/>
                  <a:gd name="T2" fmla="*/ 773 w 333"/>
                  <a:gd name="T3" fmla="*/ 52 h 431"/>
                  <a:gd name="T4" fmla="*/ 737 w 333"/>
                  <a:gd name="T5" fmla="*/ 0 h 431"/>
                  <a:gd name="T6" fmla="*/ 0 w 333"/>
                  <a:gd name="T7" fmla="*/ 1704 h 431"/>
                  <a:gd name="T8" fmla="*/ 8 w 333"/>
                  <a:gd name="T9" fmla="*/ 1716 h 431"/>
                  <a:gd name="T10" fmla="*/ 1328 w 333"/>
                  <a:gd name="T11" fmla="*/ 1616 h 431"/>
                  <a:gd name="T12" fmla="*/ 1268 w 333"/>
                  <a:gd name="T13" fmla="*/ 1243 h 4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"/>
                  <a:gd name="T22" fmla="*/ 0 h 431"/>
                  <a:gd name="T23" fmla="*/ 333 w 333"/>
                  <a:gd name="T24" fmla="*/ 431 h 4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" h="431">
                    <a:moveTo>
                      <a:pt x="318" y="312"/>
                    </a:moveTo>
                    <a:cubicBezTo>
                      <a:pt x="295" y="208"/>
                      <a:pt x="254" y="101"/>
                      <a:pt x="194" y="13"/>
                    </a:cubicBezTo>
                    <a:cubicBezTo>
                      <a:pt x="191" y="8"/>
                      <a:pt x="188" y="4"/>
                      <a:pt x="185" y="0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29"/>
                      <a:pt x="1" y="430"/>
                      <a:pt x="2" y="431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0" y="375"/>
                      <a:pt x="325" y="343"/>
                      <a:pt x="318" y="312"/>
                    </a:cubicBezTo>
                    <a:close/>
                  </a:path>
                </a:pathLst>
              </a:custGeom>
              <a:solidFill>
                <a:srgbClr val="618D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0" name="Freeform 116">
                <a:extLst>
                  <a:ext uri="{FF2B5EF4-FFF2-40B4-BE49-F238E27FC236}">
                    <a16:creationId xmlns:a16="http://schemas.microsoft.com/office/drawing/2014/main" id="{6F2F0888-98EE-22AC-CEAB-309FA1568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1297"/>
                <a:ext cx="667" cy="546"/>
              </a:xfrm>
              <a:custGeom>
                <a:avLst/>
                <a:gdLst>
                  <a:gd name="T0" fmla="*/ 1320 w 334"/>
                  <a:gd name="T1" fmla="*/ 0 h 274"/>
                  <a:gd name="T2" fmla="*/ 0 w 334"/>
                  <a:gd name="T3" fmla="*/ 100 h 274"/>
                  <a:gd name="T4" fmla="*/ 395 w 334"/>
                  <a:gd name="T5" fmla="*/ 763 h 274"/>
                  <a:gd name="T6" fmla="*/ 689 w 334"/>
                  <a:gd name="T7" fmla="*/ 1088 h 274"/>
                  <a:gd name="T8" fmla="*/ 1332 w 334"/>
                  <a:gd name="T9" fmla="*/ 108 h 274"/>
                  <a:gd name="T10" fmla="*/ 1320 w 334"/>
                  <a:gd name="T11" fmla="*/ 0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4"/>
                  <a:gd name="T19" fmla="*/ 0 h 274"/>
                  <a:gd name="T20" fmla="*/ 334 w 334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4" h="274">
                    <a:moveTo>
                      <a:pt x="331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28" y="84"/>
                      <a:pt x="63" y="141"/>
                      <a:pt x="99" y="192"/>
                    </a:cubicBezTo>
                    <a:cubicBezTo>
                      <a:pt x="121" y="222"/>
                      <a:pt x="147" y="248"/>
                      <a:pt x="173" y="274"/>
                    </a:cubicBezTo>
                    <a:cubicBezTo>
                      <a:pt x="334" y="27"/>
                      <a:pt x="334" y="27"/>
                      <a:pt x="334" y="27"/>
                    </a:cubicBezTo>
                    <a:cubicBezTo>
                      <a:pt x="333" y="18"/>
                      <a:pt x="332" y="9"/>
                      <a:pt x="331" y="0"/>
                    </a:cubicBez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1" name="Freeform 117">
                <a:extLst>
                  <a:ext uri="{FF2B5EF4-FFF2-40B4-BE49-F238E27FC236}">
                    <a16:creationId xmlns:a16="http://schemas.microsoft.com/office/drawing/2014/main" id="{2D9D3903-7535-F611-A6B0-ECB563D9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" y="2177"/>
                <a:ext cx="230" cy="209"/>
              </a:xfrm>
              <a:custGeom>
                <a:avLst/>
                <a:gdLst>
                  <a:gd name="T0" fmla="*/ 0 w 115"/>
                  <a:gd name="T1" fmla="*/ 0 h 105"/>
                  <a:gd name="T2" fmla="*/ 108 w 115"/>
                  <a:gd name="T3" fmla="*/ 416 h 105"/>
                  <a:gd name="T4" fmla="*/ 456 w 115"/>
                  <a:gd name="T5" fmla="*/ 388 h 105"/>
                  <a:gd name="T6" fmla="*/ 460 w 115"/>
                  <a:gd name="T7" fmla="*/ 360 h 105"/>
                  <a:gd name="T8" fmla="*/ 0 w 11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5"/>
                  <a:gd name="T17" fmla="*/ 115 w 11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5">
                    <a:moveTo>
                      <a:pt x="0" y="0"/>
                    </a:moveTo>
                    <a:cubicBezTo>
                      <a:pt x="13" y="35"/>
                      <a:pt x="22" y="71"/>
                      <a:pt x="27" y="105"/>
                    </a:cubicBezTo>
                    <a:cubicBezTo>
                      <a:pt x="26" y="96"/>
                      <a:pt x="105" y="99"/>
                      <a:pt x="114" y="98"/>
                    </a:cubicBezTo>
                    <a:cubicBezTo>
                      <a:pt x="114" y="96"/>
                      <a:pt x="115" y="93"/>
                      <a:pt x="115" y="9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3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2" name="Freeform 118">
                <a:extLst>
                  <a:ext uri="{FF2B5EF4-FFF2-40B4-BE49-F238E27FC236}">
                    <a16:creationId xmlns:a16="http://schemas.microsoft.com/office/drawing/2014/main" id="{415B24BE-B6E9-F6EA-669D-F9129AF6D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1901"/>
                <a:ext cx="152" cy="232"/>
              </a:xfrm>
              <a:custGeom>
                <a:avLst/>
                <a:gdLst>
                  <a:gd name="T0" fmla="*/ 292 w 76"/>
                  <a:gd name="T1" fmla="*/ 0 h 116"/>
                  <a:gd name="T2" fmla="*/ 284 w 76"/>
                  <a:gd name="T3" fmla="*/ 0 h 116"/>
                  <a:gd name="T4" fmla="*/ 0 w 76"/>
                  <a:gd name="T5" fmla="*/ 396 h 116"/>
                  <a:gd name="T6" fmla="*/ 32 w 76"/>
                  <a:gd name="T7" fmla="*/ 464 h 116"/>
                  <a:gd name="T8" fmla="*/ 304 w 76"/>
                  <a:gd name="T9" fmla="*/ 104 h 116"/>
                  <a:gd name="T10" fmla="*/ 292 w 76"/>
                  <a:gd name="T11" fmla="*/ 0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116"/>
                  <a:gd name="T20" fmla="*/ 76 w 76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116">
                    <a:moveTo>
                      <a:pt x="73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3" y="105"/>
                      <a:pt x="6" y="110"/>
                      <a:pt x="8" y="116"/>
                    </a:cubicBezTo>
                    <a:cubicBezTo>
                      <a:pt x="28" y="84"/>
                      <a:pt x="52" y="55"/>
                      <a:pt x="76" y="26"/>
                    </a:cubicBezTo>
                    <a:cubicBezTo>
                      <a:pt x="75" y="17"/>
                      <a:pt x="74" y="8"/>
                      <a:pt x="73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3" name="Freeform 119">
                <a:extLst>
                  <a:ext uri="{FF2B5EF4-FFF2-40B4-BE49-F238E27FC236}">
                    <a16:creationId xmlns:a16="http://schemas.microsoft.com/office/drawing/2014/main" id="{6E9E9A7C-FB84-5EFF-3F5A-D946AD483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0" y="1953"/>
                <a:ext cx="142" cy="210"/>
              </a:xfrm>
              <a:custGeom>
                <a:avLst/>
                <a:gdLst>
                  <a:gd name="T0" fmla="*/ 280 w 71"/>
                  <a:gd name="T1" fmla="*/ 44 h 105"/>
                  <a:gd name="T2" fmla="*/ 272 w 71"/>
                  <a:gd name="T3" fmla="*/ 0 h 105"/>
                  <a:gd name="T4" fmla="*/ 0 w 71"/>
                  <a:gd name="T5" fmla="*/ 360 h 105"/>
                  <a:gd name="T6" fmla="*/ 24 w 71"/>
                  <a:gd name="T7" fmla="*/ 420 h 105"/>
                  <a:gd name="T8" fmla="*/ 284 w 71"/>
                  <a:gd name="T9" fmla="*/ 84 h 105"/>
                  <a:gd name="T10" fmla="*/ 280 w 71"/>
                  <a:gd name="T11" fmla="*/ 44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105"/>
                  <a:gd name="T20" fmla="*/ 71 w 71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105">
                    <a:moveTo>
                      <a:pt x="70" y="11"/>
                    </a:moveTo>
                    <a:cubicBezTo>
                      <a:pt x="69" y="7"/>
                      <a:pt x="69" y="3"/>
                      <a:pt x="68" y="0"/>
                    </a:cubicBezTo>
                    <a:cubicBezTo>
                      <a:pt x="44" y="29"/>
                      <a:pt x="20" y="58"/>
                      <a:pt x="0" y="90"/>
                    </a:cubicBezTo>
                    <a:cubicBezTo>
                      <a:pt x="2" y="95"/>
                      <a:pt x="4" y="100"/>
                      <a:pt x="6" y="105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18"/>
                      <a:pt x="70" y="14"/>
                      <a:pt x="70" y="11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4" name="Freeform 120">
                <a:extLst>
                  <a:ext uri="{FF2B5EF4-FFF2-40B4-BE49-F238E27FC236}">
                    <a16:creationId xmlns:a16="http://schemas.microsoft.com/office/drawing/2014/main" id="{296AA9C3-A1F9-570C-92D0-51FDF871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" y="1995"/>
                <a:ext cx="140" cy="196"/>
              </a:xfrm>
              <a:custGeom>
                <a:avLst/>
                <a:gdLst>
                  <a:gd name="T0" fmla="*/ 260 w 70"/>
                  <a:gd name="T1" fmla="*/ 0 h 98"/>
                  <a:gd name="T2" fmla="*/ 0 w 70"/>
                  <a:gd name="T3" fmla="*/ 336 h 98"/>
                  <a:gd name="T4" fmla="*/ 12 w 70"/>
                  <a:gd name="T5" fmla="*/ 364 h 98"/>
                  <a:gd name="T6" fmla="*/ 48 w 70"/>
                  <a:gd name="T7" fmla="*/ 392 h 98"/>
                  <a:gd name="T8" fmla="*/ 280 w 70"/>
                  <a:gd name="T9" fmla="*/ 80 h 98"/>
                  <a:gd name="T10" fmla="*/ 260 w 70"/>
                  <a:gd name="T11" fmla="*/ 0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98"/>
                  <a:gd name="T20" fmla="*/ 70 w 70"/>
                  <a:gd name="T21" fmla="*/ 98 h 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98">
                    <a:moveTo>
                      <a:pt x="65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1" y="87"/>
                      <a:pt x="2" y="89"/>
                      <a:pt x="3" y="91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8" y="13"/>
                      <a:pt x="66" y="7"/>
                      <a:pt x="65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5" name="Freeform 121">
                <a:extLst>
                  <a:ext uri="{FF2B5EF4-FFF2-40B4-BE49-F238E27FC236}">
                    <a16:creationId xmlns:a16="http://schemas.microsoft.com/office/drawing/2014/main" id="{DF1BBF24-344A-DCC4-D552-68D8B1448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2035"/>
                <a:ext cx="126" cy="178"/>
              </a:xfrm>
              <a:custGeom>
                <a:avLst/>
                <a:gdLst>
                  <a:gd name="T0" fmla="*/ 232 w 63"/>
                  <a:gd name="T1" fmla="*/ 0 h 89"/>
                  <a:gd name="T2" fmla="*/ 0 w 63"/>
                  <a:gd name="T3" fmla="*/ 312 h 89"/>
                  <a:gd name="T4" fmla="*/ 56 w 63"/>
                  <a:gd name="T5" fmla="*/ 356 h 89"/>
                  <a:gd name="T6" fmla="*/ 252 w 63"/>
                  <a:gd name="T7" fmla="*/ 84 h 89"/>
                  <a:gd name="T8" fmla="*/ 232 w 63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9"/>
                  <a:gd name="T17" fmla="*/ 63 w 63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9">
                    <a:moveTo>
                      <a:pt x="58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14"/>
                      <a:pt x="59" y="7"/>
                      <a:pt x="58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6" name="Freeform 122">
                <a:extLst>
                  <a:ext uri="{FF2B5EF4-FFF2-40B4-BE49-F238E27FC236}">
                    <a16:creationId xmlns:a16="http://schemas.microsoft.com/office/drawing/2014/main" id="{CAEC662D-EA04-8069-EC99-F280D102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" y="2077"/>
                <a:ext cx="110" cy="156"/>
              </a:xfrm>
              <a:custGeom>
                <a:avLst/>
                <a:gdLst>
                  <a:gd name="T0" fmla="*/ 196 w 55"/>
                  <a:gd name="T1" fmla="*/ 0 h 78"/>
                  <a:gd name="T2" fmla="*/ 0 w 55"/>
                  <a:gd name="T3" fmla="*/ 272 h 78"/>
                  <a:gd name="T4" fmla="*/ 52 w 55"/>
                  <a:gd name="T5" fmla="*/ 312 h 78"/>
                  <a:gd name="T6" fmla="*/ 220 w 55"/>
                  <a:gd name="T7" fmla="*/ 76 h 78"/>
                  <a:gd name="T8" fmla="*/ 196 w 55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78"/>
                  <a:gd name="T17" fmla="*/ 55 w 55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78">
                    <a:moveTo>
                      <a:pt x="49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3" y="13"/>
                      <a:pt x="51" y="6"/>
                      <a:pt x="49" y="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7" name="Freeform 123">
                <a:extLst>
                  <a:ext uri="{FF2B5EF4-FFF2-40B4-BE49-F238E27FC236}">
                    <a16:creationId xmlns:a16="http://schemas.microsoft.com/office/drawing/2014/main" id="{8B2C17FE-DC81-5279-5E85-D8F510F05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" y="2115"/>
                <a:ext cx="94" cy="137"/>
              </a:xfrm>
              <a:custGeom>
                <a:avLst/>
                <a:gdLst>
                  <a:gd name="T0" fmla="*/ 172 w 47"/>
                  <a:gd name="T1" fmla="*/ 12 h 69"/>
                  <a:gd name="T2" fmla="*/ 168 w 47"/>
                  <a:gd name="T3" fmla="*/ 0 h 69"/>
                  <a:gd name="T4" fmla="*/ 0 w 47"/>
                  <a:gd name="T5" fmla="*/ 232 h 69"/>
                  <a:gd name="T6" fmla="*/ 48 w 47"/>
                  <a:gd name="T7" fmla="*/ 272 h 69"/>
                  <a:gd name="T8" fmla="*/ 188 w 47"/>
                  <a:gd name="T9" fmla="*/ 71 h 69"/>
                  <a:gd name="T10" fmla="*/ 172 w 47"/>
                  <a:gd name="T11" fmla="*/ 12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9"/>
                  <a:gd name="T20" fmla="*/ 47 w 47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9">
                    <a:moveTo>
                      <a:pt x="43" y="3"/>
                    </a:moveTo>
                    <a:cubicBezTo>
                      <a:pt x="42" y="2"/>
                      <a:pt x="42" y="1"/>
                      <a:pt x="42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3"/>
                      <a:pt x="44" y="8"/>
                      <a:pt x="43" y="3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8" name="Freeform 124">
                <a:extLst>
                  <a:ext uri="{FF2B5EF4-FFF2-40B4-BE49-F238E27FC236}">
                    <a16:creationId xmlns:a16="http://schemas.microsoft.com/office/drawing/2014/main" id="{8C397E6C-DCD4-791F-168F-245198DD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" y="2151"/>
                <a:ext cx="82" cy="119"/>
              </a:xfrm>
              <a:custGeom>
                <a:avLst/>
                <a:gdLst>
                  <a:gd name="T0" fmla="*/ 164 w 41"/>
                  <a:gd name="T1" fmla="*/ 75 h 60"/>
                  <a:gd name="T2" fmla="*/ 140 w 41"/>
                  <a:gd name="T3" fmla="*/ 0 h 60"/>
                  <a:gd name="T4" fmla="*/ 0 w 41"/>
                  <a:gd name="T5" fmla="*/ 200 h 60"/>
                  <a:gd name="T6" fmla="*/ 48 w 41"/>
                  <a:gd name="T7" fmla="*/ 236 h 60"/>
                  <a:gd name="T8" fmla="*/ 164 w 41"/>
                  <a:gd name="T9" fmla="*/ 75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0"/>
                  <a:gd name="T17" fmla="*/ 41 w 4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0">
                    <a:moveTo>
                      <a:pt x="41" y="19"/>
                    </a:moveTo>
                    <a:cubicBezTo>
                      <a:pt x="39" y="12"/>
                      <a:pt x="37" y="6"/>
                      <a:pt x="35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2" y="60"/>
                      <a:pt x="12" y="60"/>
                      <a:pt x="12" y="60"/>
                    </a:cubicBez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9" name="Freeform 125">
                <a:extLst>
                  <a:ext uri="{FF2B5EF4-FFF2-40B4-BE49-F238E27FC236}">
                    <a16:creationId xmlns:a16="http://schemas.microsoft.com/office/drawing/2014/main" id="{31145A86-240F-6343-E7BB-676780A8F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2189"/>
                <a:ext cx="72" cy="105"/>
              </a:xfrm>
              <a:custGeom>
                <a:avLst/>
                <a:gdLst>
                  <a:gd name="T0" fmla="*/ 116 w 36"/>
                  <a:gd name="T1" fmla="*/ 0 h 53"/>
                  <a:gd name="T2" fmla="*/ 0 w 36"/>
                  <a:gd name="T3" fmla="*/ 160 h 53"/>
                  <a:gd name="T4" fmla="*/ 56 w 36"/>
                  <a:gd name="T5" fmla="*/ 208 h 53"/>
                  <a:gd name="T6" fmla="*/ 144 w 36"/>
                  <a:gd name="T7" fmla="*/ 91 h 53"/>
                  <a:gd name="T8" fmla="*/ 116 w 36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3"/>
                  <a:gd name="T17" fmla="*/ 36 w 3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3">
                    <a:moveTo>
                      <a:pt x="29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4" y="15"/>
                      <a:pt x="31" y="7"/>
                      <a:pt x="29" y="0"/>
                    </a:cubicBezTo>
                    <a:close/>
                  </a:path>
                </a:pathLst>
              </a:custGeom>
              <a:solidFill>
                <a:srgbClr val="FF9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0" name="Freeform 126">
                <a:extLst>
                  <a:ext uri="{FF2B5EF4-FFF2-40B4-BE49-F238E27FC236}">
                    <a16:creationId xmlns:a16="http://schemas.microsoft.com/office/drawing/2014/main" id="{0A595829-5981-E661-3C46-53ABA9FCB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" y="2235"/>
                <a:ext cx="84" cy="123"/>
              </a:xfrm>
              <a:custGeom>
                <a:avLst/>
                <a:gdLst>
                  <a:gd name="T0" fmla="*/ 100 w 42"/>
                  <a:gd name="T1" fmla="*/ 40 h 62"/>
                  <a:gd name="T2" fmla="*/ 88 w 42"/>
                  <a:gd name="T3" fmla="*/ 0 h 62"/>
                  <a:gd name="T4" fmla="*/ 0 w 42"/>
                  <a:gd name="T5" fmla="*/ 119 h 62"/>
                  <a:gd name="T6" fmla="*/ 164 w 42"/>
                  <a:gd name="T7" fmla="*/ 244 h 62"/>
                  <a:gd name="T8" fmla="*/ 100 w 42"/>
                  <a:gd name="T9" fmla="*/ 4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2"/>
                  <a:gd name="T17" fmla="*/ 42 w 4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2">
                    <a:moveTo>
                      <a:pt x="25" y="10"/>
                    </a:moveTo>
                    <a:cubicBezTo>
                      <a:pt x="24" y="6"/>
                      <a:pt x="23" y="3"/>
                      <a:pt x="22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2" y="44"/>
                      <a:pt x="31" y="26"/>
                      <a:pt x="25" y="10"/>
                    </a:cubicBezTo>
                    <a:close/>
                  </a:path>
                </a:pathLst>
              </a:custGeom>
              <a:solidFill>
                <a:srgbClr val="4E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1" name="Freeform 127">
                <a:extLst>
                  <a:ext uri="{FF2B5EF4-FFF2-40B4-BE49-F238E27FC236}">
                    <a16:creationId xmlns:a16="http://schemas.microsoft.com/office/drawing/2014/main" id="{A382FAA5-2138-D5B5-8023-21249673C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" y="1853"/>
                <a:ext cx="313" cy="246"/>
              </a:xfrm>
              <a:custGeom>
                <a:avLst/>
                <a:gdLst>
                  <a:gd name="T0" fmla="*/ 624 w 157"/>
                  <a:gd name="T1" fmla="*/ 96 h 123"/>
                  <a:gd name="T2" fmla="*/ 0 w 157"/>
                  <a:gd name="T3" fmla="*/ 0 h 123"/>
                  <a:gd name="T4" fmla="*/ 100 w 157"/>
                  <a:gd name="T5" fmla="*/ 108 h 123"/>
                  <a:gd name="T6" fmla="*/ 341 w 157"/>
                  <a:gd name="T7" fmla="*/ 492 h 123"/>
                  <a:gd name="T8" fmla="*/ 624 w 157"/>
                  <a:gd name="T9" fmla="*/ 9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123"/>
                  <a:gd name="T17" fmla="*/ 157 w 157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123">
                    <a:moveTo>
                      <a:pt x="157" y="2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" y="9"/>
                      <a:pt x="17" y="18"/>
                      <a:pt x="25" y="27"/>
                    </a:cubicBezTo>
                    <a:cubicBezTo>
                      <a:pt x="49" y="55"/>
                      <a:pt x="70" y="88"/>
                      <a:pt x="86" y="123"/>
                    </a:cubicBezTo>
                    <a:lnTo>
                      <a:pt x="157" y="24"/>
                    </a:lnTo>
                    <a:close/>
                  </a:path>
                </a:pathLst>
              </a:custGeom>
              <a:solidFill>
                <a:srgbClr val="DC6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2" name="Freeform 128">
                <a:extLst>
                  <a:ext uri="{FF2B5EF4-FFF2-40B4-BE49-F238E27FC236}">
                    <a16:creationId xmlns:a16="http://schemas.microsoft.com/office/drawing/2014/main" id="{8F60A5AC-8A68-1511-A27C-0DE520553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1351"/>
                <a:ext cx="333" cy="550"/>
              </a:xfrm>
              <a:custGeom>
                <a:avLst/>
                <a:gdLst>
                  <a:gd name="T0" fmla="*/ 636 w 167"/>
                  <a:gd name="T1" fmla="*/ 723 h 276"/>
                  <a:gd name="T2" fmla="*/ 648 w 167"/>
                  <a:gd name="T3" fmla="*/ 116 h 276"/>
                  <a:gd name="T4" fmla="*/ 640 w 167"/>
                  <a:gd name="T5" fmla="*/ 0 h 276"/>
                  <a:gd name="T6" fmla="*/ 0 w 167"/>
                  <a:gd name="T7" fmla="*/ 980 h 276"/>
                  <a:gd name="T8" fmla="*/ 20 w 167"/>
                  <a:gd name="T9" fmla="*/ 1000 h 276"/>
                  <a:gd name="T10" fmla="*/ 644 w 167"/>
                  <a:gd name="T11" fmla="*/ 1096 h 276"/>
                  <a:gd name="T12" fmla="*/ 648 w 167"/>
                  <a:gd name="T13" fmla="*/ 1088 h 276"/>
                  <a:gd name="T14" fmla="*/ 636 w 167"/>
                  <a:gd name="T15" fmla="*/ 723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"/>
                  <a:gd name="T25" fmla="*/ 0 h 276"/>
                  <a:gd name="T26" fmla="*/ 167 w 167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" h="276">
                    <a:moveTo>
                      <a:pt x="160" y="182"/>
                    </a:moveTo>
                    <a:cubicBezTo>
                      <a:pt x="163" y="131"/>
                      <a:pt x="167" y="80"/>
                      <a:pt x="163" y="29"/>
                    </a:cubicBezTo>
                    <a:cubicBezTo>
                      <a:pt x="163" y="20"/>
                      <a:pt x="162" y="10"/>
                      <a:pt x="161" y="0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2" y="249"/>
                      <a:pt x="3" y="251"/>
                      <a:pt x="5" y="252"/>
                    </a:cubicBezTo>
                    <a:cubicBezTo>
                      <a:pt x="162" y="276"/>
                      <a:pt x="162" y="276"/>
                      <a:pt x="162" y="276"/>
                    </a:cubicBezTo>
                    <a:cubicBezTo>
                      <a:pt x="163" y="274"/>
                      <a:pt x="163" y="274"/>
                      <a:pt x="163" y="274"/>
                    </a:cubicBezTo>
                    <a:cubicBezTo>
                      <a:pt x="160" y="244"/>
                      <a:pt x="158" y="215"/>
                      <a:pt x="160" y="182"/>
                    </a:cubicBezTo>
                    <a:close/>
                  </a:path>
                </a:pathLst>
              </a:custGeom>
              <a:solidFill>
                <a:srgbClr val="B8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3" name="Freeform 129">
                <a:extLst>
                  <a:ext uri="{FF2B5EF4-FFF2-40B4-BE49-F238E27FC236}">
                    <a16:creationId xmlns:a16="http://schemas.microsoft.com/office/drawing/2014/main" id="{E7BCD4DD-A31D-C0C6-EB9A-4A8A14956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" y="1897"/>
                <a:ext cx="4" cy="4"/>
              </a:xfrm>
              <a:custGeom>
                <a:avLst/>
                <a:gdLst>
                  <a:gd name="T0" fmla="*/ 4 w 2"/>
                  <a:gd name="T1" fmla="*/ 0 h 2"/>
                  <a:gd name="T2" fmla="*/ 0 w 2"/>
                  <a:gd name="T3" fmla="*/ 8 h 2"/>
                  <a:gd name="T4" fmla="*/ 8 w 2"/>
                  <a:gd name="T5" fmla="*/ 8 h 2"/>
                  <a:gd name="T6" fmla="*/ 4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69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4" name="Freeform 130">
                <a:extLst>
                  <a:ext uri="{FF2B5EF4-FFF2-40B4-BE49-F238E27FC236}">
                    <a16:creationId xmlns:a16="http://schemas.microsoft.com/office/drawing/2014/main" id="{E36E2CC6-525D-5FD3-2B98-CE46ACBAD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" y="483"/>
                <a:ext cx="518" cy="858"/>
              </a:xfrm>
              <a:custGeom>
                <a:avLst/>
                <a:gdLst>
                  <a:gd name="T0" fmla="*/ 1032 w 259"/>
                  <a:gd name="T1" fmla="*/ 0 h 430"/>
                  <a:gd name="T2" fmla="*/ 0 w 259"/>
                  <a:gd name="T3" fmla="*/ 732 h 430"/>
                  <a:gd name="T4" fmla="*/ 60 w 259"/>
                  <a:gd name="T5" fmla="*/ 1040 h 430"/>
                  <a:gd name="T6" fmla="*/ 296 w 259"/>
                  <a:gd name="T7" fmla="*/ 1712 h 430"/>
                  <a:gd name="T8" fmla="*/ 1036 w 259"/>
                  <a:gd name="T9" fmla="*/ 8 h 430"/>
                  <a:gd name="T10" fmla="*/ 1032 w 259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9"/>
                  <a:gd name="T19" fmla="*/ 0 h 430"/>
                  <a:gd name="T20" fmla="*/ 259 w 259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9" h="430">
                    <a:moveTo>
                      <a:pt x="258" y="0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5" y="209"/>
                      <a:pt x="10" y="235"/>
                      <a:pt x="15" y="261"/>
                    </a:cubicBezTo>
                    <a:cubicBezTo>
                      <a:pt x="27" y="317"/>
                      <a:pt x="47" y="374"/>
                      <a:pt x="74" y="430"/>
                    </a:cubicBezTo>
                    <a:cubicBezTo>
                      <a:pt x="259" y="2"/>
                      <a:pt x="259" y="2"/>
                      <a:pt x="259" y="2"/>
                    </a:cubicBezTo>
                    <a:cubicBezTo>
                      <a:pt x="259" y="1"/>
                      <a:pt x="259" y="1"/>
                      <a:pt x="258" y="0"/>
                    </a:cubicBezTo>
                    <a:close/>
                  </a:path>
                </a:pathLst>
              </a:custGeom>
              <a:solidFill>
                <a:srgbClr val="866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5" name="Freeform 131">
                <a:extLst>
                  <a:ext uri="{FF2B5EF4-FFF2-40B4-BE49-F238E27FC236}">
                    <a16:creationId xmlns:a16="http://schemas.microsoft.com/office/drawing/2014/main" id="{EBAFE61A-983D-D1EC-0477-AB3B6CEF2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" y="646"/>
                <a:ext cx="322" cy="521"/>
              </a:xfrm>
              <a:custGeom>
                <a:avLst/>
                <a:gdLst>
                  <a:gd name="T0" fmla="*/ 0 w 322"/>
                  <a:gd name="T1" fmla="*/ 248 h 521"/>
                  <a:gd name="T2" fmla="*/ 322 w 322"/>
                  <a:gd name="T3" fmla="*/ 0 h 521"/>
                  <a:gd name="T4" fmla="*/ 80 w 322"/>
                  <a:gd name="T5" fmla="*/ 521 h 521"/>
                  <a:gd name="T6" fmla="*/ 0 w 322"/>
                  <a:gd name="T7" fmla="*/ 248 h 5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2"/>
                  <a:gd name="T13" fmla="*/ 0 h 521"/>
                  <a:gd name="T14" fmla="*/ 322 w 322"/>
                  <a:gd name="T15" fmla="*/ 521 h 5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2" h="521">
                    <a:moveTo>
                      <a:pt x="0" y="248"/>
                    </a:moveTo>
                    <a:lnTo>
                      <a:pt x="322" y="0"/>
                    </a:lnTo>
                    <a:lnTo>
                      <a:pt x="80" y="521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B6B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6" name="Freeform 132">
                <a:extLst>
                  <a:ext uri="{FF2B5EF4-FFF2-40B4-BE49-F238E27FC236}">
                    <a16:creationId xmlns:a16="http://schemas.microsoft.com/office/drawing/2014/main" id="{EEC5BB9A-F40F-79BC-3581-D6D87D197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792"/>
                <a:ext cx="140" cy="235"/>
              </a:xfrm>
              <a:custGeom>
                <a:avLst/>
                <a:gdLst>
                  <a:gd name="T0" fmla="*/ 0 w 140"/>
                  <a:gd name="T1" fmla="*/ 108 h 235"/>
                  <a:gd name="T2" fmla="*/ 30 w 140"/>
                  <a:gd name="T3" fmla="*/ 235 h 235"/>
                  <a:gd name="T4" fmla="*/ 140 w 140"/>
                  <a:gd name="T5" fmla="*/ 0 h 235"/>
                  <a:gd name="T6" fmla="*/ 0 w 140"/>
                  <a:gd name="T7" fmla="*/ 108 h 2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235"/>
                  <a:gd name="T14" fmla="*/ 140 w 140"/>
                  <a:gd name="T15" fmla="*/ 235 h 2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235">
                    <a:moveTo>
                      <a:pt x="0" y="108"/>
                    </a:moveTo>
                    <a:lnTo>
                      <a:pt x="30" y="235"/>
                    </a:lnTo>
                    <a:lnTo>
                      <a:pt x="140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86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7" name="Oval 133">
                <a:extLst>
                  <a:ext uri="{FF2B5EF4-FFF2-40B4-BE49-F238E27FC236}">
                    <a16:creationId xmlns:a16="http://schemas.microsoft.com/office/drawing/2014/main" id="{E8FBE26E-8DBF-0C20-114A-5C4FE371F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1411"/>
                <a:ext cx="36" cy="35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" name="Oval 134">
                <a:extLst>
                  <a:ext uri="{FF2B5EF4-FFF2-40B4-BE49-F238E27FC236}">
                    <a16:creationId xmlns:a16="http://schemas.microsoft.com/office/drawing/2014/main" id="{ED9FC190-A20F-5402-17CD-0F8F7D6C7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1349"/>
                <a:ext cx="38" cy="38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9" name="Oval 135">
                <a:extLst>
                  <a:ext uri="{FF2B5EF4-FFF2-40B4-BE49-F238E27FC236}">
                    <a16:creationId xmlns:a16="http://schemas.microsoft.com/office/drawing/2014/main" id="{8B8DA836-E58F-ADA6-743E-91BD8730E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" y="1470"/>
                <a:ext cx="36" cy="3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0" name="Oval 136">
                <a:extLst>
                  <a:ext uri="{FF2B5EF4-FFF2-40B4-BE49-F238E27FC236}">
                    <a16:creationId xmlns:a16="http://schemas.microsoft.com/office/drawing/2014/main" id="{DD610523-701B-0CE0-3E0F-97B8370BD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" y="1604"/>
                <a:ext cx="36" cy="3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" name="Oval 137">
                <a:extLst>
                  <a:ext uri="{FF2B5EF4-FFF2-40B4-BE49-F238E27FC236}">
                    <a16:creationId xmlns:a16="http://schemas.microsoft.com/office/drawing/2014/main" id="{C933B611-3367-5EB5-B37A-79F9D9D6F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" y="1702"/>
                <a:ext cx="36" cy="3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" name="Oval 138">
                <a:extLst>
                  <a:ext uri="{FF2B5EF4-FFF2-40B4-BE49-F238E27FC236}">
                    <a16:creationId xmlns:a16="http://schemas.microsoft.com/office/drawing/2014/main" id="{94E91667-8068-DBA9-8012-18E5C9D3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1434"/>
                <a:ext cx="35" cy="3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3" name="Oval 139">
                <a:extLst>
                  <a:ext uri="{FF2B5EF4-FFF2-40B4-BE49-F238E27FC236}">
                    <a16:creationId xmlns:a16="http://schemas.microsoft.com/office/drawing/2014/main" id="{A8EFA136-F83E-D610-A464-B74DBAA4B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1604"/>
                <a:ext cx="38" cy="3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" name="Oval 140">
                <a:extLst>
                  <a:ext uri="{FF2B5EF4-FFF2-40B4-BE49-F238E27FC236}">
                    <a16:creationId xmlns:a16="http://schemas.microsoft.com/office/drawing/2014/main" id="{2216CCE2-779C-8935-624A-1C2EFF637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" y="1325"/>
                <a:ext cx="36" cy="38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5" name="Oval 141">
                <a:extLst>
                  <a:ext uri="{FF2B5EF4-FFF2-40B4-BE49-F238E27FC236}">
                    <a16:creationId xmlns:a16="http://schemas.microsoft.com/office/drawing/2014/main" id="{0D686E40-EDD3-9CBF-EBCE-57759300E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" y="1381"/>
                <a:ext cx="36" cy="36"/>
              </a:xfrm>
              <a:prstGeom prst="ellipse">
                <a:avLst/>
              </a:pr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6" name="Oval 142">
                <a:extLst>
                  <a:ext uri="{FF2B5EF4-FFF2-40B4-BE49-F238E27FC236}">
                    <a16:creationId xmlns:a16="http://schemas.microsoft.com/office/drawing/2014/main" id="{3BFB0130-3933-F6A1-BF8C-9D99E9D9B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" y="1029"/>
                <a:ext cx="34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7" name="Oval 143">
                <a:extLst>
                  <a:ext uri="{FF2B5EF4-FFF2-40B4-BE49-F238E27FC236}">
                    <a16:creationId xmlns:a16="http://schemas.microsoft.com/office/drawing/2014/main" id="{29290317-4FCA-0146-DE7E-8338580E9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" y="1035"/>
                <a:ext cx="34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8" name="Oval 144">
                <a:extLst>
                  <a:ext uri="{FF2B5EF4-FFF2-40B4-BE49-F238E27FC236}">
                    <a16:creationId xmlns:a16="http://schemas.microsoft.com/office/drawing/2014/main" id="{BA0F3E8E-B5A8-6CD6-BFA5-2F2F0C2F7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" y="1139"/>
                <a:ext cx="32" cy="32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9" name="Oval 145">
                <a:extLst>
                  <a:ext uri="{FF2B5EF4-FFF2-40B4-BE49-F238E27FC236}">
                    <a16:creationId xmlns:a16="http://schemas.microsoft.com/office/drawing/2014/main" id="{6E37D226-959D-E13B-9073-D9F4D74F6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1235"/>
                <a:ext cx="34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0" name="Oval 146">
                <a:extLst>
                  <a:ext uri="{FF2B5EF4-FFF2-40B4-BE49-F238E27FC236}">
                    <a16:creationId xmlns:a16="http://schemas.microsoft.com/office/drawing/2014/main" id="{4044B5A8-67B6-4B89-3952-18D869B7A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1333"/>
                <a:ext cx="34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1" name="Oval 147">
                <a:extLst>
                  <a:ext uri="{FF2B5EF4-FFF2-40B4-BE49-F238E27FC236}">
                    <a16:creationId xmlns:a16="http://schemas.microsoft.com/office/drawing/2014/main" id="{0EE6E2BD-29F1-72AD-D3B3-85F797D87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1436"/>
                <a:ext cx="32" cy="32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2" name="Oval 148">
                <a:extLst>
                  <a:ext uri="{FF2B5EF4-FFF2-40B4-BE49-F238E27FC236}">
                    <a16:creationId xmlns:a16="http://schemas.microsoft.com/office/drawing/2014/main" id="{7699F44D-C3D8-4722-F9AC-7CEF740A5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" y="1029"/>
                <a:ext cx="32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3" name="Oval 149">
                <a:extLst>
                  <a:ext uri="{FF2B5EF4-FFF2-40B4-BE49-F238E27FC236}">
                    <a16:creationId xmlns:a16="http://schemas.microsoft.com/office/drawing/2014/main" id="{2AD4A72C-642B-9CE3-CBBD-494EE8238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" y="1163"/>
                <a:ext cx="32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4" name="Oval 150">
                <a:extLst>
                  <a:ext uri="{FF2B5EF4-FFF2-40B4-BE49-F238E27FC236}">
                    <a16:creationId xmlns:a16="http://schemas.microsoft.com/office/drawing/2014/main" id="{E2C6AD30-F992-F970-39D8-672594CD8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" y="1285"/>
                <a:ext cx="34" cy="32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5" name="Oval 151">
                <a:extLst>
                  <a:ext uri="{FF2B5EF4-FFF2-40B4-BE49-F238E27FC236}">
                    <a16:creationId xmlns:a16="http://schemas.microsoft.com/office/drawing/2014/main" id="{F18BE735-CB36-0862-9AA9-8291A9E6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" y="1393"/>
                <a:ext cx="34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6" name="Oval 152">
                <a:extLst>
                  <a:ext uri="{FF2B5EF4-FFF2-40B4-BE49-F238E27FC236}">
                    <a16:creationId xmlns:a16="http://schemas.microsoft.com/office/drawing/2014/main" id="{401E2966-B23C-0BDF-5285-7489E0A7A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96"/>
                <a:ext cx="32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7" name="Oval 153">
                <a:extLst>
                  <a:ext uri="{FF2B5EF4-FFF2-40B4-BE49-F238E27FC236}">
                    <a16:creationId xmlns:a16="http://schemas.microsoft.com/office/drawing/2014/main" id="{26791521-8C91-9F1F-0081-FB9C872F1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" y="1606"/>
                <a:ext cx="34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8" name="Oval 154">
                <a:extLst>
                  <a:ext uri="{FF2B5EF4-FFF2-40B4-BE49-F238E27FC236}">
                    <a16:creationId xmlns:a16="http://schemas.microsoft.com/office/drawing/2014/main" id="{9EDAA944-ADA7-7902-69A0-701F04487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1053"/>
                <a:ext cx="32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29" name="Oval 155">
                <a:extLst>
                  <a:ext uri="{FF2B5EF4-FFF2-40B4-BE49-F238E27FC236}">
                    <a16:creationId xmlns:a16="http://schemas.microsoft.com/office/drawing/2014/main" id="{A8E14FE8-180B-E899-F43F-DE27F39BF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" y="1157"/>
                <a:ext cx="32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0" name="Oval 156">
                <a:extLst>
                  <a:ext uri="{FF2B5EF4-FFF2-40B4-BE49-F238E27FC236}">
                    <a16:creationId xmlns:a16="http://schemas.microsoft.com/office/drawing/2014/main" id="{C9E537B6-3EF1-0292-9EA5-B10DB2417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273"/>
                <a:ext cx="33" cy="32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1" name="Oval 157">
                <a:extLst>
                  <a:ext uri="{FF2B5EF4-FFF2-40B4-BE49-F238E27FC236}">
                    <a16:creationId xmlns:a16="http://schemas.microsoft.com/office/drawing/2014/main" id="{00BB6DB5-911F-EA18-D00D-87CABDFF0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1381"/>
                <a:ext cx="34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2" name="Oval 158">
                <a:extLst>
                  <a:ext uri="{FF2B5EF4-FFF2-40B4-BE49-F238E27FC236}">
                    <a16:creationId xmlns:a16="http://schemas.microsoft.com/office/drawing/2014/main" id="{4A5B6E81-6062-C283-9DF8-464E0FAC1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" y="1484"/>
                <a:ext cx="34" cy="34"/>
              </a:xfrm>
              <a:prstGeom prst="ellipse">
                <a:avLst/>
              </a:prstGeom>
              <a:solidFill>
                <a:srgbClr val="588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3" name="Oval 159">
                <a:extLst>
                  <a:ext uri="{FF2B5EF4-FFF2-40B4-BE49-F238E27FC236}">
                    <a16:creationId xmlns:a16="http://schemas.microsoft.com/office/drawing/2014/main" id="{19816F4E-66C2-C880-9E81-740954B98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1139"/>
                <a:ext cx="32" cy="32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4" name="Oval 160">
                <a:extLst>
                  <a:ext uri="{FF2B5EF4-FFF2-40B4-BE49-F238E27FC236}">
                    <a16:creationId xmlns:a16="http://schemas.microsoft.com/office/drawing/2014/main" id="{DF8CCE41-FFBB-3AC2-476B-2BDC45C6B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235"/>
                <a:ext cx="34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5" name="Oval 161">
                <a:extLst>
                  <a:ext uri="{FF2B5EF4-FFF2-40B4-BE49-F238E27FC236}">
                    <a16:creationId xmlns:a16="http://schemas.microsoft.com/office/drawing/2014/main" id="{32D4602B-22A1-CDE9-96DF-0AD309904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" y="1339"/>
                <a:ext cx="34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6" name="Oval 162">
                <a:extLst>
                  <a:ext uri="{FF2B5EF4-FFF2-40B4-BE49-F238E27FC236}">
                    <a16:creationId xmlns:a16="http://schemas.microsoft.com/office/drawing/2014/main" id="{3C7DA631-F518-CF93-C7C8-BAF0B294D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" y="1442"/>
                <a:ext cx="32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7" name="Oval 163">
                <a:extLst>
                  <a:ext uri="{FF2B5EF4-FFF2-40B4-BE49-F238E27FC236}">
                    <a16:creationId xmlns:a16="http://schemas.microsoft.com/office/drawing/2014/main" id="{C6445496-64FD-FB1D-8FC2-4F550F7CD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44"/>
                <a:ext cx="33" cy="34"/>
              </a:xfrm>
              <a:prstGeom prst="ellipse">
                <a:avLst/>
              </a:prstGeom>
              <a:solidFill>
                <a:srgbClr val="FF6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8" name="Freeform 164">
                <a:extLst>
                  <a:ext uri="{FF2B5EF4-FFF2-40B4-BE49-F238E27FC236}">
                    <a16:creationId xmlns:a16="http://schemas.microsoft.com/office/drawing/2014/main" id="{820EB52B-D3A8-D226-8141-1BF428C61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1662"/>
                <a:ext cx="84" cy="100"/>
              </a:xfrm>
              <a:custGeom>
                <a:avLst/>
                <a:gdLst>
                  <a:gd name="T0" fmla="*/ 32 w 42"/>
                  <a:gd name="T1" fmla="*/ 0 h 50"/>
                  <a:gd name="T2" fmla="*/ 0 w 42"/>
                  <a:gd name="T3" fmla="*/ 80 h 50"/>
                  <a:gd name="T4" fmla="*/ 120 w 42"/>
                  <a:gd name="T5" fmla="*/ 200 h 50"/>
                  <a:gd name="T6" fmla="*/ 168 w 42"/>
                  <a:gd name="T7" fmla="*/ 192 h 50"/>
                  <a:gd name="T8" fmla="*/ 32 w 4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0"/>
                  <a:gd name="T17" fmla="*/ 42 w 4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0">
                    <a:moveTo>
                      <a:pt x="8" y="0"/>
                    </a:moveTo>
                    <a:cubicBezTo>
                      <a:pt x="3" y="5"/>
                      <a:pt x="0" y="12"/>
                      <a:pt x="0" y="20"/>
                    </a:cubicBezTo>
                    <a:cubicBezTo>
                      <a:pt x="0" y="37"/>
                      <a:pt x="14" y="50"/>
                      <a:pt x="30" y="50"/>
                    </a:cubicBezTo>
                    <a:cubicBezTo>
                      <a:pt x="35" y="50"/>
                      <a:pt x="39" y="49"/>
                      <a:pt x="42" y="48"/>
                    </a:cubicBezTo>
                    <a:cubicBezTo>
                      <a:pt x="27" y="34"/>
                      <a:pt x="13" y="19"/>
                      <a:pt x="8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39" name="Freeform 165">
                <a:extLst>
                  <a:ext uri="{FF2B5EF4-FFF2-40B4-BE49-F238E27FC236}">
                    <a16:creationId xmlns:a16="http://schemas.microsoft.com/office/drawing/2014/main" id="{3DFF80D0-F0D3-D73D-0702-BF1872F1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800"/>
                <a:ext cx="110" cy="95"/>
              </a:xfrm>
              <a:custGeom>
                <a:avLst/>
                <a:gdLst>
                  <a:gd name="T0" fmla="*/ 0 w 55"/>
                  <a:gd name="T1" fmla="*/ 141 h 48"/>
                  <a:gd name="T2" fmla="*/ 96 w 55"/>
                  <a:gd name="T3" fmla="*/ 188 h 48"/>
                  <a:gd name="T4" fmla="*/ 220 w 55"/>
                  <a:gd name="T5" fmla="*/ 71 h 48"/>
                  <a:gd name="T6" fmla="*/ 196 w 55"/>
                  <a:gd name="T7" fmla="*/ 0 h 48"/>
                  <a:gd name="T8" fmla="*/ 0 w 55"/>
                  <a:gd name="T9" fmla="*/ 14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8"/>
                  <a:gd name="T17" fmla="*/ 55 w 55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8">
                    <a:moveTo>
                      <a:pt x="0" y="36"/>
                    </a:moveTo>
                    <a:cubicBezTo>
                      <a:pt x="6" y="43"/>
                      <a:pt x="15" y="48"/>
                      <a:pt x="24" y="48"/>
                    </a:cubicBezTo>
                    <a:cubicBezTo>
                      <a:pt x="41" y="48"/>
                      <a:pt x="55" y="34"/>
                      <a:pt x="55" y="18"/>
                    </a:cubicBezTo>
                    <a:cubicBezTo>
                      <a:pt x="55" y="11"/>
                      <a:pt x="53" y="5"/>
                      <a:pt x="49" y="0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0" name="Oval 166">
                <a:extLst>
                  <a:ext uri="{FF2B5EF4-FFF2-40B4-BE49-F238E27FC236}">
                    <a16:creationId xmlns:a16="http://schemas.microsoft.com/office/drawing/2014/main" id="{45C414C8-C699-AD29-C667-BBECEC0F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1786"/>
                <a:ext cx="122" cy="121"/>
              </a:xfrm>
              <a:prstGeom prst="ellipse">
                <a:avLst/>
              </a:pr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1" name="Freeform 167">
                <a:extLst>
                  <a:ext uri="{FF2B5EF4-FFF2-40B4-BE49-F238E27FC236}">
                    <a16:creationId xmlns:a16="http://schemas.microsoft.com/office/drawing/2014/main" id="{428657D3-09BF-BF78-0C78-5D08F8D80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" y="1937"/>
                <a:ext cx="120" cy="92"/>
              </a:xfrm>
              <a:custGeom>
                <a:avLst/>
                <a:gdLst>
                  <a:gd name="T0" fmla="*/ 116 w 60"/>
                  <a:gd name="T1" fmla="*/ 0 h 46"/>
                  <a:gd name="T2" fmla="*/ 0 w 60"/>
                  <a:gd name="T3" fmla="*/ 88 h 46"/>
                  <a:gd name="T4" fmla="*/ 224 w 60"/>
                  <a:gd name="T5" fmla="*/ 184 h 46"/>
                  <a:gd name="T6" fmla="*/ 240 w 60"/>
                  <a:gd name="T7" fmla="*/ 124 h 46"/>
                  <a:gd name="T8" fmla="*/ 116 w 6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6"/>
                  <a:gd name="T17" fmla="*/ 60 w 6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6">
                    <a:moveTo>
                      <a:pt x="29" y="0"/>
                    </a:moveTo>
                    <a:cubicBezTo>
                      <a:pt x="16" y="0"/>
                      <a:pt x="4" y="10"/>
                      <a:pt x="0" y="22"/>
                    </a:cubicBezTo>
                    <a:cubicBezTo>
                      <a:pt x="19" y="29"/>
                      <a:pt x="38" y="36"/>
                      <a:pt x="56" y="46"/>
                    </a:cubicBezTo>
                    <a:cubicBezTo>
                      <a:pt x="58" y="41"/>
                      <a:pt x="60" y="36"/>
                      <a:pt x="60" y="31"/>
                    </a:cubicBezTo>
                    <a:cubicBezTo>
                      <a:pt x="60" y="14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2" name="Freeform 168">
                <a:extLst>
                  <a:ext uri="{FF2B5EF4-FFF2-40B4-BE49-F238E27FC236}">
                    <a16:creationId xmlns:a16="http://schemas.microsoft.com/office/drawing/2014/main" id="{871F3362-1A32-9670-1869-2F743E3FE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" y="1822"/>
                <a:ext cx="90" cy="103"/>
              </a:xfrm>
              <a:custGeom>
                <a:avLst/>
                <a:gdLst>
                  <a:gd name="T0" fmla="*/ 92 w 45"/>
                  <a:gd name="T1" fmla="*/ 67 h 52"/>
                  <a:gd name="T2" fmla="*/ 36 w 45"/>
                  <a:gd name="T3" fmla="*/ 0 h 52"/>
                  <a:gd name="T4" fmla="*/ 0 w 45"/>
                  <a:gd name="T5" fmla="*/ 87 h 52"/>
                  <a:gd name="T6" fmla="*/ 120 w 45"/>
                  <a:gd name="T7" fmla="*/ 204 h 52"/>
                  <a:gd name="T8" fmla="*/ 180 w 45"/>
                  <a:gd name="T9" fmla="*/ 188 h 52"/>
                  <a:gd name="T10" fmla="*/ 92 w 45"/>
                  <a:gd name="T11" fmla="*/ 67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2"/>
                  <a:gd name="T20" fmla="*/ 45 w 4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2">
                    <a:moveTo>
                      <a:pt x="23" y="17"/>
                    </a:moveTo>
                    <a:cubicBezTo>
                      <a:pt x="19" y="11"/>
                      <a:pt x="14" y="6"/>
                      <a:pt x="9" y="0"/>
                    </a:cubicBezTo>
                    <a:cubicBezTo>
                      <a:pt x="3" y="6"/>
                      <a:pt x="0" y="13"/>
                      <a:pt x="0" y="22"/>
                    </a:cubicBezTo>
                    <a:cubicBezTo>
                      <a:pt x="0" y="39"/>
                      <a:pt x="14" y="52"/>
                      <a:pt x="30" y="52"/>
                    </a:cubicBezTo>
                    <a:cubicBezTo>
                      <a:pt x="36" y="52"/>
                      <a:pt x="41" y="51"/>
                      <a:pt x="45" y="48"/>
                    </a:cubicBezTo>
                    <a:cubicBezTo>
                      <a:pt x="38" y="38"/>
                      <a:pt x="31" y="27"/>
                      <a:pt x="23" y="17"/>
                    </a:cubicBezTo>
                    <a:close/>
                  </a:path>
                </a:pathLst>
              </a:custGeom>
              <a:solidFill>
                <a:srgbClr val="92B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3" name="Freeform 169">
                <a:extLst>
                  <a:ext uri="{FF2B5EF4-FFF2-40B4-BE49-F238E27FC236}">
                    <a16:creationId xmlns:a16="http://schemas.microsoft.com/office/drawing/2014/main" id="{A85AEDEF-82FE-C039-480E-53914FDA6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" y="622"/>
                <a:ext cx="377" cy="218"/>
              </a:xfrm>
              <a:custGeom>
                <a:avLst/>
                <a:gdLst>
                  <a:gd name="T0" fmla="*/ 0 w 377"/>
                  <a:gd name="T1" fmla="*/ 42 h 218"/>
                  <a:gd name="T2" fmla="*/ 116 w 377"/>
                  <a:gd name="T3" fmla="*/ 218 h 218"/>
                  <a:gd name="T4" fmla="*/ 182 w 377"/>
                  <a:gd name="T5" fmla="*/ 18 h 218"/>
                  <a:gd name="T6" fmla="*/ 304 w 377"/>
                  <a:gd name="T7" fmla="*/ 218 h 218"/>
                  <a:gd name="T8" fmla="*/ 377 w 377"/>
                  <a:gd name="T9" fmla="*/ 0 h 218"/>
                  <a:gd name="T10" fmla="*/ 6 w 377"/>
                  <a:gd name="T11" fmla="*/ 18 h 218"/>
                  <a:gd name="T12" fmla="*/ 0 w 377"/>
                  <a:gd name="T13" fmla="*/ 42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7"/>
                  <a:gd name="T22" fmla="*/ 0 h 218"/>
                  <a:gd name="T23" fmla="*/ 377 w 377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7" h="218">
                    <a:moveTo>
                      <a:pt x="0" y="42"/>
                    </a:moveTo>
                    <a:lnTo>
                      <a:pt x="116" y="218"/>
                    </a:lnTo>
                    <a:lnTo>
                      <a:pt x="182" y="18"/>
                    </a:lnTo>
                    <a:lnTo>
                      <a:pt x="304" y="218"/>
                    </a:lnTo>
                    <a:lnTo>
                      <a:pt x="377" y="0"/>
                    </a:lnTo>
                    <a:lnTo>
                      <a:pt x="6" y="1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9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4" name="Freeform 170">
                <a:extLst>
                  <a:ext uri="{FF2B5EF4-FFF2-40B4-BE49-F238E27FC236}">
                    <a16:creationId xmlns:a16="http://schemas.microsoft.com/office/drawing/2014/main" id="{E5164D7C-853F-1646-6BD6-0C1EC51FE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" y="810"/>
                <a:ext cx="515" cy="206"/>
              </a:xfrm>
              <a:custGeom>
                <a:avLst/>
                <a:gdLst>
                  <a:gd name="T0" fmla="*/ 72 w 258"/>
                  <a:gd name="T1" fmla="*/ 0 h 103"/>
                  <a:gd name="T2" fmla="*/ 375 w 258"/>
                  <a:gd name="T3" fmla="*/ 316 h 103"/>
                  <a:gd name="T4" fmla="*/ 495 w 258"/>
                  <a:gd name="T5" fmla="*/ 340 h 103"/>
                  <a:gd name="T6" fmla="*/ 565 w 258"/>
                  <a:gd name="T7" fmla="*/ 36 h 103"/>
                  <a:gd name="T8" fmla="*/ 784 w 258"/>
                  <a:gd name="T9" fmla="*/ 376 h 103"/>
                  <a:gd name="T10" fmla="*/ 1028 w 258"/>
                  <a:gd name="T11" fmla="*/ 412 h 103"/>
                  <a:gd name="T12" fmla="*/ 0 w 258"/>
                  <a:gd name="T13" fmla="*/ 248 h 103"/>
                  <a:gd name="T14" fmla="*/ 72 w 258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"/>
                  <a:gd name="T25" fmla="*/ 0 h 103"/>
                  <a:gd name="T26" fmla="*/ 258 w 258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" h="103">
                    <a:moveTo>
                      <a:pt x="18" y="0"/>
                    </a:moveTo>
                    <a:cubicBezTo>
                      <a:pt x="94" y="79"/>
                      <a:pt x="94" y="79"/>
                      <a:pt x="94" y="79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97" y="94"/>
                      <a:pt x="197" y="94"/>
                      <a:pt x="197" y="94"/>
                    </a:cubicBezTo>
                    <a:cubicBezTo>
                      <a:pt x="258" y="103"/>
                      <a:pt x="258" y="103"/>
                      <a:pt x="258" y="10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9" y="3"/>
                      <a:pt x="18" y="0"/>
                    </a:cubicBezTo>
                    <a:close/>
                  </a:path>
                </a:pathLst>
              </a:custGeom>
              <a:solidFill>
                <a:srgbClr val="8DC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5" name="Freeform 171">
                <a:extLst>
                  <a:ext uri="{FF2B5EF4-FFF2-40B4-BE49-F238E27FC236}">
                    <a16:creationId xmlns:a16="http://schemas.microsoft.com/office/drawing/2014/main" id="{397061F2-E498-212D-8620-4992E9655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" y="587"/>
                <a:ext cx="241" cy="281"/>
              </a:xfrm>
              <a:custGeom>
                <a:avLst/>
                <a:gdLst>
                  <a:gd name="T0" fmla="*/ 0 w 121"/>
                  <a:gd name="T1" fmla="*/ 279 h 141"/>
                  <a:gd name="T2" fmla="*/ 281 w 121"/>
                  <a:gd name="T3" fmla="*/ 560 h 141"/>
                  <a:gd name="T4" fmla="*/ 480 w 121"/>
                  <a:gd name="T5" fmla="*/ 476 h 141"/>
                  <a:gd name="T6" fmla="*/ 239 w 121"/>
                  <a:gd name="T7" fmla="*/ 0 h 141"/>
                  <a:gd name="T8" fmla="*/ 0 w 121"/>
                  <a:gd name="T9" fmla="*/ 279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41"/>
                  <a:gd name="T17" fmla="*/ 121 w 121"/>
                  <a:gd name="T18" fmla="*/ 141 h 1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41">
                    <a:moveTo>
                      <a:pt x="0" y="70"/>
                    </a:moveTo>
                    <a:cubicBezTo>
                      <a:pt x="0" y="109"/>
                      <a:pt x="31" y="141"/>
                      <a:pt x="71" y="141"/>
                    </a:cubicBezTo>
                    <a:cubicBezTo>
                      <a:pt x="91" y="141"/>
                      <a:pt x="108" y="133"/>
                      <a:pt x="121" y="120"/>
                    </a:cubicBezTo>
                    <a:cubicBezTo>
                      <a:pt x="105" y="78"/>
                      <a:pt x="85" y="38"/>
                      <a:pt x="60" y="0"/>
                    </a:cubicBezTo>
                    <a:cubicBezTo>
                      <a:pt x="26" y="5"/>
                      <a:pt x="0" y="35"/>
                      <a:pt x="0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6" name="Freeform 172">
                <a:extLst>
                  <a:ext uri="{FF2B5EF4-FFF2-40B4-BE49-F238E27FC236}">
                    <a16:creationId xmlns:a16="http://schemas.microsoft.com/office/drawing/2014/main" id="{B3EFD416-D5DD-2A83-EC50-01D0BDD46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628"/>
                <a:ext cx="179" cy="198"/>
              </a:xfrm>
              <a:custGeom>
                <a:avLst/>
                <a:gdLst>
                  <a:gd name="T0" fmla="*/ 197 w 90"/>
                  <a:gd name="T1" fmla="*/ 0 h 99"/>
                  <a:gd name="T2" fmla="*/ 0 w 90"/>
                  <a:gd name="T3" fmla="*/ 196 h 99"/>
                  <a:gd name="T4" fmla="*/ 197 w 90"/>
                  <a:gd name="T5" fmla="*/ 396 h 99"/>
                  <a:gd name="T6" fmla="*/ 356 w 90"/>
                  <a:gd name="T7" fmla="*/ 308 h 99"/>
                  <a:gd name="T8" fmla="*/ 201 w 90"/>
                  <a:gd name="T9" fmla="*/ 0 h 99"/>
                  <a:gd name="T10" fmla="*/ 197 w 90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99"/>
                  <a:gd name="T20" fmla="*/ 90 w 90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99">
                    <a:moveTo>
                      <a:pt x="50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67" y="99"/>
                      <a:pt x="81" y="90"/>
                      <a:pt x="90" y="77"/>
                    </a:cubicBezTo>
                    <a:cubicBezTo>
                      <a:pt x="79" y="51"/>
                      <a:pt x="66" y="25"/>
                      <a:pt x="51" y="0"/>
                    </a:cubicBezTo>
                    <a:cubicBezTo>
                      <a:pt x="51" y="0"/>
                      <a:pt x="50" y="0"/>
                      <a:pt x="50" y="0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7" name="Freeform 173">
                <a:extLst>
                  <a:ext uri="{FF2B5EF4-FFF2-40B4-BE49-F238E27FC236}">
                    <a16:creationId xmlns:a16="http://schemas.microsoft.com/office/drawing/2014/main" id="{AB1DAD92-36CA-CE65-D0C8-A33999F97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" y="658"/>
                <a:ext cx="139" cy="144"/>
              </a:xfrm>
              <a:custGeom>
                <a:avLst/>
                <a:gdLst>
                  <a:gd name="T0" fmla="*/ 135 w 70"/>
                  <a:gd name="T1" fmla="*/ 0 h 72"/>
                  <a:gd name="T2" fmla="*/ 4 w 70"/>
                  <a:gd name="T3" fmla="*/ 148 h 72"/>
                  <a:gd name="T4" fmla="*/ 149 w 70"/>
                  <a:gd name="T5" fmla="*/ 284 h 72"/>
                  <a:gd name="T6" fmla="*/ 276 w 70"/>
                  <a:gd name="T7" fmla="*/ 188 h 72"/>
                  <a:gd name="T8" fmla="*/ 185 w 70"/>
                  <a:gd name="T9" fmla="*/ 4 h 72"/>
                  <a:gd name="T10" fmla="*/ 135 w 70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72"/>
                  <a:gd name="T20" fmla="*/ 70 w 70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72">
                    <a:moveTo>
                      <a:pt x="34" y="0"/>
                    </a:moveTo>
                    <a:cubicBezTo>
                      <a:pt x="14" y="1"/>
                      <a:pt x="0" y="18"/>
                      <a:pt x="1" y="37"/>
                    </a:cubicBezTo>
                    <a:cubicBezTo>
                      <a:pt x="2" y="57"/>
                      <a:pt x="19" y="72"/>
                      <a:pt x="38" y="71"/>
                    </a:cubicBezTo>
                    <a:cubicBezTo>
                      <a:pt x="53" y="70"/>
                      <a:pt x="65" y="60"/>
                      <a:pt x="70" y="47"/>
                    </a:cubicBezTo>
                    <a:cubicBezTo>
                      <a:pt x="63" y="32"/>
                      <a:pt x="55" y="16"/>
                      <a:pt x="47" y="1"/>
                    </a:cubicBezTo>
                    <a:cubicBezTo>
                      <a:pt x="43" y="0"/>
                      <a:pt x="38" y="0"/>
                      <a:pt x="34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8" name="Freeform 174">
                <a:extLst>
                  <a:ext uri="{FF2B5EF4-FFF2-40B4-BE49-F238E27FC236}">
                    <a16:creationId xmlns:a16="http://schemas.microsoft.com/office/drawing/2014/main" id="{2599D79B-6D1E-A385-18FF-B754C9BF3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" y="690"/>
                <a:ext cx="76" cy="76"/>
              </a:xfrm>
              <a:custGeom>
                <a:avLst/>
                <a:gdLst>
                  <a:gd name="T0" fmla="*/ 72 w 38"/>
                  <a:gd name="T1" fmla="*/ 4 h 38"/>
                  <a:gd name="T2" fmla="*/ 4 w 38"/>
                  <a:gd name="T3" fmla="*/ 80 h 38"/>
                  <a:gd name="T4" fmla="*/ 80 w 38"/>
                  <a:gd name="T5" fmla="*/ 152 h 38"/>
                  <a:gd name="T6" fmla="*/ 152 w 38"/>
                  <a:gd name="T7" fmla="*/ 72 h 38"/>
                  <a:gd name="T8" fmla="*/ 72 w 38"/>
                  <a:gd name="T9" fmla="*/ 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18" y="1"/>
                    </a:moveTo>
                    <a:cubicBezTo>
                      <a:pt x="8" y="1"/>
                      <a:pt x="0" y="10"/>
                      <a:pt x="1" y="20"/>
                    </a:cubicBezTo>
                    <a:cubicBezTo>
                      <a:pt x="1" y="31"/>
                      <a:pt x="10" y="38"/>
                      <a:pt x="20" y="38"/>
                    </a:cubicBezTo>
                    <a:cubicBezTo>
                      <a:pt x="30" y="37"/>
                      <a:pt x="38" y="28"/>
                      <a:pt x="38" y="18"/>
                    </a:cubicBezTo>
                    <a:cubicBezTo>
                      <a:pt x="37" y="8"/>
                      <a:pt x="28" y="0"/>
                      <a:pt x="18" y="1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49" name="Freeform 175">
                <a:extLst>
                  <a:ext uri="{FF2B5EF4-FFF2-40B4-BE49-F238E27FC236}">
                    <a16:creationId xmlns:a16="http://schemas.microsoft.com/office/drawing/2014/main" id="{FD75062F-7A6B-8F6D-CB88-DBF38F766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790"/>
                <a:ext cx="154" cy="247"/>
              </a:xfrm>
              <a:custGeom>
                <a:avLst/>
                <a:gdLst>
                  <a:gd name="T0" fmla="*/ 212 w 77"/>
                  <a:gd name="T1" fmla="*/ 0 h 124"/>
                  <a:gd name="T2" fmla="*/ 0 w 77"/>
                  <a:gd name="T3" fmla="*/ 492 h 124"/>
                  <a:gd name="T4" fmla="*/ 28 w 77"/>
                  <a:gd name="T5" fmla="*/ 492 h 124"/>
                  <a:gd name="T6" fmla="*/ 308 w 77"/>
                  <a:gd name="T7" fmla="*/ 211 h 124"/>
                  <a:gd name="T8" fmla="*/ 212 w 77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24"/>
                  <a:gd name="T17" fmla="*/ 77 w 77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24">
                    <a:moveTo>
                      <a:pt x="53" y="0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4"/>
                      <a:pt x="4" y="124"/>
                      <a:pt x="7" y="124"/>
                    </a:cubicBezTo>
                    <a:cubicBezTo>
                      <a:pt x="46" y="124"/>
                      <a:pt x="77" y="93"/>
                      <a:pt x="77" y="53"/>
                    </a:cubicBezTo>
                    <a:cubicBezTo>
                      <a:pt x="77" y="32"/>
                      <a:pt x="68" y="13"/>
                      <a:pt x="53" y="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0" name="Freeform 176">
                <a:extLst>
                  <a:ext uri="{FF2B5EF4-FFF2-40B4-BE49-F238E27FC236}">
                    <a16:creationId xmlns:a16="http://schemas.microsoft.com/office/drawing/2014/main" id="{A8BF9BA7-2B14-8217-D170-A00B4486C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" y="832"/>
                <a:ext cx="96" cy="164"/>
              </a:xfrm>
              <a:custGeom>
                <a:avLst/>
                <a:gdLst>
                  <a:gd name="T0" fmla="*/ 0 w 48"/>
                  <a:gd name="T1" fmla="*/ 328 h 82"/>
                  <a:gd name="T2" fmla="*/ 192 w 48"/>
                  <a:gd name="T3" fmla="*/ 128 h 82"/>
                  <a:gd name="T4" fmla="*/ 140 w 48"/>
                  <a:gd name="T5" fmla="*/ 0 h 82"/>
                  <a:gd name="T6" fmla="*/ 0 w 48"/>
                  <a:gd name="T7" fmla="*/ 328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82"/>
                  <a:gd name="T14" fmla="*/ 48 w 48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82">
                    <a:moveTo>
                      <a:pt x="0" y="82"/>
                    </a:moveTo>
                    <a:cubicBezTo>
                      <a:pt x="26" y="81"/>
                      <a:pt x="48" y="59"/>
                      <a:pt x="48" y="32"/>
                    </a:cubicBezTo>
                    <a:cubicBezTo>
                      <a:pt x="48" y="20"/>
                      <a:pt x="43" y="8"/>
                      <a:pt x="35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1" name="Freeform 177">
                <a:extLst>
                  <a:ext uri="{FF2B5EF4-FFF2-40B4-BE49-F238E27FC236}">
                    <a16:creationId xmlns:a16="http://schemas.microsoft.com/office/drawing/2014/main" id="{6489F707-AC13-2ABA-5D1A-E00FB9D5C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" y="860"/>
                <a:ext cx="58" cy="108"/>
              </a:xfrm>
              <a:custGeom>
                <a:avLst/>
                <a:gdLst>
                  <a:gd name="T0" fmla="*/ 92 w 29"/>
                  <a:gd name="T1" fmla="*/ 0 h 54"/>
                  <a:gd name="T2" fmla="*/ 0 w 29"/>
                  <a:gd name="T3" fmla="*/ 216 h 54"/>
                  <a:gd name="T4" fmla="*/ 112 w 29"/>
                  <a:gd name="T5" fmla="*/ 68 h 54"/>
                  <a:gd name="T6" fmla="*/ 92 w 29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54"/>
                  <a:gd name="T14" fmla="*/ 29 w 29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54">
                    <a:moveTo>
                      <a:pt x="23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7" y="51"/>
                      <a:pt x="29" y="35"/>
                      <a:pt x="28" y="17"/>
                    </a:cubicBezTo>
                    <a:cubicBezTo>
                      <a:pt x="28" y="11"/>
                      <a:pt x="26" y="5"/>
                      <a:pt x="23" y="0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2" name="Oval 178">
                <a:extLst>
                  <a:ext uri="{FF2B5EF4-FFF2-40B4-BE49-F238E27FC236}">
                    <a16:creationId xmlns:a16="http://schemas.microsoft.com/office/drawing/2014/main" id="{BFB480C3-4DFC-527D-BB62-04691E97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" y="920"/>
                <a:ext cx="283" cy="281"/>
              </a:xfrm>
              <a:prstGeom prst="ellipse">
                <a:avLst/>
              </a:pr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53" name="Oval 179">
                <a:extLst>
                  <a:ext uri="{FF2B5EF4-FFF2-40B4-BE49-F238E27FC236}">
                    <a16:creationId xmlns:a16="http://schemas.microsoft.com/office/drawing/2014/main" id="{0A248937-5FB4-CB65-F7DE-D4705A7E2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962"/>
                <a:ext cx="197" cy="197"/>
              </a:xfrm>
              <a:prstGeom prst="ellipse">
                <a:avLst/>
              </a:pr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54" name="Freeform 180">
                <a:extLst>
                  <a:ext uri="{FF2B5EF4-FFF2-40B4-BE49-F238E27FC236}">
                    <a16:creationId xmlns:a16="http://schemas.microsoft.com/office/drawing/2014/main" id="{482D85B7-28BC-C62B-2F74-C7A42F136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" y="990"/>
                <a:ext cx="145" cy="145"/>
              </a:xfrm>
              <a:custGeom>
                <a:avLst/>
                <a:gdLst>
                  <a:gd name="T0" fmla="*/ 280 w 73"/>
                  <a:gd name="T1" fmla="*/ 135 h 73"/>
                  <a:gd name="T2" fmla="*/ 149 w 73"/>
                  <a:gd name="T3" fmla="*/ 284 h 73"/>
                  <a:gd name="T4" fmla="*/ 4 w 73"/>
                  <a:gd name="T5" fmla="*/ 153 h 73"/>
                  <a:gd name="T6" fmla="*/ 135 w 73"/>
                  <a:gd name="T7" fmla="*/ 4 h 73"/>
                  <a:gd name="T8" fmla="*/ 280 w 73"/>
                  <a:gd name="T9" fmla="*/ 135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73"/>
                  <a:gd name="T17" fmla="*/ 73 w 73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73">
                    <a:moveTo>
                      <a:pt x="71" y="34"/>
                    </a:moveTo>
                    <a:cubicBezTo>
                      <a:pt x="73" y="54"/>
                      <a:pt x="58" y="71"/>
                      <a:pt x="38" y="72"/>
                    </a:cubicBezTo>
                    <a:cubicBezTo>
                      <a:pt x="19" y="73"/>
                      <a:pt x="2" y="58"/>
                      <a:pt x="1" y="39"/>
                    </a:cubicBezTo>
                    <a:cubicBezTo>
                      <a:pt x="0" y="19"/>
                      <a:pt x="14" y="2"/>
                      <a:pt x="34" y="1"/>
                    </a:cubicBezTo>
                    <a:cubicBezTo>
                      <a:pt x="54" y="0"/>
                      <a:pt x="70" y="15"/>
                      <a:pt x="71" y="34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5" name="Freeform 181">
                <a:extLst>
                  <a:ext uri="{FF2B5EF4-FFF2-40B4-BE49-F238E27FC236}">
                    <a16:creationId xmlns:a16="http://schemas.microsoft.com/office/drawing/2014/main" id="{6D1492CF-A161-3CB4-5726-EF72C436E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" y="1024"/>
                <a:ext cx="76" cy="77"/>
              </a:xfrm>
              <a:custGeom>
                <a:avLst/>
                <a:gdLst>
                  <a:gd name="T0" fmla="*/ 152 w 38"/>
                  <a:gd name="T1" fmla="*/ 71 h 39"/>
                  <a:gd name="T2" fmla="*/ 80 w 38"/>
                  <a:gd name="T3" fmla="*/ 148 h 39"/>
                  <a:gd name="T4" fmla="*/ 4 w 38"/>
                  <a:gd name="T5" fmla="*/ 81 h 39"/>
                  <a:gd name="T6" fmla="*/ 72 w 38"/>
                  <a:gd name="T7" fmla="*/ 4 h 39"/>
                  <a:gd name="T8" fmla="*/ 152 w 38"/>
                  <a:gd name="T9" fmla="*/ 7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9"/>
                  <a:gd name="T17" fmla="*/ 38 w 3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9">
                    <a:moveTo>
                      <a:pt x="38" y="18"/>
                    </a:moveTo>
                    <a:cubicBezTo>
                      <a:pt x="38" y="29"/>
                      <a:pt x="30" y="37"/>
                      <a:pt x="20" y="38"/>
                    </a:cubicBezTo>
                    <a:cubicBezTo>
                      <a:pt x="10" y="39"/>
                      <a:pt x="1" y="31"/>
                      <a:pt x="1" y="21"/>
                    </a:cubicBezTo>
                    <a:cubicBezTo>
                      <a:pt x="0" y="10"/>
                      <a:pt x="8" y="2"/>
                      <a:pt x="18" y="1"/>
                    </a:cubicBezTo>
                    <a:cubicBezTo>
                      <a:pt x="28" y="0"/>
                      <a:pt x="37" y="8"/>
                      <a:pt x="38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6" name="Freeform 182">
                <a:extLst>
                  <a:ext uri="{FF2B5EF4-FFF2-40B4-BE49-F238E27FC236}">
                    <a16:creationId xmlns:a16="http://schemas.microsoft.com/office/drawing/2014/main" id="{141BCEC9-F14D-46FA-5073-E818319C4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" y="1161"/>
                <a:ext cx="284" cy="178"/>
              </a:xfrm>
              <a:custGeom>
                <a:avLst/>
                <a:gdLst>
                  <a:gd name="T0" fmla="*/ 568 w 142"/>
                  <a:gd name="T1" fmla="*/ 284 h 89"/>
                  <a:gd name="T2" fmla="*/ 284 w 142"/>
                  <a:gd name="T3" fmla="*/ 0 h 89"/>
                  <a:gd name="T4" fmla="*/ 0 w 142"/>
                  <a:gd name="T5" fmla="*/ 284 h 89"/>
                  <a:gd name="T6" fmla="*/ 8 w 142"/>
                  <a:gd name="T7" fmla="*/ 356 h 89"/>
                  <a:gd name="T8" fmla="*/ 564 w 142"/>
                  <a:gd name="T9" fmla="*/ 320 h 89"/>
                  <a:gd name="T10" fmla="*/ 568 w 142"/>
                  <a:gd name="T11" fmla="*/ 284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89"/>
                  <a:gd name="T20" fmla="*/ 142 w 142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89">
                    <a:moveTo>
                      <a:pt x="142" y="71"/>
                    </a:move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77"/>
                      <a:pt x="1" y="84"/>
                      <a:pt x="2" y="89"/>
                    </a:cubicBezTo>
                    <a:cubicBezTo>
                      <a:pt x="141" y="80"/>
                      <a:pt x="141" y="80"/>
                      <a:pt x="141" y="80"/>
                    </a:cubicBezTo>
                    <a:cubicBezTo>
                      <a:pt x="142" y="77"/>
                      <a:pt x="142" y="74"/>
                      <a:pt x="142" y="71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7" name="Freeform 183">
                <a:extLst>
                  <a:ext uri="{FF2B5EF4-FFF2-40B4-BE49-F238E27FC236}">
                    <a16:creationId xmlns:a16="http://schemas.microsoft.com/office/drawing/2014/main" id="{5F6C7AD8-CA33-385C-19AD-468E67A20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" y="1205"/>
                <a:ext cx="196" cy="132"/>
              </a:xfrm>
              <a:custGeom>
                <a:avLst/>
                <a:gdLst>
                  <a:gd name="T0" fmla="*/ 392 w 98"/>
                  <a:gd name="T1" fmla="*/ 196 h 66"/>
                  <a:gd name="T2" fmla="*/ 196 w 98"/>
                  <a:gd name="T3" fmla="*/ 0 h 66"/>
                  <a:gd name="T4" fmla="*/ 0 w 98"/>
                  <a:gd name="T5" fmla="*/ 196 h 66"/>
                  <a:gd name="T6" fmla="*/ 12 w 98"/>
                  <a:gd name="T7" fmla="*/ 264 h 66"/>
                  <a:gd name="T8" fmla="*/ 388 w 98"/>
                  <a:gd name="T9" fmla="*/ 240 h 66"/>
                  <a:gd name="T10" fmla="*/ 392 w 98"/>
                  <a:gd name="T11" fmla="*/ 196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6"/>
                  <a:gd name="T20" fmla="*/ 98 w 98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6">
                    <a:moveTo>
                      <a:pt x="98" y="49"/>
                    </a:moveTo>
                    <a:cubicBezTo>
                      <a:pt x="98" y="22"/>
                      <a:pt x="76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55"/>
                      <a:pt x="1" y="61"/>
                      <a:pt x="3" y="66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8" y="56"/>
                      <a:pt x="98" y="53"/>
                      <a:pt x="98" y="49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8" name="Freeform 184">
                <a:extLst>
                  <a:ext uri="{FF2B5EF4-FFF2-40B4-BE49-F238E27FC236}">
                    <a16:creationId xmlns:a16="http://schemas.microsoft.com/office/drawing/2014/main" id="{511A0D78-DE08-E189-34A4-4E878BEE2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" y="1233"/>
                <a:ext cx="144" cy="102"/>
              </a:xfrm>
              <a:custGeom>
                <a:avLst/>
                <a:gdLst>
                  <a:gd name="T0" fmla="*/ 288 w 72"/>
                  <a:gd name="T1" fmla="*/ 136 h 51"/>
                  <a:gd name="T2" fmla="*/ 136 w 72"/>
                  <a:gd name="T3" fmla="*/ 4 h 51"/>
                  <a:gd name="T4" fmla="*/ 4 w 72"/>
                  <a:gd name="T5" fmla="*/ 152 h 51"/>
                  <a:gd name="T6" fmla="*/ 16 w 72"/>
                  <a:gd name="T7" fmla="*/ 204 h 51"/>
                  <a:gd name="T8" fmla="*/ 280 w 72"/>
                  <a:gd name="T9" fmla="*/ 188 h 51"/>
                  <a:gd name="T10" fmla="*/ 288 w 72"/>
                  <a:gd name="T11" fmla="*/ 13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51"/>
                  <a:gd name="T20" fmla="*/ 72 w 72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51">
                    <a:moveTo>
                      <a:pt x="72" y="34"/>
                    </a:moveTo>
                    <a:cubicBezTo>
                      <a:pt x="71" y="14"/>
                      <a:pt x="54" y="0"/>
                      <a:pt x="34" y="1"/>
                    </a:cubicBezTo>
                    <a:cubicBezTo>
                      <a:pt x="15" y="2"/>
                      <a:pt x="0" y="19"/>
                      <a:pt x="1" y="38"/>
                    </a:cubicBezTo>
                    <a:cubicBezTo>
                      <a:pt x="1" y="43"/>
                      <a:pt x="2" y="47"/>
                      <a:pt x="4" y="51"/>
                    </a:cubicBezTo>
                    <a:cubicBezTo>
                      <a:pt x="70" y="47"/>
                      <a:pt x="70" y="47"/>
                      <a:pt x="70" y="47"/>
                    </a:cubicBezTo>
                    <a:cubicBezTo>
                      <a:pt x="71" y="43"/>
                      <a:pt x="72" y="38"/>
                      <a:pt x="72" y="34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9" name="Freeform 185">
                <a:extLst>
                  <a:ext uri="{FF2B5EF4-FFF2-40B4-BE49-F238E27FC236}">
                    <a16:creationId xmlns:a16="http://schemas.microsoft.com/office/drawing/2014/main" id="{9023111D-BFA4-1F69-A3CB-B1E07FCA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1267"/>
                <a:ext cx="76" cy="66"/>
              </a:xfrm>
              <a:custGeom>
                <a:avLst/>
                <a:gdLst>
                  <a:gd name="T0" fmla="*/ 152 w 38"/>
                  <a:gd name="T1" fmla="*/ 72 h 33"/>
                  <a:gd name="T2" fmla="*/ 72 w 38"/>
                  <a:gd name="T3" fmla="*/ 4 h 33"/>
                  <a:gd name="T4" fmla="*/ 4 w 38"/>
                  <a:gd name="T5" fmla="*/ 80 h 33"/>
                  <a:gd name="T6" fmla="*/ 28 w 38"/>
                  <a:gd name="T7" fmla="*/ 132 h 33"/>
                  <a:gd name="T8" fmla="*/ 136 w 38"/>
                  <a:gd name="T9" fmla="*/ 124 h 33"/>
                  <a:gd name="T10" fmla="*/ 152 w 38"/>
                  <a:gd name="T11" fmla="*/ 72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3"/>
                  <a:gd name="T20" fmla="*/ 38 w 3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3">
                    <a:moveTo>
                      <a:pt x="38" y="18"/>
                    </a:moveTo>
                    <a:cubicBezTo>
                      <a:pt x="37" y="8"/>
                      <a:pt x="28" y="0"/>
                      <a:pt x="18" y="1"/>
                    </a:cubicBezTo>
                    <a:cubicBezTo>
                      <a:pt x="8" y="1"/>
                      <a:pt x="0" y="10"/>
                      <a:pt x="1" y="20"/>
                    </a:cubicBezTo>
                    <a:cubicBezTo>
                      <a:pt x="1" y="25"/>
                      <a:pt x="3" y="30"/>
                      <a:pt x="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7" y="27"/>
                      <a:pt x="38" y="23"/>
                      <a:pt x="38" y="18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0" name="Freeform 186">
                <a:extLst>
                  <a:ext uri="{FF2B5EF4-FFF2-40B4-BE49-F238E27FC236}">
                    <a16:creationId xmlns:a16="http://schemas.microsoft.com/office/drawing/2014/main" id="{B9E88C01-74D7-96CC-2E57-F59C767D1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1151"/>
                <a:ext cx="144" cy="158"/>
              </a:xfrm>
              <a:custGeom>
                <a:avLst/>
                <a:gdLst>
                  <a:gd name="T0" fmla="*/ 0 w 72"/>
                  <a:gd name="T1" fmla="*/ 280 h 79"/>
                  <a:gd name="T2" fmla="*/ 4 w 72"/>
                  <a:gd name="T3" fmla="*/ 316 h 79"/>
                  <a:gd name="T4" fmla="*/ 288 w 72"/>
                  <a:gd name="T5" fmla="*/ 296 h 79"/>
                  <a:gd name="T6" fmla="*/ 244 w 72"/>
                  <a:gd name="T7" fmla="*/ 0 h 79"/>
                  <a:gd name="T8" fmla="*/ 0 w 72"/>
                  <a:gd name="T9" fmla="*/ 28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9"/>
                  <a:gd name="T17" fmla="*/ 72 w 72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9">
                    <a:moveTo>
                      <a:pt x="0" y="70"/>
                    </a:moveTo>
                    <a:cubicBezTo>
                      <a:pt x="0" y="73"/>
                      <a:pt x="0" y="76"/>
                      <a:pt x="1" y="79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69" y="49"/>
                      <a:pt x="65" y="25"/>
                      <a:pt x="61" y="0"/>
                    </a:cubicBezTo>
                    <a:cubicBezTo>
                      <a:pt x="27" y="5"/>
                      <a:pt x="0" y="34"/>
                      <a:pt x="0" y="70"/>
                    </a:cubicBezTo>
                    <a:close/>
                  </a:path>
                </a:pathLst>
              </a:custGeom>
              <a:solidFill>
                <a:srgbClr val="FF51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1" name="Freeform 187">
                <a:extLst>
                  <a:ext uri="{FF2B5EF4-FFF2-40B4-BE49-F238E27FC236}">
                    <a16:creationId xmlns:a16="http://schemas.microsoft.com/office/drawing/2014/main" id="{CBD57889-B564-FF8A-722E-D6246E7FA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1193"/>
                <a:ext cx="98" cy="114"/>
              </a:xfrm>
              <a:custGeom>
                <a:avLst/>
                <a:gdLst>
                  <a:gd name="T0" fmla="*/ 0 w 49"/>
                  <a:gd name="T1" fmla="*/ 196 h 57"/>
                  <a:gd name="T2" fmla="*/ 0 w 49"/>
                  <a:gd name="T3" fmla="*/ 228 h 57"/>
                  <a:gd name="T4" fmla="*/ 196 w 49"/>
                  <a:gd name="T5" fmla="*/ 212 h 57"/>
                  <a:gd name="T6" fmla="*/ 168 w 49"/>
                  <a:gd name="T7" fmla="*/ 0 h 57"/>
                  <a:gd name="T8" fmla="*/ 0 w 49"/>
                  <a:gd name="T9" fmla="*/ 196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57"/>
                  <a:gd name="T17" fmla="*/ 49 w 49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57">
                    <a:moveTo>
                      <a:pt x="0" y="49"/>
                    </a:moveTo>
                    <a:cubicBezTo>
                      <a:pt x="0" y="52"/>
                      <a:pt x="0" y="54"/>
                      <a:pt x="0" y="57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7" y="36"/>
                      <a:pt x="44" y="18"/>
                      <a:pt x="42" y="0"/>
                    </a:cubicBezTo>
                    <a:cubicBezTo>
                      <a:pt x="18" y="4"/>
                      <a:pt x="0" y="24"/>
                      <a:pt x="0" y="49"/>
                    </a:cubicBezTo>
                    <a:close/>
                  </a:path>
                </a:pathLst>
              </a:custGeom>
              <a:solidFill>
                <a:srgbClr val="8B5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2" name="Freeform 188">
                <a:extLst>
                  <a:ext uri="{FF2B5EF4-FFF2-40B4-BE49-F238E27FC236}">
                    <a16:creationId xmlns:a16="http://schemas.microsoft.com/office/drawing/2014/main" id="{9C0D2950-1D3C-16FD-B5B6-FB6CBEE13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" y="1223"/>
                <a:ext cx="72" cy="82"/>
              </a:xfrm>
              <a:custGeom>
                <a:avLst/>
                <a:gdLst>
                  <a:gd name="T0" fmla="*/ 4 w 36"/>
                  <a:gd name="T1" fmla="*/ 148 h 41"/>
                  <a:gd name="T2" fmla="*/ 8 w 36"/>
                  <a:gd name="T3" fmla="*/ 164 h 41"/>
                  <a:gd name="T4" fmla="*/ 144 w 36"/>
                  <a:gd name="T5" fmla="*/ 152 h 41"/>
                  <a:gd name="T6" fmla="*/ 124 w 36"/>
                  <a:gd name="T7" fmla="*/ 0 h 41"/>
                  <a:gd name="T8" fmla="*/ 4 w 36"/>
                  <a:gd name="T9" fmla="*/ 14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1"/>
                  <a:gd name="T17" fmla="*/ 36 w 3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1">
                    <a:moveTo>
                      <a:pt x="1" y="37"/>
                    </a:moveTo>
                    <a:cubicBezTo>
                      <a:pt x="1" y="38"/>
                      <a:pt x="1" y="39"/>
                      <a:pt x="2" y="41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4" y="26"/>
                      <a:pt x="33" y="13"/>
                      <a:pt x="31" y="0"/>
                    </a:cubicBezTo>
                    <a:cubicBezTo>
                      <a:pt x="13" y="3"/>
                      <a:pt x="0" y="19"/>
                      <a:pt x="1" y="37"/>
                    </a:cubicBezTo>
                    <a:close/>
                  </a:path>
                </a:pathLst>
              </a:custGeom>
              <a:solidFill>
                <a:srgbClr val="72C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3" name="Freeform 189">
                <a:extLst>
                  <a:ext uri="{FF2B5EF4-FFF2-40B4-BE49-F238E27FC236}">
                    <a16:creationId xmlns:a16="http://schemas.microsoft.com/office/drawing/2014/main" id="{68573EEA-9C63-406D-BD92-6C86C7AD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257"/>
                <a:ext cx="38" cy="44"/>
              </a:xfrm>
              <a:custGeom>
                <a:avLst/>
                <a:gdLst>
                  <a:gd name="T0" fmla="*/ 4 w 19"/>
                  <a:gd name="T1" fmla="*/ 76 h 22"/>
                  <a:gd name="T2" fmla="*/ 8 w 19"/>
                  <a:gd name="T3" fmla="*/ 88 h 22"/>
                  <a:gd name="T4" fmla="*/ 76 w 19"/>
                  <a:gd name="T5" fmla="*/ 84 h 22"/>
                  <a:gd name="T6" fmla="*/ 64 w 19"/>
                  <a:gd name="T7" fmla="*/ 0 h 22"/>
                  <a:gd name="T8" fmla="*/ 4 w 19"/>
                  <a:gd name="T9" fmla="*/ 7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2"/>
                  <a:gd name="T17" fmla="*/ 19 w 19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2">
                    <a:moveTo>
                      <a:pt x="1" y="19"/>
                    </a:moveTo>
                    <a:cubicBezTo>
                      <a:pt x="1" y="20"/>
                      <a:pt x="1" y="21"/>
                      <a:pt x="2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14"/>
                      <a:pt x="17" y="7"/>
                      <a:pt x="16" y="0"/>
                    </a:cubicBezTo>
                    <a:cubicBezTo>
                      <a:pt x="7" y="2"/>
                      <a:pt x="0" y="10"/>
                      <a:pt x="1" y="19"/>
                    </a:cubicBezTo>
                    <a:close/>
                  </a:path>
                </a:pathLst>
              </a:custGeom>
              <a:solidFill>
                <a:srgbClr val="6F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4" name="Freeform 190">
                <a:extLst>
                  <a:ext uri="{FF2B5EF4-FFF2-40B4-BE49-F238E27FC236}">
                    <a16:creationId xmlns:a16="http://schemas.microsoft.com/office/drawing/2014/main" id="{D85ABA28-E958-BB38-6168-6A5CED97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" y="1476"/>
                <a:ext cx="205" cy="395"/>
              </a:xfrm>
              <a:custGeom>
                <a:avLst/>
                <a:gdLst>
                  <a:gd name="T0" fmla="*/ 408 w 103"/>
                  <a:gd name="T1" fmla="*/ 0 h 198"/>
                  <a:gd name="T2" fmla="*/ 0 w 103"/>
                  <a:gd name="T3" fmla="*/ 616 h 198"/>
                  <a:gd name="T4" fmla="*/ 384 w 103"/>
                  <a:gd name="T5" fmla="*/ 788 h 198"/>
                  <a:gd name="T6" fmla="*/ 384 w 103"/>
                  <a:gd name="T7" fmla="*/ 437 h 198"/>
                  <a:gd name="T8" fmla="*/ 408 w 103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98"/>
                  <a:gd name="T17" fmla="*/ 103 w 103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98">
                    <a:moveTo>
                      <a:pt x="103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97" y="198"/>
                      <a:pt x="97" y="198"/>
                      <a:pt x="97" y="198"/>
                    </a:cubicBezTo>
                    <a:cubicBezTo>
                      <a:pt x="97" y="198"/>
                      <a:pt x="94" y="134"/>
                      <a:pt x="97" y="110"/>
                    </a:cubicBezTo>
                    <a:cubicBezTo>
                      <a:pt x="100" y="85"/>
                      <a:pt x="103" y="6"/>
                      <a:pt x="103" y="0"/>
                    </a:cubicBezTo>
                    <a:close/>
                  </a:path>
                </a:pathLst>
              </a:custGeom>
              <a:solidFill>
                <a:srgbClr val="626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5" name="Freeform 191">
                <a:extLst>
                  <a:ext uri="{FF2B5EF4-FFF2-40B4-BE49-F238E27FC236}">
                    <a16:creationId xmlns:a16="http://schemas.microsoft.com/office/drawing/2014/main" id="{EF5CAC12-77AF-1A58-3AFA-F8DCCB0B7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1580"/>
                <a:ext cx="96" cy="212"/>
              </a:xfrm>
              <a:custGeom>
                <a:avLst/>
                <a:gdLst>
                  <a:gd name="T0" fmla="*/ 192 w 48"/>
                  <a:gd name="T1" fmla="*/ 0 h 106"/>
                  <a:gd name="T2" fmla="*/ 0 w 48"/>
                  <a:gd name="T3" fmla="*/ 316 h 106"/>
                  <a:gd name="T4" fmla="*/ 168 w 48"/>
                  <a:gd name="T5" fmla="*/ 424 h 106"/>
                  <a:gd name="T6" fmla="*/ 192 w 48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06"/>
                  <a:gd name="T14" fmla="*/ 48 w 48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06">
                    <a:moveTo>
                      <a:pt x="48" y="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2" y="106"/>
                      <a:pt x="45" y="15"/>
                      <a:pt x="48" y="0"/>
                    </a:cubicBezTo>
                    <a:close/>
                  </a:path>
                </a:pathLst>
              </a:custGeom>
              <a:solidFill>
                <a:srgbClr val="FF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6" name="Oval 192">
                <a:extLst>
                  <a:ext uri="{FF2B5EF4-FFF2-40B4-BE49-F238E27FC236}">
                    <a16:creationId xmlns:a16="http://schemas.microsoft.com/office/drawing/2014/main" id="{82BEC83A-DCA0-57E6-D7B8-31B90D98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" y="1107"/>
                <a:ext cx="36" cy="3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67" name="Oval 193">
                <a:extLst>
                  <a:ext uri="{FF2B5EF4-FFF2-40B4-BE49-F238E27FC236}">
                    <a16:creationId xmlns:a16="http://schemas.microsoft.com/office/drawing/2014/main" id="{2A0AC984-BF29-5213-7894-A80A2A72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" y="1004"/>
                <a:ext cx="36" cy="35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68" name="Oval 194">
                <a:extLst>
                  <a:ext uri="{FF2B5EF4-FFF2-40B4-BE49-F238E27FC236}">
                    <a16:creationId xmlns:a16="http://schemas.microsoft.com/office/drawing/2014/main" id="{EC554A66-A8EB-FA46-C7D2-978D07AA6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1125"/>
                <a:ext cx="36" cy="3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69" name="Oval 195">
                <a:extLst>
                  <a:ext uri="{FF2B5EF4-FFF2-40B4-BE49-F238E27FC236}">
                    <a16:creationId xmlns:a16="http://schemas.microsoft.com/office/drawing/2014/main" id="{659297C1-A0EF-3216-A2BC-3F7C6EB68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8" y="1167"/>
                <a:ext cx="38" cy="3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0" name="Oval 196">
                <a:extLst>
                  <a:ext uri="{FF2B5EF4-FFF2-40B4-BE49-F238E27FC236}">
                    <a16:creationId xmlns:a16="http://schemas.microsoft.com/office/drawing/2014/main" id="{03627815-895D-B50E-3D67-416F37F1C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" y="1271"/>
                <a:ext cx="38" cy="3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1" name="Oval 197">
                <a:extLst>
                  <a:ext uri="{FF2B5EF4-FFF2-40B4-BE49-F238E27FC236}">
                    <a16:creationId xmlns:a16="http://schemas.microsoft.com/office/drawing/2014/main" id="{73296017-787F-AFDB-E413-BDDF68E96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1277"/>
                <a:ext cx="36" cy="3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2" name="Oval 198">
                <a:extLst>
                  <a:ext uri="{FF2B5EF4-FFF2-40B4-BE49-F238E27FC236}">
                    <a16:creationId xmlns:a16="http://schemas.microsoft.com/office/drawing/2014/main" id="{517D4ED7-D552-591C-C45C-E718E245C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1381"/>
                <a:ext cx="36" cy="36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3" name="Oval 199">
                <a:extLst>
                  <a:ext uri="{FF2B5EF4-FFF2-40B4-BE49-F238E27FC236}">
                    <a16:creationId xmlns:a16="http://schemas.microsoft.com/office/drawing/2014/main" id="{CDD14482-AA55-4CEF-9E73-CA408E294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900"/>
                <a:ext cx="36" cy="38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4" name="Oval 200">
                <a:extLst>
                  <a:ext uri="{FF2B5EF4-FFF2-40B4-BE49-F238E27FC236}">
                    <a16:creationId xmlns:a16="http://schemas.microsoft.com/office/drawing/2014/main" id="{84534C7B-FE45-1069-9EBF-35BCE70C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1057"/>
                <a:ext cx="36" cy="38"/>
              </a:xfrm>
              <a:prstGeom prst="ellipse">
                <a:avLst/>
              </a:prstGeom>
              <a:solidFill>
                <a:srgbClr val="DC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5" name="Freeform 201">
                <a:extLst>
                  <a:ext uri="{FF2B5EF4-FFF2-40B4-BE49-F238E27FC236}">
                    <a16:creationId xmlns:a16="http://schemas.microsoft.com/office/drawing/2014/main" id="{63048E56-14E6-AEBE-4499-C2CA82D67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1375"/>
                <a:ext cx="194" cy="223"/>
              </a:xfrm>
              <a:custGeom>
                <a:avLst/>
                <a:gdLst>
                  <a:gd name="T0" fmla="*/ 72 w 97"/>
                  <a:gd name="T1" fmla="*/ 0 h 112"/>
                  <a:gd name="T2" fmla="*/ 0 w 97"/>
                  <a:gd name="T3" fmla="*/ 444 h 112"/>
                  <a:gd name="T4" fmla="*/ 388 w 97"/>
                  <a:gd name="T5" fmla="*/ 215 h 112"/>
                  <a:gd name="T6" fmla="*/ 72 w 97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112"/>
                  <a:gd name="T14" fmla="*/ 97 w 97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112">
                    <a:moveTo>
                      <a:pt x="18" y="0"/>
                    </a:moveTo>
                    <a:cubicBezTo>
                      <a:pt x="18" y="0"/>
                      <a:pt x="21" y="66"/>
                      <a:pt x="0" y="112"/>
                    </a:cubicBezTo>
                    <a:cubicBezTo>
                      <a:pt x="0" y="112"/>
                      <a:pt x="64" y="106"/>
                      <a:pt x="97" y="54"/>
                    </a:cubicBezTo>
                    <a:cubicBezTo>
                      <a:pt x="97" y="54"/>
                      <a:pt x="34" y="48"/>
                      <a:pt x="18" y="0"/>
                    </a:cubicBezTo>
                    <a:close/>
                  </a:path>
                </a:pathLst>
              </a:custGeom>
              <a:solidFill>
                <a:srgbClr val="83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en-US" sz="120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76" name="Oval 202">
                <a:extLst>
                  <a:ext uri="{FF2B5EF4-FFF2-40B4-BE49-F238E27FC236}">
                    <a16:creationId xmlns:a16="http://schemas.microsoft.com/office/drawing/2014/main" id="{00DF583A-3D84-C166-36AA-02397DEBD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553"/>
                <a:ext cx="28" cy="28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7" name="Oval 203">
                <a:extLst>
                  <a:ext uri="{FF2B5EF4-FFF2-40B4-BE49-F238E27FC236}">
                    <a16:creationId xmlns:a16="http://schemas.microsoft.com/office/drawing/2014/main" id="{2FF6601C-9B9C-1B15-E0A4-94E95042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559"/>
                <a:ext cx="26" cy="28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8" name="Oval 204">
                <a:extLst>
                  <a:ext uri="{FF2B5EF4-FFF2-40B4-BE49-F238E27FC236}">
                    <a16:creationId xmlns:a16="http://schemas.microsoft.com/office/drawing/2014/main" id="{41683336-AA5D-F071-64A7-BF9A6E0A3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" y="559"/>
                <a:ext cx="28" cy="28"/>
              </a:xfrm>
              <a:prstGeom prst="ellipse">
                <a:avLst/>
              </a:prstGeom>
              <a:solidFill>
                <a:srgbClr val="FFE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609630"/>
                <a:endParaRPr lang="zh-CN" altLang="zh-CN" sz="12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" name="Oval 206">
              <a:extLst>
                <a:ext uri="{FF2B5EF4-FFF2-40B4-BE49-F238E27FC236}">
                  <a16:creationId xmlns:a16="http://schemas.microsoft.com/office/drawing/2014/main" id="{1291AD01-B217-2E0F-6005-347D2CEB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7" y="592138"/>
              <a:ext cx="57150" cy="57150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Oval 207">
              <a:extLst>
                <a:ext uri="{FF2B5EF4-FFF2-40B4-BE49-F238E27FC236}">
                  <a16:creationId xmlns:a16="http://schemas.microsoft.com/office/drawing/2014/main" id="{9D06F8B7-9953-5FE9-D47E-F5A3AF0D5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37" y="696913"/>
              <a:ext cx="57150" cy="60325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Oval 208">
              <a:extLst>
                <a:ext uri="{FF2B5EF4-FFF2-40B4-BE49-F238E27FC236}">
                  <a16:creationId xmlns:a16="http://schemas.microsoft.com/office/drawing/2014/main" id="{3EE28F34-F0EC-F144-4E7C-B590F0A6B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837" y="852488"/>
              <a:ext cx="55562" cy="57150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Oval 209">
              <a:extLst>
                <a:ext uri="{FF2B5EF4-FFF2-40B4-BE49-F238E27FC236}">
                  <a16:creationId xmlns:a16="http://schemas.microsoft.com/office/drawing/2014/main" id="{91847B40-0578-5AB8-20D7-0B8CC96AB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2" y="534988"/>
              <a:ext cx="57150" cy="57150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Oval 210">
              <a:extLst>
                <a:ext uri="{FF2B5EF4-FFF2-40B4-BE49-F238E27FC236}">
                  <a16:creationId xmlns:a16="http://schemas.microsoft.com/office/drawing/2014/main" id="{180A6BBD-5D0F-E707-9796-9F2DEF8DC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2" y="342900"/>
              <a:ext cx="57150" cy="55563"/>
            </a:xfrm>
            <a:prstGeom prst="ellipse">
              <a:avLst/>
            </a:prstGeom>
            <a:solidFill>
              <a:srgbClr val="FF7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55630099-92CF-6C46-4BEE-2A442AECE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912" y="307975"/>
              <a:ext cx="938212" cy="965200"/>
            </a:xfrm>
            <a:custGeom>
              <a:avLst/>
              <a:gdLst>
                <a:gd name="T0" fmla="*/ 341585239 w 296"/>
                <a:gd name="T1" fmla="*/ 1542253523 h 305"/>
                <a:gd name="T2" fmla="*/ 1074984926 w 296"/>
                <a:gd name="T3" fmla="*/ 2147483647 h 305"/>
                <a:gd name="T4" fmla="*/ 2147483647 w 296"/>
                <a:gd name="T5" fmla="*/ 2147483647 h 305"/>
                <a:gd name="T6" fmla="*/ 2147483647 w 296"/>
                <a:gd name="T7" fmla="*/ 2147483647 h 305"/>
                <a:gd name="T8" fmla="*/ 150700303 w 296"/>
                <a:gd name="T9" fmla="*/ 0 h 305"/>
                <a:gd name="T10" fmla="*/ 341585239 w 296"/>
                <a:gd name="T11" fmla="*/ 1542253523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05"/>
                <a:gd name="T20" fmla="*/ 296 w 296"/>
                <a:gd name="T21" fmla="*/ 305 h 3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05">
                  <a:moveTo>
                    <a:pt x="34" y="154"/>
                  </a:moveTo>
                  <a:cubicBezTo>
                    <a:pt x="48" y="190"/>
                    <a:pt x="72" y="219"/>
                    <a:pt x="107" y="243"/>
                  </a:cubicBezTo>
                  <a:cubicBezTo>
                    <a:pt x="162" y="283"/>
                    <a:pt x="230" y="305"/>
                    <a:pt x="296" y="304"/>
                  </a:cubicBezTo>
                  <a:cubicBezTo>
                    <a:pt x="288" y="281"/>
                    <a:pt x="279" y="259"/>
                    <a:pt x="268" y="236"/>
                  </a:cubicBezTo>
                  <a:cubicBezTo>
                    <a:pt x="216" y="126"/>
                    <a:pt x="126" y="44"/>
                    <a:pt x="15" y="0"/>
                  </a:cubicBezTo>
                  <a:cubicBezTo>
                    <a:pt x="0" y="48"/>
                    <a:pt x="17" y="107"/>
                    <a:pt x="34" y="154"/>
                  </a:cubicBezTo>
                  <a:close/>
                </a:path>
              </a:pathLst>
            </a:custGeom>
            <a:solidFill>
              <a:srgbClr val="A4C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70A06D81-C595-74E5-021B-A2946F6C3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398463"/>
              <a:ext cx="714375" cy="722313"/>
            </a:xfrm>
            <a:custGeom>
              <a:avLst/>
              <a:gdLst>
                <a:gd name="T0" fmla="*/ 70564375 w 225"/>
                <a:gd name="T1" fmla="*/ 0 h 228"/>
                <a:gd name="T2" fmla="*/ 524192500 w 225"/>
                <a:gd name="T3" fmla="*/ 1314777566 h 228"/>
                <a:gd name="T4" fmla="*/ 2147483647 w 225"/>
                <a:gd name="T5" fmla="*/ 2147483647 h 228"/>
                <a:gd name="T6" fmla="*/ 70564375 w 225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28"/>
                <a:gd name="T14" fmla="*/ 225 w 225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28">
                  <a:moveTo>
                    <a:pt x="7" y="0"/>
                  </a:moveTo>
                  <a:cubicBezTo>
                    <a:pt x="7" y="0"/>
                    <a:pt x="0" y="52"/>
                    <a:pt x="52" y="131"/>
                  </a:cubicBezTo>
                  <a:cubicBezTo>
                    <a:pt x="104" y="210"/>
                    <a:pt x="225" y="228"/>
                    <a:pt x="225" y="228"/>
                  </a:cubicBezTo>
                  <a:cubicBezTo>
                    <a:pt x="225" y="228"/>
                    <a:pt x="137" y="46"/>
                    <a:pt x="7" y="0"/>
                  </a:cubicBezTo>
                  <a:close/>
                </a:path>
              </a:pathLst>
            </a:custGeom>
            <a:solidFill>
              <a:srgbClr val="F0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B175471E-3E55-25D4-3EAB-833A56061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225" y="484188"/>
              <a:ext cx="492125" cy="541338"/>
            </a:xfrm>
            <a:custGeom>
              <a:avLst/>
              <a:gdLst>
                <a:gd name="T0" fmla="*/ 30241875 w 155"/>
                <a:gd name="T1" fmla="*/ 0 h 171"/>
                <a:gd name="T2" fmla="*/ 584676250 w 155"/>
                <a:gd name="T3" fmla="*/ 1102395266 h 171"/>
                <a:gd name="T4" fmla="*/ 1562496875 w 155"/>
                <a:gd name="T5" fmla="*/ 1713724153 h 171"/>
                <a:gd name="T6" fmla="*/ 30241875 w 155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"/>
                <a:gd name="T13" fmla="*/ 0 h 171"/>
                <a:gd name="T14" fmla="*/ 155 w 155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" h="171">
                  <a:moveTo>
                    <a:pt x="3" y="0"/>
                  </a:moveTo>
                  <a:cubicBezTo>
                    <a:pt x="3" y="0"/>
                    <a:pt x="0" y="55"/>
                    <a:pt x="58" y="110"/>
                  </a:cubicBezTo>
                  <a:cubicBezTo>
                    <a:pt x="116" y="165"/>
                    <a:pt x="155" y="171"/>
                    <a:pt x="155" y="171"/>
                  </a:cubicBezTo>
                  <a:cubicBezTo>
                    <a:pt x="155" y="171"/>
                    <a:pt x="101" y="37"/>
                    <a:pt x="3" y="0"/>
                  </a:cubicBezTo>
                  <a:close/>
                </a:path>
              </a:pathLst>
            </a:custGeom>
            <a:solidFill>
              <a:srgbClr val="F29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4159943A-24EC-4724-FE21-6803C58C5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612" y="273050"/>
              <a:ext cx="355600" cy="242888"/>
            </a:xfrm>
            <a:custGeom>
              <a:avLst/>
              <a:gdLst>
                <a:gd name="T0" fmla="*/ 0 w 112"/>
                <a:gd name="T1" fmla="*/ 0 h 77"/>
                <a:gd name="T2" fmla="*/ 1129030000 w 112"/>
                <a:gd name="T3" fmla="*/ 278605154 h 77"/>
                <a:gd name="T4" fmla="*/ 735885625 w 112"/>
                <a:gd name="T5" fmla="*/ 766163384 h 77"/>
                <a:gd name="T6" fmla="*/ 0 w 112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77"/>
                <a:gd name="T14" fmla="*/ 112 w 112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77">
                  <a:moveTo>
                    <a:pt x="0" y="0"/>
                  </a:moveTo>
                  <a:cubicBezTo>
                    <a:pt x="0" y="0"/>
                    <a:pt x="100" y="16"/>
                    <a:pt x="112" y="28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48" y="37"/>
                    <a:pt x="0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8C1CF2DE-7A0D-6A97-2A1D-D77E8A02D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3017838"/>
              <a:ext cx="104775" cy="101600"/>
            </a:xfrm>
            <a:custGeom>
              <a:avLst/>
              <a:gdLst>
                <a:gd name="T0" fmla="*/ 80645000 w 33"/>
                <a:gd name="T1" fmla="*/ 0 h 32"/>
                <a:gd name="T2" fmla="*/ 0 w 33"/>
                <a:gd name="T3" fmla="*/ 141128750 h 32"/>
                <a:gd name="T4" fmla="*/ 171370625 w 33"/>
                <a:gd name="T5" fmla="*/ 322580000 h 32"/>
                <a:gd name="T6" fmla="*/ 332660625 w 33"/>
                <a:gd name="T7" fmla="*/ 231854375 h 32"/>
                <a:gd name="T8" fmla="*/ 80645000 w 33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2"/>
                <a:gd name="T17" fmla="*/ 33 w 3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2">
                  <a:moveTo>
                    <a:pt x="8" y="0"/>
                  </a:moveTo>
                  <a:cubicBezTo>
                    <a:pt x="3" y="3"/>
                    <a:pt x="0" y="8"/>
                    <a:pt x="0" y="14"/>
                  </a:cubicBezTo>
                  <a:cubicBezTo>
                    <a:pt x="0" y="24"/>
                    <a:pt x="8" y="32"/>
                    <a:pt x="17" y="32"/>
                  </a:cubicBezTo>
                  <a:cubicBezTo>
                    <a:pt x="24" y="32"/>
                    <a:pt x="30" y="28"/>
                    <a:pt x="33" y="23"/>
                  </a:cubicBezTo>
                  <a:cubicBezTo>
                    <a:pt x="24" y="16"/>
                    <a:pt x="15" y="8"/>
                    <a:pt x="8" y="0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50FA7952-6AD2-194F-1D4E-0C0742A2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2873375"/>
              <a:ext cx="41275" cy="106363"/>
            </a:xfrm>
            <a:custGeom>
              <a:avLst/>
              <a:gdLst>
                <a:gd name="T0" fmla="*/ 0 w 13"/>
                <a:gd name="T1" fmla="*/ 332737876 h 34"/>
                <a:gd name="T2" fmla="*/ 131048125 w 13"/>
                <a:gd name="T3" fmla="*/ 166370502 h 34"/>
                <a:gd name="T4" fmla="*/ 0 w 13"/>
                <a:gd name="T5" fmla="*/ 0 h 34"/>
                <a:gd name="T6" fmla="*/ 0 w 13"/>
                <a:gd name="T7" fmla="*/ 332737876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4"/>
                <a:gd name="T14" fmla="*/ 13 w 13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4">
                  <a:moveTo>
                    <a:pt x="0" y="34"/>
                  </a:moveTo>
                  <a:cubicBezTo>
                    <a:pt x="8" y="32"/>
                    <a:pt x="13" y="25"/>
                    <a:pt x="13" y="17"/>
                  </a:cubicBezTo>
                  <a:cubicBezTo>
                    <a:pt x="13" y="9"/>
                    <a:pt x="7" y="2"/>
                    <a:pt x="0" y="0"/>
                  </a:cubicBezTo>
                  <a:cubicBezTo>
                    <a:pt x="0" y="11"/>
                    <a:pt x="0" y="23"/>
                    <a:pt x="0" y="34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65375ED6-0490-65AC-CB00-C590AA11D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325" y="3135313"/>
              <a:ext cx="88900" cy="114300"/>
            </a:xfrm>
            <a:custGeom>
              <a:avLst/>
              <a:gdLst>
                <a:gd name="T0" fmla="*/ 282257500 w 28"/>
                <a:gd name="T1" fmla="*/ 181451250 h 36"/>
                <a:gd name="T2" fmla="*/ 100806250 w 28"/>
                <a:gd name="T3" fmla="*/ 0 h 36"/>
                <a:gd name="T4" fmla="*/ 10080625 w 28"/>
                <a:gd name="T5" fmla="*/ 30241875 h 36"/>
                <a:gd name="T6" fmla="*/ 50403125 w 28"/>
                <a:gd name="T7" fmla="*/ 352821875 h 36"/>
                <a:gd name="T8" fmla="*/ 100806250 w 28"/>
                <a:gd name="T9" fmla="*/ 362902500 h 36"/>
                <a:gd name="T10" fmla="*/ 282257500 w 28"/>
                <a:gd name="T11" fmla="*/ 18145125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36"/>
                <a:gd name="T20" fmla="*/ 28 w 2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36">
                  <a:moveTo>
                    <a:pt x="28" y="18"/>
                  </a:moveTo>
                  <a:cubicBezTo>
                    <a:pt x="28" y="8"/>
                    <a:pt x="20" y="0"/>
                    <a:pt x="10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0" y="14"/>
                    <a:pt x="2" y="25"/>
                    <a:pt x="5" y="35"/>
                  </a:cubicBezTo>
                  <a:cubicBezTo>
                    <a:pt x="7" y="35"/>
                    <a:pt x="9" y="36"/>
                    <a:pt x="10" y="36"/>
                  </a:cubicBezTo>
                  <a:cubicBezTo>
                    <a:pt x="20" y="36"/>
                    <a:pt x="28" y="28"/>
                    <a:pt x="28" y="18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4B3F9E7B-9968-EF34-CB18-AD9DCF55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3201988"/>
              <a:ext cx="107950" cy="107950"/>
            </a:xfrm>
            <a:custGeom>
              <a:avLst/>
              <a:gdLst>
                <a:gd name="T0" fmla="*/ 342741250 w 34"/>
                <a:gd name="T1" fmla="*/ 120967500 h 34"/>
                <a:gd name="T2" fmla="*/ 171370625 w 34"/>
                <a:gd name="T3" fmla="*/ 0 h 34"/>
                <a:gd name="T4" fmla="*/ 0 w 34"/>
                <a:gd name="T5" fmla="*/ 171370625 h 34"/>
                <a:gd name="T6" fmla="*/ 131048125 w 34"/>
                <a:gd name="T7" fmla="*/ 342741250 h 34"/>
                <a:gd name="T8" fmla="*/ 342741250 w 34"/>
                <a:gd name="T9" fmla="*/ 12096750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4"/>
                <a:gd name="T17" fmla="*/ 34 w 3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4">
                  <a:moveTo>
                    <a:pt x="34" y="12"/>
                  </a:moveTo>
                  <a:cubicBezTo>
                    <a:pt x="32" y="5"/>
                    <a:pt x="25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5" y="32"/>
                    <a:pt x="13" y="34"/>
                  </a:cubicBezTo>
                  <a:cubicBezTo>
                    <a:pt x="21" y="28"/>
                    <a:pt x="28" y="20"/>
                    <a:pt x="34" y="12"/>
                  </a:cubicBezTo>
                  <a:close/>
                </a:path>
              </a:pathLst>
            </a:custGeom>
            <a:solidFill>
              <a:srgbClr val="906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64C5F52E-C1EF-B227-17F8-CB0DDD315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87" y="180975"/>
              <a:ext cx="1341437" cy="3400425"/>
            </a:xfrm>
            <a:custGeom>
              <a:avLst/>
              <a:gdLst>
                <a:gd name="T0" fmla="*/ 10056021 w 423"/>
                <a:gd name="T1" fmla="*/ 30071915 h 1074"/>
                <a:gd name="T2" fmla="*/ 30171233 w 423"/>
                <a:gd name="T3" fmla="*/ 90218911 h 1074"/>
                <a:gd name="T4" fmla="*/ 1136419126 w 423"/>
                <a:gd name="T5" fmla="*/ 832024474 h 1074"/>
                <a:gd name="T6" fmla="*/ 2147483647 w 423"/>
                <a:gd name="T7" fmla="*/ 2147483647 h 1074"/>
                <a:gd name="T8" fmla="*/ 2147483647 w 423"/>
                <a:gd name="T9" fmla="*/ 2147483647 h 1074"/>
                <a:gd name="T10" fmla="*/ 2147483647 w 423"/>
                <a:gd name="T11" fmla="*/ 2147483647 h 1074"/>
                <a:gd name="T12" fmla="*/ 2147483647 w 423"/>
                <a:gd name="T13" fmla="*/ 2147483647 h 1074"/>
                <a:gd name="T14" fmla="*/ 2147483647 w 423"/>
                <a:gd name="T15" fmla="*/ 2147483647 h 1074"/>
                <a:gd name="T16" fmla="*/ 2147483647 w 423"/>
                <a:gd name="T17" fmla="*/ 2147483647 h 1074"/>
                <a:gd name="T18" fmla="*/ 2147483647 w 423"/>
                <a:gd name="T19" fmla="*/ 2147483647 h 1074"/>
                <a:gd name="T20" fmla="*/ 2147483647 w 423"/>
                <a:gd name="T21" fmla="*/ 2147483647 h 1074"/>
                <a:gd name="T22" fmla="*/ 2147483647 w 423"/>
                <a:gd name="T23" fmla="*/ 2147483647 h 1074"/>
                <a:gd name="T24" fmla="*/ 1186702401 w 423"/>
                <a:gd name="T25" fmla="*/ 771877478 h 1074"/>
                <a:gd name="T26" fmla="*/ 60339295 w 423"/>
                <a:gd name="T27" fmla="*/ 10023972 h 1074"/>
                <a:gd name="T28" fmla="*/ 10056021 w 423"/>
                <a:gd name="T29" fmla="*/ 30071915 h 10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3"/>
                <a:gd name="T46" fmla="*/ 0 h 1074"/>
                <a:gd name="T47" fmla="*/ 423 w 423"/>
                <a:gd name="T48" fmla="*/ 1074 h 10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3" h="1074">
                  <a:moveTo>
                    <a:pt x="1" y="3"/>
                  </a:moveTo>
                  <a:cubicBezTo>
                    <a:pt x="0" y="5"/>
                    <a:pt x="1" y="8"/>
                    <a:pt x="3" y="9"/>
                  </a:cubicBezTo>
                  <a:cubicBezTo>
                    <a:pt x="3" y="9"/>
                    <a:pt x="53" y="33"/>
                    <a:pt x="113" y="83"/>
                  </a:cubicBezTo>
                  <a:cubicBezTo>
                    <a:pt x="168" y="129"/>
                    <a:pt x="243" y="208"/>
                    <a:pt x="290" y="321"/>
                  </a:cubicBezTo>
                  <a:cubicBezTo>
                    <a:pt x="375" y="527"/>
                    <a:pt x="369" y="663"/>
                    <a:pt x="366" y="753"/>
                  </a:cubicBezTo>
                  <a:cubicBezTo>
                    <a:pt x="365" y="771"/>
                    <a:pt x="365" y="771"/>
                    <a:pt x="365" y="771"/>
                  </a:cubicBezTo>
                  <a:cubicBezTo>
                    <a:pt x="362" y="871"/>
                    <a:pt x="373" y="1009"/>
                    <a:pt x="415" y="1072"/>
                  </a:cubicBezTo>
                  <a:cubicBezTo>
                    <a:pt x="416" y="1074"/>
                    <a:pt x="418" y="1074"/>
                    <a:pt x="420" y="1073"/>
                  </a:cubicBezTo>
                  <a:cubicBezTo>
                    <a:pt x="422" y="1072"/>
                    <a:pt x="423" y="1069"/>
                    <a:pt x="421" y="1067"/>
                  </a:cubicBezTo>
                  <a:cubicBezTo>
                    <a:pt x="381" y="1006"/>
                    <a:pt x="370" y="870"/>
                    <a:pt x="373" y="772"/>
                  </a:cubicBezTo>
                  <a:cubicBezTo>
                    <a:pt x="374" y="754"/>
                    <a:pt x="374" y="754"/>
                    <a:pt x="374" y="754"/>
                  </a:cubicBezTo>
                  <a:cubicBezTo>
                    <a:pt x="378" y="663"/>
                    <a:pt x="383" y="526"/>
                    <a:pt x="297" y="318"/>
                  </a:cubicBezTo>
                  <a:cubicBezTo>
                    <a:pt x="250" y="204"/>
                    <a:pt x="174" y="124"/>
                    <a:pt x="118" y="77"/>
                  </a:cubicBezTo>
                  <a:cubicBezTo>
                    <a:pt x="57" y="26"/>
                    <a:pt x="7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6" name="Oval 220">
              <a:extLst>
                <a:ext uri="{FF2B5EF4-FFF2-40B4-BE49-F238E27FC236}">
                  <a16:creationId xmlns:a16="http://schemas.microsoft.com/office/drawing/2014/main" id="{2F3C4AC2-8CB4-90FC-1B19-2CCC65CF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312" y="3382963"/>
              <a:ext cx="31750" cy="3492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Oval 221">
              <a:extLst>
                <a:ext uri="{FF2B5EF4-FFF2-40B4-BE49-F238E27FC236}">
                  <a16:creationId xmlns:a16="http://schemas.microsoft.com/office/drawing/2014/main" id="{F921826F-2534-B540-3C62-AADC25657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2" y="3297238"/>
              <a:ext cx="31750" cy="3492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Oval 222">
              <a:extLst>
                <a:ext uri="{FF2B5EF4-FFF2-40B4-BE49-F238E27FC236}">
                  <a16:creationId xmlns:a16="http://schemas.microsoft.com/office/drawing/2014/main" id="{7F26C225-9F90-1FCD-FB05-A7279F64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912" y="3414713"/>
              <a:ext cx="34925" cy="31750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Oval 223">
              <a:extLst>
                <a:ext uri="{FF2B5EF4-FFF2-40B4-BE49-F238E27FC236}">
                  <a16:creationId xmlns:a16="http://schemas.microsoft.com/office/drawing/2014/main" id="{4A30ECDD-15A9-682E-0F31-6801CF20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3408363"/>
              <a:ext cx="31750" cy="3492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Oval 224">
              <a:extLst>
                <a:ext uri="{FF2B5EF4-FFF2-40B4-BE49-F238E27FC236}">
                  <a16:creationId xmlns:a16="http://schemas.microsoft.com/office/drawing/2014/main" id="{904A1651-3BCC-8511-C0F1-13F0C308C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112" y="3506788"/>
              <a:ext cx="33337" cy="3492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Oval 225">
              <a:extLst>
                <a:ext uri="{FF2B5EF4-FFF2-40B4-BE49-F238E27FC236}">
                  <a16:creationId xmlns:a16="http://schemas.microsoft.com/office/drawing/2014/main" id="{F5A14000-7714-A3C1-F68A-979586DC4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037" y="3562350"/>
              <a:ext cx="31750" cy="34925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Oval 226">
              <a:extLst>
                <a:ext uri="{FF2B5EF4-FFF2-40B4-BE49-F238E27FC236}">
                  <a16:creationId xmlns:a16="http://schemas.microsoft.com/office/drawing/2014/main" id="{AAF8C486-5AA0-C2D4-38E8-0E9B0DD6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3571875"/>
              <a:ext cx="31750" cy="31750"/>
            </a:xfrm>
            <a:prstGeom prst="ellipse">
              <a:avLst/>
            </a:prstGeom>
            <a:solidFill>
              <a:srgbClr val="A7B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Freeform 227">
              <a:extLst>
                <a:ext uri="{FF2B5EF4-FFF2-40B4-BE49-F238E27FC236}">
                  <a16:creationId xmlns:a16="http://schemas.microsoft.com/office/drawing/2014/main" id="{06BEE2F6-F754-9C3B-4CCC-BE9B21E5B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2" y="3049588"/>
              <a:ext cx="239712" cy="193675"/>
            </a:xfrm>
            <a:custGeom>
              <a:avLst/>
              <a:gdLst>
                <a:gd name="T0" fmla="*/ 0 w 76"/>
                <a:gd name="T1" fmla="*/ 0 h 61"/>
                <a:gd name="T2" fmla="*/ 756076881 w 76"/>
                <a:gd name="T3" fmla="*/ 90725625 h 61"/>
                <a:gd name="T4" fmla="*/ 358142344 w 76"/>
                <a:gd name="T5" fmla="*/ 614918125 h 61"/>
                <a:gd name="T6" fmla="*/ 0 w 76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1"/>
                <a:gd name="T14" fmla="*/ 76 w 7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1">
                  <a:moveTo>
                    <a:pt x="0" y="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6" y="18"/>
                    <a:pt x="0" y="0"/>
                  </a:cubicBezTo>
                  <a:close/>
                </a:path>
              </a:pathLst>
            </a:custGeom>
            <a:solidFill>
              <a:srgbClr val="6A9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Freeform 228">
              <a:extLst>
                <a:ext uri="{FF2B5EF4-FFF2-40B4-BE49-F238E27FC236}">
                  <a16:creationId xmlns:a16="http://schemas.microsoft.com/office/drawing/2014/main" id="{EC5E3653-495A-3D90-2919-5E5FEEF49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912" y="3100388"/>
              <a:ext cx="138112" cy="107950"/>
            </a:xfrm>
            <a:custGeom>
              <a:avLst/>
              <a:gdLst>
                <a:gd name="T0" fmla="*/ 0 w 44"/>
                <a:gd name="T1" fmla="*/ 0 h 34"/>
                <a:gd name="T2" fmla="*/ 433521012 w 44"/>
                <a:gd name="T3" fmla="*/ 50403125 h 34"/>
                <a:gd name="T4" fmla="*/ 206907471 w 44"/>
                <a:gd name="T5" fmla="*/ 342741250 h 34"/>
                <a:gd name="T6" fmla="*/ 0 w 44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4"/>
                <a:gd name="T14" fmla="*/ 44 w 4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4">
                  <a:moveTo>
                    <a:pt x="0" y="0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FF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229">
              <a:extLst>
                <a:ext uri="{FF2B5EF4-FFF2-40B4-BE49-F238E27FC236}">
                  <a16:creationId xmlns:a16="http://schemas.microsoft.com/office/drawing/2014/main" id="{D638924E-6758-B2AC-5590-93E727DDD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62" y="212725"/>
              <a:ext cx="1223962" cy="3473450"/>
            </a:xfrm>
            <a:custGeom>
              <a:avLst/>
              <a:gdLst>
                <a:gd name="T0" fmla="*/ 492670072 w 386"/>
                <a:gd name="T1" fmla="*/ 0 h 1097"/>
                <a:gd name="T2" fmla="*/ 40219518 w 386"/>
                <a:gd name="T3" fmla="*/ 2147483647 h 1097"/>
                <a:gd name="T4" fmla="*/ 2147483647 w 386"/>
                <a:gd name="T5" fmla="*/ 2147483647 h 1097"/>
                <a:gd name="T6" fmla="*/ 2147483647 w 386"/>
                <a:gd name="T7" fmla="*/ 2147483647 h 1097"/>
                <a:gd name="T8" fmla="*/ 2147483647 w 386"/>
                <a:gd name="T9" fmla="*/ 2147483647 h 1097"/>
                <a:gd name="T10" fmla="*/ 2147483647 w 386"/>
                <a:gd name="T11" fmla="*/ 2147483647 h 1097"/>
                <a:gd name="T12" fmla="*/ 2147483647 w 386"/>
                <a:gd name="T13" fmla="*/ 2147483647 h 1097"/>
                <a:gd name="T14" fmla="*/ 120655384 w 386"/>
                <a:gd name="T15" fmla="*/ 2147483647 h 1097"/>
                <a:gd name="T16" fmla="*/ 522834711 w 386"/>
                <a:gd name="T17" fmla="*/ 80205982 h 1097"/>
                <a:gd name="T18" fmla="*/ 542944470 w 386"/>
                <a:gd name="T19" fmla="*/ 30076847 h 1097"/>
                <a:gd name="T20" fmla="*/ 492670072 w 386"/>
                <a:gd name="T21" fmla="*/ 0 h 10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6"/>
                <a:gd name="T34" fmla="*/ 0 h 1097"/>
                <a:gd name="T35" fmla="*/ 386 w 386"/>
                <a:gd name="T36" fmla="*/ 1097 h 10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6" h="1097">
                  <a:moveTo>
                    <a:pt x="49" y="0"/>
                  </a:moveTo>
                  <a:cubicBezTo>
                    <a:pt x="45" y="2"/>
                    <a:pt x="7" y="23"/>
                    <a:pt x="4" y="238"/>
                  </a:cubicBezTo>
                  <a:cubicBezTo>
                    <a:pt x="0" y="469"/>
                    <a:pt x="93" y="689"/>
                    <a:pt x="272" y="874"/>
                  </a:cubicBezTo>
                  <a:cubicBezTo>
                    <a:pt x="273" y="875"/>
                    <a:pt x="369" y="980"/>
                    <a:pt x="378" y="1093"/>
                  </a:cubicBezTo>
                  <a:cubicBezTo>
                    <a:pt x="378" y="1095"/>
                    <a:pt x="380" y="1097"/>
                    <a:pt x="382" y="1097"/>
                  </a:cubicBezTo>
                  <a:cubicBezTo>
                    <a:pt x="384" y="1097"/>
                    <a:pt x="386" y="1095"/>
                    <a:pt x="386" y="1093"/>
                  </a:cubicBezTo>
                  <a:cubicBezTo>
                    <a:pt x="377" y="977"/>
                    <a:pt x="279" y="869"/>
                    <a:pt x="278" y="868"/>
                  </a:cubicBezTo>
                  <a:cubicBezTo>
                    <a:pt x="101" y="685"/>
                    <a:pt x="9" y="467"/>
                    <a:pt x="12" y="238"/>
                  </a:cubicBezTo>
                  <a:cubicBezTo>
                    <a:pt x="15" y="29"/>
                    <a:pt x="52" y="8"/>
                    <a:pt x="52" y="8"/>
                  </a:cubicBezTo>
                  <a:cubicBezTo>
                    <a:pt x="54" y="7"/>
                    <a:pt x="55" y="5"/>
                    <a:pt x="54" y="3"/>
                  </a:cubicBezTo>
                  <a:cubicBezTo>
                    <a:pt x="53" y="1"/>
                    <a:pt x="51" y="0"/>
                    <a:pt x="49" y="0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Freeform 230">
              <a:extLst>
                <a:ext uri="{FF2B5EF4-FFF2-40B4-BE49-F238E27FC236}">
                  <a16:creationId xmlns:a16="http://schemas.microsoft.com/office/drawing/2014/main" id="{2E5ED78E-4322-0B8C-5EFF-4EB7FD2EE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162" y="25400"/>
              <a:ext cx="193675" cy="171450"/>
            </a:xfrm>
            <a:custGeom>
              <a:avLst/>
              <a:gdLst>
                <a:gd name="T0" fmla="*/ 110886875 w 61"/>
                <a:gd name="T1" fmla="*/ 0 h 54"/>
                <a:gd name="T2" fmla="*/ 0 w 61"/>
                <a:gd name="T3" fmla="*/ 241935000 h 54"/>
                <a:gd name="T4" fmla="*/ 302418750 w 61"/>
                <a:gd name="T5" fmla="*/ 544353750 h 54"/>
                <a:gd name="T6" fmla="*/ 614918125 w 61"/>
                <a:gd name="T7" fmla="*/ 241935000 h 54"/>
                <a:gd name="T8" fmla="*/ 504031250 w 61"/>
                <a:gd name="T9" fmla="*/ 0 h 54"/>
                <a:gd name="T10" fmla="*/ 110886875 w 61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4"/>
                <a:gd name="T20" fmla="*/ 61 w 6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4">
                  <a:moveTo>
                    <a:pt x="11" y="0"/>
                  </a:moveTo>
                  <a:cubicBezTo>
                    <a:pt x="5" y="6"/>
                    <a:pt x="0" y="14"/>
                    <a:pt x="0" y="24"/>
                  </a:cubicBezTo>
                  <a:cubicBezTo>
                    <a:pt x="0" y="41"/>
                    <a:pt x="14" y="54"/>
                    <a:pt x="30" y="54"/>
                  </a:cubicBezTo>
                  <a:cubicBezTo>
                    <a:pt x="47" y="54"/>
                    <a:pt x="61" y="41"/>
                    <a:pt x="61" y="24"/>
                  </a:cubicBezTo>
                  <a:cubicBezTo>
                    <a:pt x="61" y="14"/>
                    <a:pt x="57" y="6"/>
                    <a:pt x="50" y="0"/>
                  </a:cubicBezTo>
                  <a:cubicBezTo>
                    <a:pt x="37" y="0"/>
                    <a:pt x="24" y="0"/>
                    <a:pt x="11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Freeform 231">
              <a:extLst>
                <a:ext uri="{FF2B5EF4-FFF2-40B4-BE49-F238E27FC236}">
                  <a16:creationId xmlns:a16="http://schemas.microsoft.com/office/drawing/2014/main" id="{E8520CCD-36EB-3F51-95F5-3A14C949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62" y="234950"/>
              <a:ext cx="185737" cy="131763"/>
            </a:xfrm>
            <a:custGeom>
              <a:avLst/>
              <a:gdLst>
                <a:gd name="T0" fmla="*/ 277491078 w 59"/>
                <a:gd name="T1" fmla="*/ 0 h 42"/>
                <a:gd name="T2" fmla="*/ 0 w 59"/>
                <a:gd name="T3" fmla="*/ 186999932 h 42"/>
                <a:gd name="T4" fmla="*/ 564895475 w 59"/>
                <a:gd name="T5" fmla="*/ 413368766 h 42"/>
                <a:gd name="T6" fmla="*/ 584715816 w 59"/>
                <a:gd name="T7" fmla="*/ 305106638 h 42"/>
                <a:gd name="T8" fmla="*/ 277491078 w 5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2"/>
                <a:gd name="T17" fmla="*/ 59 w 5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2">
                  <a:moveTo>
                    <a:pt x="28" y="0"/>
                  </a:moveTo>
                  <a:cubicBezTo>
                    <a:pt x="16" y="0"/>
                    <a:pt x="5" y="8"/>
                    <a:pt x="0" y="19"/>
                  </a:cubicBezTo>
                  <a:cubicBezTo>
                    <a:pt x="20" y="25"/>
                    <a:pt x="39" y="33"/>
                    <a:pt x="57" y="42"/>
                  </a:cubicBezTo>
                  <a:cubicBezTo>
                    <a:pt x="58" y="38"/>
                    <a:pt x="59" y="35"/>
                    <a:pt x="59" y="31"/>
                  </a:cubicBezTo>
                  <a:cubicBezTo>
                    <a:pt x="59" y="14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Freeform 232">
              <a:extLst>
                <a:ext uri="{FF2B5EF4-FFF2-40B4-BE49-F238E27FC236}">
                  <a16:creationId xmlns:a16="http://schemas.microsoft.com/office/drawing/2014/main" id="{0C40DE66-12A6-7222-4E01-1C649BDB3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700" y="73025"/>
              <a:ext cx="187325" cy="114300"/>
            </a:xfrm>
            <a:custGeom>
              <a:avLst/>
              <a:gdLst>
                <a:gd name="T0" fmla="*/ 0 w 59"/>
                <a:gd name="T1" fmla="*/ 60483750 h 36"/>
                <a:gd name="T2" fmla="*/ 312499375 w 59"/>
                <a:gd name="T3" fmla="*/ 362902500 h 36"/>
                <a:gd name="T4" fmla="*/ 594756875 w 59"/>
                <a:gd name="T5" fmla="*/ 171370625 h 36"/>
                <a:gd name="T6" fmla="*/ 10080625 w 59"/>
                <a:gd name="T7" fmla="*/ 0 h 36"/>
                <a:gd name="T8" fmla="*/ 0 w 59"/>
                <a:gd name="T9" fmla="*/ 6048375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6"/>
                <a:gd name="T17" fmla="*/ 59 w 5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6">
                  <a:moveTo>
                    <a:pt x="0" y="6"/>
                  </a:moveTo>
                  <a:cubicBezTo>
                    <a:pt x="0" y="23"/>
                    <a:pt x="14" y="36"/>
                    <a:pt x="31" y="36"/>
                  </a:cubicBezTo>
                  <a:cubicBezTo>
                    <a:pt x="43" y="36"/>
                    <a:pt x="54" y="28"/>
                    <a:pt x="59" y="17"/>
                  </a:cubicBezTo>
                  <a:cubicBezTo>
                    <a:pt x="40" y="11"/>
                    <a:pt x="20" y="5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Freeform 233">
              <a:extLst>
                <a:ext uri="{FF2B5EF4-FFF2-40B4-BE49-F238E27FC236}">
                  <a16:creationId xmlns:a16="http://schemas.microsoft.com/office/drawing/2014/main" id="{690E31A1-7868-4063-2372-EAC266FE5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263525"/>
              <a:ext cx="180975" cy="131763"/>
            </a:xfrm>
            <a:custGeom>
              <a:avLst/>
              <a:gdLst>
                <a:gd name="T0" fmla="*/ 312499375 w 57"/>
                <a:gd name="T1" fmla="*/ 0 h 42"/>
                <a:gd name="T2" fmla="*/ 0 w 57"/>
                <a:gd name="T3" fmla="*/ 305106638 h 42"/>
                <a:gd name="T4" fmla="*/ 30241875 w 57"/>
                <a:gd name="T5" fmla="*/ 413368766 h 42"/>
                <a:gd name="T6" fmla="*/ 574595625 w 57"/>
                <a:gd name="T7" fmla="*/ 157472471 h 42"/>
                <a:gd name="T8" fmla="*/ 312499375 w 5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2"/>
                <a:gd name="T17" fmla="*/ 57 w 5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35"/>
                    <a:pt x="1" y="39"/>
                    <a:pt x="3" y="4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2" y="7"/>
                    <a:pt x="42" y="0"/>
                    <a:pt x="31" y="0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Freeform 234">
              <a:extLst>
                <a:ext uri="{FF2B5EF4-FFF2-40B4-BE49-F238E27FC236}">
                  <a16:creationId xmlns:a16="http://schemas.microsoft.com/office/drawing/2014/main" id="{A8550D0C-D66B-8175-1D6F-ACEEDF51A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37" y="57150"/>
              <a:ext cx="184150" cy="92075"/>
            </a:xfrm>
            <a:custGeom>
              <a:avLst/>
              <a:gdLst>
                <a:gd name="T0" fmla="*/ 0 w 58"/>
                <a:gd name="T1" fmla="*/ 90725625 h 29"/>
                <a:gd name="T2" fmla="*/ 282257500 w 58"/>
                <a:gd name="T3" fmla="*/ 292338125 h 29"/>
                <a:gd name="T4" fmla="*/ 584676250 w 58"/>
                <a:gd name="T5" fmla="*/ 0 h 29"/>
                <a:gd name="T6" fmla="*/ 433466875 w 58"/>
                <a:gd name="T7" fmla="*/ 20161250 h 29"/>
                <a:gd name="T8" fmla="*/ 0 w 58"/>
                <a:gd name="T9" fmla="*/ 90725625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9"/>
                <a:gd name="T17" fmla="*/ 58 w 5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9">
                  <a:moveTo>
                    <a:pt x="0" y="9"/>
                  </a:moveTo>
                  <a:cubicBezTo>
                    <a:pt x="4" y="21"/>
                    <a:pt x="15" y="29"/>
                    <a:pt x="28" y="29"/>
                  </a:cubicBezTo>
                  <a:cubicBezTo>
                    <a:pt x="44" y="29"/>
                    <a:pt x="58" y="16"/>
                    <a:pt x="58" y="0"/>
                  </a:cubicBezTo>
                  <a:cubicBezTo>
                    <a:pt x="53" y="0"/>
                    <a:pt x="48" y="1"/>
                    <a:pt x="43" y="2"/>
                  </a:cubicBezTo>
                  <a:cubicBezTo>
                    <a:pt x="29" y="4"/>
                    <a:pt x="14" y="6"/>
                    <a:pt x="0" y="9"/>
                  </a:cubicBezTo>
                  <a:close/>
                </a:path>
              </a:pathLst>
            </a:custGeom>
            <a:solidFill>
              <a:srgbClr val="FF7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Freeform 235">
              <a:extLst>
                <a:ext uri="{FF2B5EF4-FFF2-40B4-BE49-F238E27FC236}">
                  <a16:creationId xmlns:a16="http://schemas.microsoft.com/office/drawing/2014/main" id="{6213C830-BE78-7979-DDF5-86CDB17A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27000"/>
              <a:ext cx="1912937" cy="3444875"/>
            </a:xfrm>
            <a:custGeom>
              <a:avLst/>
              <a:gdLst>
                <a:gd name="T0" fmla="*/ 40254159 w 603"/>
                <a:gd name="T1" fmla="*/ 180450658 h 1088"/>
                <a:gd name="T2" fmla="*/ 10062747 w 603"/>
                <a:gd name="T3" fmla="*/ 230578655 h 1088"/>
                <a:gd name="T4" fmla="*/ 50320077 w 603"/>
                <a:gd name="T5" fmla="*/ 260651654 h 1088"/>
                <a:gd name="T6" fmla="*/ 2147483647 w 603"/>
                <a:gd name="T7" fmla="*/ 1142862611 h 1088"/>
                <a:gd name="T8" fmla="*/ 2147483647 w 603"/>
                <a:gd name="T9" fmla="*/ 2147483647 h 1088"/>
                <a:gd name="T10" fmla="*/ 2147483647 w 603"/>
                <a:gd name="T11" fmla="*/ 2147483647 h 1088"/>
                <a:gd name="T12" fmla="*/ 2147483647 w 603"/>
                <a:gd name="T13" fmla="*/ 2147483647 h 1088"/>
                <a:gd name="T14" fmla="*/ 2147483647 w 603"/>
                <a:gd name="T15" fmla="*/ 2147483647 h 1088"/>
                <a:gd name="T16" fmla="*/ 2147483647 w 603"/>
                <a:gd name="T17" fmla="*/ 2147483647 h 1088"/>
                <a:gd name="T18" fmla="*/ 2147483647 w 603"/>
                <a:gd name="T19" fmla="*/ 2147483647 h 1088"/>
                <a:gd name="T20" fmla="*/ 2147483647 w 603"/>
                <a:gd name="T21" fmla="*/ 2147483647 h 1088"/>
                <a:gd name="T22" fmla="*/ 2147483647 w 603"/>
                <a:gd name="T23" fmla="*/ 2147483647 h 1088"/>
                <a:gd name="T24" fmla="*/ 2147483647 w 603"/>
                <a:gd name="T25" fmla="*/ 1072685948 h 1088"/>
                <a:gd name="T26" fmla="*/ 1137220426 w 603"/>
                <a:gd name="T27" fmla="*/ 190478157 h 1088"/>
                <a:gd name="T28" fmla="*/ 40254159 w 603"/>
                <a:gd name="T29" fmla="*/ 180450658 h 10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3"/>
                <a:gd name="T46" fmla="*/ 0 h 1088"/>
                <a:gd name="T47" fmla="*/ 603 w 603"/>
                <a:gd name="T48" fmla="*/ 1088 h 10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3" h="1088">
                  <a:moveTo>
                    <a:pt x="4" y="18"/>
                  </a:moveTo>
                  <a:cubicBezTo>
                    <a:pt x="2" y="19"/>
                    <a:pt x="0" y="21"/>
                    <a:pt x="1" y="23"/>
                  </a:cubicBezTo>
                  <a:cubicBezTo>
                    <a:pt x="1" y="25"/>
                    <a:pt x="3" y="27"/>
                    <a:pt x="5" y="26"/>
                  </a:cubicBezTo>
                  <a:cubicBezTo>
                    <a:pt x="7" y="26"/>
                    <a:pt x="176" y="0"/>
                    <a:pt x="352" y="114"/>
                  </a:cubicBezTo>
                  <a:cubicBezTo>
                    <a:pt x="526" y="225"/>
                    <a:pt x="603" y="505"/>
                    <a:pt x="557" y="681"/>
                  </a:cubicBezTo>
                  <a:cubicBezTo>
                    <a:pt x="541" y="742"/>
                    <a:pt x="519" y="797"/>
                    <a:pt x="500" y="846"/>
                  </a:cubicBezTo>
                  <a:cubicBezTo>
                    <a:pt x="465" y="933"/>
                    <a:pt x="435" y="1008"/>
                    <a:pt x="453" y="1084"/>
                  </a:cubicBezTo>
                  <a:cubicBezTo>
                    <a:pt x="454" y="1086"/>
                    <a:pt x="456" y="1088"/>
                    <a:pt x="458" y="1087"/>
                  </a:cubicBezTo>
                  <a:cubicBezTo>
                    <a:pt x="460" y="1087"/>
                    <a:pt x="462" y="1084"/>
                    <a:pt x="461" y="1082"/>
                  </a:cubicBezTo>
                  <a:cubicBezTo>
                    <a:pt x="443" y="1009"/>
                    <a:pt x="472" y="938"/>
                    <a:pt x="507" y="849"/>
                  </a:cubicBezTo>
                  <a:cubicBezTo>
                    <a:pt x="527" y="800"/>
                    <a:pt x="549" y="745"/>
                    <a:pt x="565" y="683"/>
                  </a:cubicBezTo>
                  <a:cubicBezTo>
                    <a:pt x="588" y="596"/>
                    <a:pt x="581" y="481"/>
                    <a:pt x="546" y="374"/>
                  </a:cubicBezTo>
                  <a:cubicBezTo>
                    <a:pt x="507" y="255"/>
                    <a:pt x="440" y="161"/>
                    <a:pt x="356" y="107"/>
                  </a:cubicBezTo>
                  <a:cubicBezTo>
                    <a:pt x="263" y="47"/>
                    <a:pt x="172" y="26"/>
                    <a:pt x="113" y="19"/>
                  </a:cubicBezTo>
                  <a:cubicBezTo>
                    <a:pt x="48" y="11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D7DE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Freeform 236">
              <a:extLst>
                <a:ext uri="{FF2B5EF4-FFF2-40B4-BE49-F238E27FC236}">
                  <a16:creationId xmlns:a16="http://schemas.microsoft.com/office/drawing/2014/main" id="{DBCF3BE4-C3F4-C0ED-4B69-5B20ABC6F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187" y="3629025"/>
              <a:ext cx="823912" cy="276225"/>
            </a:xfrm>
            <a:custGeom>
              <a:avLst/>
              <a:gdLst>
                <a:gd name="T0" fmla="*/ 0 w 260"/>
                <a:gd name="T1" fmla="*/ 635079375 h 87"/>
                <a:gd name="T2" fmla="*/ 200838057 w 260"/>
                <a:gd name="T3" fmla="*/ 796369375 h 87"/>
                <a:gd name="T4" fmla="*/ 1194982951 w 260"/>
                <a:gd name="T5" fmla="*/ 786288750 h 87"/>
                <a:gd name="T6" fmla="*/ 2147483647 w 260"/>
                <a:gd name="T7" fmla="*/ 504031250 h 87"/>
                <a:gd name="T8" fmla="*/ 2147483647 w 260"/>
                <a:gd name="T9" fmla="*/ 10080625 h 87"/>
                <a:gd name="T10" fmla="*/ 2147483647 w 260"/>
                <a:gd name="T11" fmla="*/ 0 h 87"/>
                <a:gd name="T12" fmla="*/ 0 w 260"/>
                <a:gd name="T13" fmla="*/ 63507937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87"/>
                <a:gd name="T23" fmla="*/ 260 w 260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87">
                  <a:moveTo>
                    <a:pt x="0" y="63"/>
                  </a:moveTo>
                  <a:cubicBezTo>
                    <a:pt x="5" y="71"/>
                    <a:pt x="11" y="77"/>
                    <a:pt x="20" y="79"/>
                  </a:cubicBezTo>
                  <a:cubicBezTo>
                    <a:pt x="51" y="87"/>
                    <a:pt x="87" y="83"/>
                    <a:pt x="119" y="78"/>
                  </a:cubicBezTo>
                  <a:cubicBezTo>
                    <a:pt x="152" y="74"/>
                    <a:pt x="185" y="64"/>
                    <a:pt x="215" y="50"/>
                  </a:cubicBezTo>
                  <a:cubicBezTo>
                    <a:pt x="234" y="41"/>
                    <a:pt x="260" y="28"/>
                    <a:pt x="255" y="1"/>
                  </a:cubicBezTo>
                  <a:cubicBezTo>
                    <a:pt x="255" y="1"/>
                    <a:pt x="255" y="0"/>
                    <a:pt x="255" y="0"/>
                  </a:cubicBezTo>
                  <a:cubicBezTo>
                    <a:pt x="191" y="57"/>
                    <a:pt x="85" y="69"/>
                    <a:pt x="0" y="63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Freeform 237">
              <a:extLst>
                <a:ext uri="{FF2B5EF4-FFF2-40B4-BE49-F238E27FC236}">
                  <a16:creationId xmlns:a16="http://schemas.microsoft.com/office/drawing/2014/main" id="{4BE7886C-4C0C-9BF7-44E1-CD7339181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7" y="3503613"/>
              <a:ext cx="858837" cy="344488"/>
            </a:xfrm>
            <a:custGeom>
              <a:avLst/>
              <a:gdLst>
                <a:gd name="T0" fmla="*/ 2058908004 w 271"/>
                <a:gd name="T1" fmla="*/ 249709554 h 109"/>
                <a:gd name="T2" fmla="*/ 1918299591 w 271"/>
                <a:gd name="T3" fmla="*/ 309640985 h 109"/>
                <a:gd name="T4" fmla="*/ 0 w 271"/>
                <a:gd name="T5" fmla="*/ 539373395 h 109"/>
                <a:gd name="T6" fmla="*/ 160694424 w 271"/>
                <a:gd name="T7" fmla="*/ 1028802350 h 109"/>
                <a:gd name="T8" fmla="*/ 2147483647 w 271"/>
                <a:gd name="T9" fmla="*/ 399536550 h 109"/>
                <a:gd name="T10" fmla="*/ 2147483647 w 271"/>
                <a:gd name="T11" fmla="*/ 0 h 109"/>
                <a:gd name="T12" fmla="*/ 2058908004 w 271"/>
                <a:gd name="T13" fmla="*/ 249709554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109"/>
                <a:gd name="T23" fmla="*/ 271 w 271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109">
                  <a:moveTo>
                    <a:pt x="205" y="25"/>
                  </a:moveTo>
                  <a:cubicBezTo>
                    <a:pt x="203" y="27"/>
                    <a:pt x="193" y="29"/>
                    <a:pt x="191" y="31"/>
                  </a:cubicBezTo>
                  <a:cubicBezTo>
                    <a:pt x="131" y="54"/>
                    <a:pt x="65" y="60"/>
                    <a:pt x="0" y="54"/>
                  </a:cubicBezTo>
                  <a:cubicBezTo>
                    <a:pt x="3" y="68"/>
                    <a:pt x="7" y="88"/>
                    <a:pt x="16" y="103"/>
                  </a:cubicBezTo>
                  <a:cubicBezTo>
                    <a:pt x="101" y="109"/>
                    <a:pt x="207" y="97"/>
                    <a:pt x="271" y="40"/>
                  </a:cubicBezTo>
                  <a:cubicBezTo>
                    <a:pt x="269" y="29"/>
                    <a:pt x="265" y="11"/>
                    <a:pt x="262" y="0"/>
                  </a:cubicBezTo>
                  <a:cubicBezTo>
                    <a:pt x="245" y="11"/>
                    <a:pt x="226" y="19"/>
                    <a:pt x="205" y="25"/>
                  </a:cubicBezTo>
                  <a:close/>
                </a:path>
              </a:pathLst>
            </a:custGeom>
            <a:solidFill>
              <a:srgbClr val="FF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Freeform 238">
              <a:extLst>
                <a:ext uri="{FF2B5EF4-FFF2-40B4-BE49-F238E27FC236}">
                  <a16:creationId xmlns:a16="http://schemas.microsoft.com/office/drawing/2014/main" id="{922D4711-4BA1-A993-0E60-73E305A2F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2" y="3414713"/>
              <a:ext cx="839787" cy="277813"/>
            </a:xfrm>
            <a:custGeom>
              <a:avLst/>
              <a:gdLst>
                <a:gd name="T0" fmla="*/ 2147483647 w 265"/>
                <a:gd name="T1" fmla="*/ 0 h 88"/>
                <a:gd name="T2" fmla="*/ 0 w 265"/>
                <a:gd name="T3" fmla="*/ 657785417 h 88"/>
                <a:gd name="T4" fmla="*/ 30127755 w 265"/>
                <a:gd name="T5" fmla="*/ 817246922 h 88"/>
                <a:gd name="T6" fmla="*/ 1948264643 w 265"/>
                <a:gd name="T7" fmla="*/ 588019627 h 88"/>
                <a:gd name="T8" fmla="*/ 2088864001 w 265"/>
                <a:gd name="T9" fmla="*/ 528220379 h 88"/>
                <a:gd name="T10" fmla="*/ 2147483647 w 265"/>
                <a:gd name="T11" fmla="*/ 279060002 h 88"/>
                <a:gd name="T12" fmla="*/ 2147483647 w 265"/>
                <a:gd name="T13" fmla="*/ 19933083 h 88"/>
                <a:gd name="T14" fmla="*/ 2147483647 w 265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5"/>
                <a:gd name="T25" fmla="*/ 0 h 88"/>
                <a:gd name="T26" fmla="*/ 265 w 265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" h="88">
                  <a:moveTo>
                    <a:pt x="261" y="0"/>
                  </a:moveTo>
                  <a:cubicBezTo>
                    <a:pt x="192" y="54"/>
                    <a:pt x="87" y="69"/>
                    <a:pt x="0" y="66"/>
                  </a:cubicBezTo>
                  <a:cubicBezTo>
                    <a:pt x="1" y="71"/>
                    <a:pt x="2" y="76"/>
                    <a:pt x="3" y="82"/>
                  </a:cubicBezTo>
                  <a:cubicBezTo>
                    <a:pt x="68" y="88"/>
                    <a:pt x="134" y="82"/>
                    <a:pt x="194" y="59"/>
                  </a:cubicBezTo>
                  <a:cubicBezTo>
                    <a:pt x="196" y="57"/>
                    <a:pt x="206" y="55"/>
                    <a:pt x="208" y="53"/>
                  </a:cubicBezTo>
                  <a:cubicBezTo>
                    <a:pt x="229" y="47"/>
                    <a:pt x="248" y="39"/>
                    <a:pt x="265" y="28"/>
                  </a:cubicBezTo>
                  <a:cubicBezTo>
                    <a:pt x="263" y="19"/>
                    <a:pt x="261" y="11"/>
                    <a:pt x="261" y="2"/>
                  </a:cubicBezTo>
                  <a:cubicBezTo>
                    <a:pt x="261" y="1"/>
                    <a:pt x="261" y="1"/>
                    <a:pt x="261" y="0"/>
                  </a:cubicBezTo>
                  <a:close/>
                </a:path>
              </a:pathLst>
            </a:custGeom>
            <a:solidFill>
              <a:srgbClr val="44B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Oval 239">
              <a:extLst>
                <a:ext uri="{FF2B5EF4-FFF2-40B4-BE49-F238E27FC236}">
                  <a16:creationId xmlns:a16="http://schemas.microsoft.com/office/drawing/2014/main" id="{AB6BEDE2-8C95-BFC7-8FA3-4D6284D15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587" y="3641725"/>
              <a:ext cx="23812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Oval 240">
              <a:extLst>
                <a:ext uri="{FF2B5EF4-FFF2-40B4-BE49-F238E27FC236}">
                  <a16:creationId xmlns:a16="http://schemas.microsoft.com/office/drawing/2014/main" id="{E35C294E-E030-5A0C-D6D0-220A9037B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550" y="3848100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Oval 241">
              <a:extLst>
                <a:ext uri="{FF2B5EF4-FFF2-40B4-BE49-F238E27FC236}">
                  <a16:creationId xmlns:a16="http://schemas.microsoft.com/office/drawing/2014/main" id="{8A50EF94-5745-C76A-E22B-39A6AF9B9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3848100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8" name="Oval 242">
              <a:extLst>
                <a:ext uri="{FF2B5EF4-FFF2-40B4-BE49-F238E27FC236}">
                  <a16:creationId xmlns:a16="http://schemas.microsoft.com/office/drawing/2014/main" id="{394DB952-19B4-17EB-F759-8E31B10F7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3829050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Oval 243">
              <a:extLst>
                <a:ext uri="{FF2B5EF4-FFF2-40B4-BE49-F238E27FC236}">
                  <a16:creationId xmlns:a16="http://schemas.microsoft.com/office/drawing/2014/main" id="{856A872A-9215-088A-0A22-5F7700A7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475" y="3800475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0" name="Oval 244">
              <a:extLst>
                <a:ext uri="{FF2B5EF4-FFF2-40B4-BE49-F238E27FC236}">
                  <a16:creationId xmlns:a16="http://schemas.microsoft.com/office/drawing/2014/main" id="{4F736D1A-33EA-6858-D286-05E8AC278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125" y="3743325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" name="Oval 245">
              <a:extLst>
                <a:ext uri="{FF2B5EF4-FFF2-40B4-BE49-F238E27FC236}">
                  <a16:creationId xmlns:a16="http://schemas.microsoft.com/office/drawing/2014/main" id="{18C1A224-9A0E-199E-EE10-0C57C9D79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0" y="3689350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2" name="Oval 246">
              <a:extLst>
                <a:ext uri="{FF2B5EF4-FFF2-40B4-BE49-F238E27FC236}">
                  <a16:creationId xmlns:a16="http://schemas.microsoft.com/office/drawing/2014/main" id="{DA226612-936A-A448-15FD-E9EF9E78D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25" y="3635375"/>
              <a:ext cx="25400" cy="28575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3" name="Oval 247">
              <a:extLst>
                <a:ext uri="{FF2B5EF4-FFF2-40B4-BE49-F238E27FC236}">
                  <a16:creationId xmlns:a16="http://schemas.microsoft.com/office/drawing/2014/main" id="{51EE25B0-EA16-E2CE-8B23-E81A1F19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175" y="3619500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Oval 248">
              <a:extLst>
                <a:ext uri="{FF2B5EF4-FFF2-40B4-BE49-F238E27FC236}">
                  <a16:creationId xmlns:a16="http://schemas.microsoft.com/office/drawing/2014/main" id="{A412B4E1-72B3-1911-BAC8-4766248FD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3590925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Oval 249">
              <a:extLst>
                <a:ext uri="{FF2B5EF4-FFF2-40B4-BE49-F238E27FC236}">
                  <a16:creationId xmlns:a16="http://schemas.microsoft.com/office/drawing/2014/main" id="{457EBC77-C977-3289-F94D-49DF5363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3548063"/>
              <a:ext cx="25400" cy="23813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Oval 250">
              <a:extLst>
                <a:ext uri="{FF2B5EF4-FFF2-40B4-BE49-F238E27FC236}">
                  <a16:creationId xmlns:a16="http://schemas.microsoft.com/office/drawing/2014/main" id="{B61CFE40-9CFF-C733-587C-A28DA6A9C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225" y="3500438"/>
              <a:ext cx="25400" cy="25400"/>
            </a:xfrm>
            <a:prstGeom prst="ellipse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Freeform 251">
              <a:extLst>
                <a:ext uri="{FF2B5EF4-FFF2-40B4-BE49-F238E27FC236}">
                  <a16:creationId xmlns:a16="http://schemas.microsoft.com/office/drawing/2014/main" id="{FA907F62-49B1-585F-0A31-ECFBE24AF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25" y="219075"/>
              <a:ext cx="492125" cy="354013"/>
            </a:xfrm>
            <a:custGeom>
              <a:avLst/>
              <a:gdLst>
                <a:gd name="T0" fmla="*/ 352821875 w 310"/>
                <a:gd name="T1" fmla="*/ 561996431 h 223"/>
                <a:gd name="T2" fmla="*/ 352821875 w 310"/>
                <a:gd name="T3" fmla="*/ 181451506 h 223"/>
                <a:gd name="T4" fmla="*/ 781248438 w 310"/>
                <a:gd name="T5" fmla="*/ 330141729 h 223"/>
                <a:gd name="T6" fmla="*/ 680442188 w 310"/>
                <a:gd name="T7" fmla="*/ 0 h 223"/>
                <a:gd name="T8" fmla="*/ 0 w 310"/>
                <a:gd name="T9" fmla="*/ 330141729 h 223"/>
                <a:gd name="T10" fmla="*/ 352821875 w 310"/>
                <a:gd name="T11" fmla="*/ 561996431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"/>
                <a:gd name="T19" fmla="*/ 0 h 223"/>
                <a:gd name="T20" fmla="*/ 310 w 310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" h="223">
                  <a:moveTo>
                    <a:pt x="140" y="223"/>
                  </a:moveTo>
                  <a:lnTo>
                    <a:pt x="140" y="72"/>
                  </a:lnTo>
                  <a:lnTo>
                    <a:pt x="310" y="131"/>
                  </a:lnTo>
                  <a:lnTo>
                    <a:pt x="270" y="0"/>
                  </a:lnTo>
                  <a:lnTo>
                    <a:pt x="0" y="131"/>
                  </a:lnTo>
                  <a:lnTo>
                    <a:pt x="140" y="223"/>
                  </a:lnTo>
                  <a:close/>
                </a:path>
              </a:pathLst>
            </a:custGeom>
            <a:solidFill>
              <a:srgbClr val="B3B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Freeform 252">
              <a:extLst>
                <a:ext uri="{FF2B5EF4-FFF2-40B4-BE49-F238E27FC236}">
                  <a16:creationId xmlns:a16="http://schemas.microsoft.com/office/drawing/2014/main" id="{485C1FD3-1A7F-B7BF-71A7-0FBA82A1B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25" y="219075"/>
              <a:ext cx="492125" cy="354013"/>
            </a:xfrm>
            <a:custGeom>
              <a:avLst/>
              <a:gdLst>
                <a:gd name="T0" fmla="*/ 352821875 w 310"/>
                <a:gd name="T1" fmla="*/ 561996431 h 223"/>
                <a:gd name="T2" fmla="*/ 352821875 w 310"/>
                <a:gd name="T3" fmla="*/ 181451506 h 223"/>
                <a:gd name="T4" fmla="*/ 781248438 w 310"/>
                <a:gd name="T5" fmla="*/ 330141729 h 223"/>
                <a:gd name="T6" fmla="*/ 680442188 w 310"/>
                <a:gd name="T7" fmla="*/ 0 h 223"/>
                <a:gd name="T8" fmla="*/ 0 w 310"/>
                <a:gd name="T9" fmla="*/ 330141729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223"/>
                <a:gd name="T17" fmla="*/ 310 w 310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223">
                  <a:moveTo>
                    <a:pt x="140" y="223"/>
                  </a:moveTo>
                  <a:lnTo>
                    <a:pt x="140" y="72"/>
                  </a:lnTo>
                  <a:lnTo>
                    <a:pt x="310" y="131"/>
                  </a:lnTo>
                  <a:lnTo>
                    <a:pt x="270" y="0"/>
                  </a:lnTo>
                  <a:lnTo>
                    <a:pt x="0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Freeform 253">
              <a:extLst>
                <a:ext uri="{FF2B5EF4-FFF2-40B4-BE49-F238E27FC236}">
                  <a16:creationId xmlns:a16="http://schemas.microsoft.com/office/drawing/2014/main" id="{4CE61215-E20E-DCA9-7B28-CF607C79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360363"/>
              <a:ext cx="463550" cy="665163"/>
            </a:xfrm>
            <a:custGeom>
              <a:avLst/>
              <a:gdLst>
                <a:gd name="T0" fmla="*/ 90725625 w 146"/>
                <a:gd name="T1" fmla="*/ 1183857107 h 210"/>
                <a:gd name="T2" fmla="*/ 0 w 146"/>
                <a:gd name="T3" fmla="*/ 521700011 h 210"/>
                <a:gd name="T4" fmla="*/ 947578750 w 146"/>
                <a:gd name="T5" fmla="*/ 792582891 h 210"/>
                <a:gd name="T6" fmla="*/ 917336875 w 146"/>
                <a:gd name="T7" fmla="*/ 0 h 210"/>
                <a:gd name="T8" fmla="*/ 1370965000 w 146"/>
                <a:gd name="T9" fmla="*/ 451471468 h 210"/>
                <a:gd name="T10" fmla="*/ 1471771250 w 146"/>
                <a:gd name="T11" fmla="*/ 1374480153 h 210"/>
                <a:gd name="T12" fmla="*/ 544353750 w 146"/>
                <a:gd name="T13" fmla="*/ 1063465772 h 210"/>
                <a:gd name="T14" fmla="*/ 604837500 w 146"/>
                <a:gd name="T15" fmla="*/ 2106865793 h 210"/>
                <a:gd name="T16" fmla="*/ 90725625 w 146"/>
                <a:gd name="T17" fmla="*/ 1183857107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210"/>
                <a:gd name="T29" fmla="*/ 146 w 146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210">
                  <a:moveTo>
                    <a:pt x="9" y="11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60" y="210"/>
                    <a:pt x="18" y="152"/>
                    <a:pt x="9" y="118"/>
                  </a:cubicBezTo>
                  <a:close/>
                </a:path>
              </a:pathLst>
            </a:custGeom>
            <a:solidFill>
              <a:srgbClr val="FF9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0" name="Freeform 254">
              <a:extLst>
                <a:ext uri="{FF2B5EF4-FFF2-40B4-BE49-F238E27FC236}">
                  <a16:creationId xmlns:a16="http://schemas.microsoft.com/office/drawing/2014/main" id="{BCCFA268-C7EB-F881-E733-3FA9E05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5" y="842963"/>
              <a:ext cx="212725" cy="133350"/>
            </a:xfrm>
            <a:custGeom>
              <a:avLst/>
              <a:gdLst>
                <a:gd name="T0" fmla="*/ 0 w 134"/>
                <a:gd name="T1" fmla="*/ 0 h 84"/>
                <a:gd name="T2" fmla="*/ 30241875 w 134"/>
                <a:gd name="T3" fmla="*/ 211693125 h 84"/>
                <a:gd name="T4" fmla="*/ 337700938 w 134"/>
                <a:gd name="T5" fmla="*/ 95765938 h 84"/>
                <a:gd name="T6" fmla="*/ 0 w 134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84"/>
                <a:gd name="T14" fmla="*/ 134 w 13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84">
                  <a:moveTo>
                    <a:pt x="0" y="0"/>
                  </a:moveTo>
                  <a:lnTo>
                    <a:pt x="12" y="84"/>
                  </a:lnTo>
                  <a:lnTo>
                    <a:pt x="13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Freeform 255">
              <a:extLst>
                <a:ext uri="{FF2B5EF4-FFF2-40B4-BE49-F238E27FC236}">
                  <a16:creationId xmlns:a16="http://schemas.microsoft.com/office/drawing/2014/main" id="{FFE1D333-99E3-0883-A5E1-77736C126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212" y="677863"/>
              <a:ext cx="142875" cy="193675"/>
            </a:xfrm>
            <a:custGeom>
              <a:avLst/>
              <a:gdLst>
                <a:gd name="T0" fmla="*/ 0 w 90"/>
                <a:gd name="T1" fmla="*/ 0 h 122"/>
                <a:gd name="T2" fmla="*/ 10080625 w 90"/>
                <a:gd name="T3" fmla="*/ 307459063 h 122"/>
                <a:gd name="T4" fmla="*/ 226814063 w 90"/>
                <a:gd name="T5" fmla="*/ 226814063 h 122"/>
                <a:gd name="T6" fmla="*/ 0 w 90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22"/>
                <a:gd name="T14" fmla="*/ 90 w 90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22">
                  <a:moveTo>
                    <a:pt x="0" y="0"/>
                  </a:moveTo>
                  <a:lnTo>
                    <a:pt x="4" y="122"/>
                  </a:lnTo>
                  <a:lnTo>
                    <a:pt x="9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Oval 256">
              <a:extLst>
                <a:ext uri="{FF2B5EF4-FFF2-40B4-BE49-F238E27FC236}">
                  <a16:creationId xmlns:a16="http://schemas.microsoft.com/office/drawing/2014/main" id="{346B116E-71BB-46D0-67B0-019A0460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00" y="1612900"/>
              <a:ext cx="41275" cy="36513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Oval 257">
              <a:extLst>
                <a:ext uri="{FF2B5EF4-FFF2-40B4-BE49-F238E27FC236}">
                  <a16:creationId xmlns:a16="http://schemas.microsoft.com/office/drawing/2014/main" id="{8F0C3687-8299-2794-B7E0-9646EAB6A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412" y="1517650"/>
              <a:ext cx="41275" cy="38100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4" name="Oval 258">
              <a:extLst>
                <a:ext uri="{FF2B5EF4-FFF2-40B4-BE49-F238E27FC236}">
                  <a16:creationId xmlns:a16="http://schemas.microsoft.com/office/drawing/2014/main" id="{DCFF8F21-1582-F652-01F8-0ED62779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2" y="1649413"/>
              <a:ext cx="38100" cy="38100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5" name="Oval 259">
              <a:extLst>
                <a:ext uri="{FF2B5EF4-FFF2-40B4-BE49-F238E27FC236}">
                  <a16:creationId xmlns:a16="http://schemas.microsoft.com/office/drawing/2014/main" id="{ADEE0BE1-F3DD-DE67-A44F-F0CBB3C1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0" y="1747838"/>
              <a:ext cx="38100" cy="38100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Freeform 260">
              <a:extLst>
                <a:ext uri="{FF2B5EF4-FFF2-40B4-BE49-F238E27FC236}">
                  <a16:creationId xmlns:a16="http://schemas.microsoft.com/office/drawing/2014/main" id="{98DAC485-A381-BEB2-3D27-E52613B87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2" y="1677988"/>
              <a:ext cx="19050" cy="41275"/>
            </a:xfrm>
            <a:custGeom>
              <a:avLst/>
              <a:gdLst>
                <a:gd name="T0" fmla="*/ 60483750 w 6"/>
                <a:gd name="T1" fmla="*/ 131048125 h 13"/>
                <a:gd name="T2" fmla="*/ 0 w 6"/>
                <a:gd name="T3" fmla="*/ 70564375 h 13"/>
                <a:gd name="T4" fmla="*/ 60483750 w 6"/>
                <a:gd name="T5" fmla="*/ 0 h 13"/>
                <a:gd name="T6" fmla="*/ 0 60000 65536"/>
                <a:gd name="T7" fmla="*/ 0 60000 65536"/>
                <a:gd name="T8" fmla="*/ 0 60000 65536"/>
                <a:gd name="T9" fmla="*/ 0 w 6"/>
                <a:gd name="T10" fmla="*/ 0 h 13"/>
                <a:gd name="T11" fmla="*/ 6 w 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3">
                  <a:moveTo>
                    <a:pt x="6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Oval 261">
              <a:extLst>
                <a:ext uri="{FF2B5EF4-FFF2-40B4-BE49-F238E27FC236}">
                  <a16:creationId xmlns:a16="http://schemas.microsoft.com/office/drawing/2014/main" id="{10972BA9-2C22-F015-54C1-F0C22F93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2" y="1460500"/>
              <a:ext cx="38100" cy="38100"/>
            </a:xfrm>
            <a:prstGeom prst="ellipse">
              <a:avLst/>
            </a:prstGeom>
            <a:solidFill>
              <a:srgbClr val="E1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Freeform 262">
              <a:extLst>
                <a:ext uri="{FF2B5EF4-FFF2-40B4-BE49-F238E27FC236}">
                  <a16:creationId xmlns:a16="http://schemas.microsoft.com/office/drawing/2014/main" id="{9DBF136B-2040-C112-AFE0-5A11BD4D5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175" y="2058988"/>
              <a:ext cx="404812" cy="277813"/>
            </a:xfrm>
            <a:custGeom>
              <a:avLst/>
              <a:gdLst>
                <a:gd name="T0" fmla="*/ 1280255901 w 128"/>
                <a:gd name="T1" fmla="*/ 0 h 88"/>
                <a:gd name="T2" fmla="*/ 180036974 w 128"/>
                <a:gd name="T3" fmla="*/ 19933083 h 88"/>
                <a:gd name="T4" fmla="*/ 0 w 128"/>
                <a:gd name="T5" fmla="*/ 877046170 h 88"/>
                <a:gd name="T6" fmla="*/ 1150229022 w 128"/>
                <a:gd name="T7" fmla="*/ 548153462 h 88"/>
                <a:gd name="T8" fmla="*/ 1280255901 w 128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88"/>
                <a:gd name="T17" fmla="*/ 128 w 12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88">
                  <a:moveTo>
                    <a:pt x="128" y="0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8" y="69"/>
                    <a:pt x="0" y="88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FF7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Freeform 263">
              <a:extLst>
                <a:ext uri="{FF2B5EF4-FFF2-40B4-BE49-F238E27FC236}">
                  <a16:creationId xmlns:a16="http://schemas.microsoft.com/office/drawing/2014/main" id="{A51410E3-B396-0833-D2BA-2BD8B0C06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2125663"/>
              <a:ext cx="198437" cy="107950"/>
            </a:xfrm>
            <a:custGeom>
              <a:avLst/>
              <a:gdLst>
                <a:gd name="T0" fmla="*/ 20161199 w 125"/>
                <a:gd name="T1" fmla="*/ 10080625 h 68"/>
                <a:gd name="T2" fmla="*/ 0 w 125"/>
                <a:gd name="T3" fmla="*/ 171370625 h 68"/>
                <a:gd name="T4" fmla="*/ 284776145 w 125"/>
                <a:gd name="T5" fmla="*/ 110886875 h 68"/>
                <a:gd name="T6" fmla="*/ 315017944 w 125"/>
                <a:gd name="T7" fmla="*/ 0 h 68"/>
                <a:gd name="T8" fmla="*/ 20161199 w 125"/>
                <a:gd name="T9" fmla="*/ 1008062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68"/>
                <a:gd name="T17" fmla="*/ 125 w 125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68">
                  <a:moveTo>
                    <a:pt x="8" y="4"/>
                  </a:moveTo>
                  <a:lnTo>
                    <a:pt x="0" y="68"/>
                  </a:lnTo>
                  <a:lnTo>
                    <a:pt x="113" y="44"/>
                  </a:lnTo>
                  <a:lnTo>
                    <a:pt x="125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Freeform 264">
              <a:extLst>
                <a:ext uri="{FF2B5EF4-FFF2-40B4-BE49-F238E27FC236}">
                  <a16:creationId xmlns:a16="http://schemas.microsoft.com/office/drawing/2014/main" id="{C67FC0EE-B6B6-EA70-13E6-B87BCED5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0" y="2425700"/>
              <a:ext cx="314325" cy="419100"/>
            </a:xfrm>
            <a:custGeom>
              <a:avLst/>
              <a:gdLst>
                <a:gd name="T0" fmla="*/ 554434375 w 99"/>
                <a:gd name="T1" fmla="*/ 0 h 132"/>
                <a:gd name="T2" fmla="*/ 997981875 w 99"/>
                <a:gd name="T3" fmla="*/ 393144375 h 132"/>
                <a:gd name="T4" fmla="*/ 282257500 w 99"/>
                <a:gd name="T5" fmla="*/ 675401875 h 132"/>
                <a:gd name="T6" fmla="*/ 816530625 w 99"/>
                <a:gd name="T7" fmla="*/ 997981875 h 132"/>
                <a:gd name="T8" fmla="*/ 0 w 99"/>
                <a:gd name="T9" fmla="*/ 1330642500 h 132"/>
                <a:gd name="T10" fmla="*/ 554434375 w 99"/>
                <a:gd name="T11" fmla="*/ 0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132"/>
                <a:gd name="T20" fmla="*/ 99 w 99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132">
                  <a:moveTo>
                    <a:pt x="55" y="0"/>
                  </a:moveTo>
                  <a:cubicBezTo>
                    <a:pt x="99" y="39"/>
                    <a:pt x="99" y="39"/>
                    <a:pt x="99" y="3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2"/>
                    <a:pt x="46" y="2"/>
                    <a:pt x="55" y="0"/>
                  </a:cubicBezTo>
                  <a:close/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Freeform 265">
              <a:extLst>
                <a:ext uri="{FF2B5EF4-FFF2-40B4-BE49-F238E27FC236}">
                  <a16:creationId xmlns:a16="http://schemas.microsoft.com/office/drawing/2014/main" id="{F5D5445B-0D2E-6EDA-CD35-6E805D25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675" y="2301875"/>
              <a:ext cx="331787" cy="444500"/>
            </a:xfrm>
            <a:custGeom>
              <a:avLst/>
              <a:gdLst>
                <a:gd name="T0" fmla="*/ 1048405842 w 105"/>
                <a:gd name="T1" fmla="*/ 0 h 140"/>
                <a:gd name="T2" fmla="*/ 0 w 105"/>
                <a:gd name="T3" fmla="*/ 272176875 h 140"/>
                <a:gd name="T4" fmla="*/ 579119989 w 105"/>
                <a:gd name="T5" fmla="*/ 826611250 h 140"/>
                <a:gd name="T6" fmla="*/ 0 w 105"/>
                <a:gd name="T7" fmla="*/ 1139110625 h 140"/>
                <a:gd name="T8" fmla="*/ 269591157 w 105"/>
                <a:gd name="T9" fmla="*/ 1411287500 h 140"/>
                <a:gd name="T10" fmla="*/ 279576366 w 105"/>
                <a:gd name="T11" fmla="*/ 1411287500 h 140"/>
                <a:gd name="T12" fmla="*/ 1048405842 w 105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40"/>
                <a:gd name="T23" fmla="*/ 105 w 105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40">
                  <a:moveTo>
                    <a:pt x="105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33" y="133"/>
                    <a:pt x="79" y="87"/>
                    <a:pt x="105" y="0"/>
                  </a:cubicBezTo>
                </a:path>
              </a:pathLst>
            </a:cu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Freeform 266">
              <a:extLst>
                <a:ext uri="{FF2B5EF4-FFF2-40B4-BE49-F238E27FC236}">
                  <a16:creationId xmlns:a16="http://schemas.microsoft.com/office/drawing/2014/main" id="{75AF2414-C7F3-93AC-8414-E19B46151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537" y="2359025"/>
              <a:ext cx="139700" cy="120650"/>
            </a:xfrm>
            <a:custGeom>
              <a:avLst/>
              <a:gdLst>
                <a:gd name="T0" fmla="*/ 0 w 44"/>
                <a:gd name="T1" fmla="*/ 120967500 h 38"/>
                <a:gd name="T2" fmla="*/ 272176875 w 44"/>
                <a:gd name="T3" fmla="*/ 383063750 h 38"/>
                <a:gd name="T4" fmla="*/ 443547500 w 44"/>
                <a:gd name="T5" fmla="*/ 0 h 38"/>
                <a:gd name="T6" fmla="*/ 0 w 44"/>
                <a:gd name="T7" fmla="*/ 12096750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8"/>
                <a:gd name="T14" fmla="*/ 44 w 4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8">
                  <a:moveTo>
                    <a:pt x="0" y="12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34" y="26"/>
                    <a:pt x="39" y="13"/>
                    <a:pt x="44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16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Oval 267">
              <a:extLst>
                <a:ext uri="{FF2B5EF4-FFF2-40B4-BE49-F238E27FC236}">
                  <a16:creationId xmlns:a16="http://schemas.microsoft.com/office/drawing/2014/main" id="{A67F7CB5-BEC0-A08A-F6F9-FB902551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00" y="242570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4" name="Oval 268">
              <a:extLst>
                <a:ext uri="{FF2B5EF4-FFF2-40B4-BE49-F238E27FC236}">
                  <a16:creationId xmlns:a16="http://schemas.microsoft.com/office/drawing/2014/main" id="{6992AC14-53C1-C99A-3457-7DF22E607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0" y="248920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5" name="Oval 269">
              <a:extLst>
                <a:ext uri="{FF2B5EF4-FFF2-40B4-BE49-F238E27FC236}">
                  <a16:creationId xmlns:a16="http://schemas.microsoft.com/office/drawing/2014/main" id="{4A8F9EF0-A6E5-73C1-1D2F-CF2987AB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737" y="241300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6" name="Oval 270">
              <a:extLst>
                <a:ext uri="{FF2B5EF4-FFF2-40B4-BE49-F238E27FC236}">
                  <a16:creationId xmlns:a16="http://schemas.microsoft.com/office/drawing/2014/main" id="{7E463617-29DA-EE7A-8961-DCDB7FB1B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2" y="2549525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7" name="Oval 271">
              <a:extLst>
                <a:ext uri="{FF2B5EF4-FFF2-40B4-BE49-F238E27FC236}">
                  <a16:creationId xmlns:a16="http://schemas.microsoft.com/office/drawing/2014/main" id="{D1396395-EB6C-C31F-6D26-6964E17FB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600325"/>
              <a:ext cx="25400" cy="28575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8" name="Oval 272">
              <a:extLst>
                <a:ext uri="{FF2B5EF4-FFF2-40B4-BE49-F238E27FC236}">
                  <a16:creationId xmlns:a16="http://schemas.microsoft.com/office/drawing/2014/main" id="{03661651-C146-0BB9-BAD3-4C7F9D5AC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264160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9" name="Oval 273">
              <a:extLst>
                <a:ext uri="{FF2B5EF4-FFF2-40B4-BE49-F238E27FC236}">
                  <a16:creationId xmlns:a16="http://schemas.microsoft.com/office/drawing/2014/main" id="{036D74DC-CB95-AE5F-C4C5-9E8E317D5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270510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0" name="Oval 274">
              <a:extLst>
                <a:ext uri="{FF2B5EF4-FFF2-40B4-BE49-F238E27FC236}">
                  <a16:creationId xmlns:a16="http://schemas.microsoft.com/office/drawing/2014/main" id="{1CC8CE05-DEAA-C21B-7B06-B678C4AE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5" y="276860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1" name="Oval 275">
              <a:extLst>
                <a:ext uri="{FF2B5EF4-FFF2-40B4-BE49-F238E27FC236}">
                  <a16:creationId xmlns:a16="http://schemas.microsoft.com/office/drawing/2014/main" id="{A537DA1B-A522-2D4D-B704-F47582887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2803525"/>
              <a:ext cx="28575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" name="Oval 276">
              <a:extLst>
                <a:ext uri="{FF2B5EF4-FFF2-40B4-BE49-F238E27FC236}">
                  <a16:creationId xmlns:a16="http://schemas.microsoft.com/office/drawing/2014/main" id="{D2356E0C-D41B-F5AA-624C-4AB2D187A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0" y="2838450"/>
              <a:ext cx="25400" cy="25400"/>
            </a:xfrm>
            <a:prstGeom prst="ellipse">
              <a:avLst/>
            </a:prstGeom>
            <a:solidFill>
              <a:srgbClr val="9AC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3" name="Oval 277">
              <a:extLst>
                <a:ext uri="{FF2B5EF4-FFF2-40B4-BE49-F238E27FC236}">
                  <a16:creationId xmlns:a16="http://schemas.microsoft.com/office/drawing/2014/main" id="{01CF6568-4324-7BB7-223B-0B1E7AF0A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5" y="3436938"/>
              <a:ext cx="28575" cy="2540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4" name="Oval 278">
              <a:extLst>
                <a:ext uri="{FF2B5EF4-FFF2-40B4-BE49-F238E27FC236}">
                  <a16:creationId xmlns:a16="http://schemas.microsoft.com/office/drawing/2014/main" id="{13166663-7834-8FFD-BAFC-ED7EA2600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5" y="3313113"/>
              <a:ext cx="25400" cy="2540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5" name="Oval 279">
              <a:extLst>
                <a:ext uri="{FF2B5EF4-FFF2-40B4-BE49-F238E27FC236}">
                  <a16:creationId xmlns:a16="http://schemas.microsoft.com/office/drawing/2014/main" id="{4A623DEA-99DF-49FD-BAFB-7A6514688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3405188"/>
              <a:ext cx="25400" cy="2540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6" name="Oval 280">
              <a:extLst>
                <a:ext uri="{FF2B5EF4-FFF2-40B4-BE49-F238E27FC236}">
                  <a16:creationId xmlns:a16="http://schemas.microsoft.com/office/drawing/2014/main" id="{925911FB-AA65-8051-1FC7-528954BC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075" y="3513138"/>
              <a:ext cx="25400" cy="2540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7" name="Oval 281">
              <a:extLst>
                <a:ext uri="{FF2B5EF4-FFF2-40B4-BE49-F238E27FC236}">
                  <a16:creationId xmlns:a16="http://schemas.microsoft.com/office/drawing/2014/main" id="{8E635B26-DD30-36DD-D8BA-6C819E716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484563"/>
              <a:ext cx="25400" cy="25400"/>
            </a:xfrm>
            <a:prstGeom prst="ellipse">
              <a:avLst/>
            </a:prstGeom>
            <a:solidFill>
              <a:srgbClr val="A9C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8" name="Freeform 282">
              <a:extLst>
                <a:ext uri="{FF2B5EF4-FFF2-40B4-BE49-F238E27FC236}">
                  <a16:creationId xmlns:a16="http://schemas.microsoft.com/office/drawing/2014/main" id="{2DD5DEE0-1A78-EF22-0D1B-219214971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2" y="4159250"/>
              <a:ext cx="817562" cy="566738"/>
            </a:xfrm>
            <a:custGeom>
              <a:avLst/>
              <a:gdLst>
                <a:gd name="T0" fmla="*/ 2147483647 w 258"/>
                <a:gd name="T1" fmla="*/ 1533735504 h 179"/>
                <a:gd name="T2" fmla="*/ 1345570792 w 258"/>
                <a:gd name="T3" fmla="*/ 1403417425 h 179"/>
                <a:gd name="T4" fmla="*/ 763159270 w 258"/>
                <a:gd name="T5" fmla="*/ 601464159 h 179"/>
                <a:gd name="T6" fmla="*/ 823408519 w 258"/>
                <a:gd name="T7" fmla="*/ 461122099 h 179"/>
                <a:gd name="T8" fmla="*/ 883657768 w 258"/>
                <a:gd name="T9" fmla="*/ 320780040 h 179"/>
                <a:gd name="T10" fmla="*/ 652702841 w 258"/>
                <a:gd name="T11" fmla="*/ 370903109 h 179"/>
                <a:gd name="T12" fmla="*/ 592453592 w 258"/>
                <a:gd name="T13" fmla="*/ 190465128 h 179"/>
                <a:gd name="T14" fmla="*/ 451870954 w 258"/>
                <a:gd name="T15" fmla="*/ 30071941 h 179"/>
                <a:gd name="T16" fmla="*/ 461913023 w 258"/>
                <a:gd name="T17" fmla="*/ 350855148 h 179"/>
                <a:gd name="T18" fmla="*/ 170705678 w 258"/>
                <a:gd name="T19" fmla="*/ 210513089 h 179"/>
                <a:gd name="T20" fmla="*/ 301246246 w 258"/>
                <a:gd name="T21" fmla="*/ 491197207 h 179"/>
                <a:gd name="T22" fmla="*/ 10042070 w 258"/>
                <a:gd name="T23" fmla="*/ 561368237 h 179"/>
                <a:gd name="T24" fmla="*/ 321330386 w 258"/>
                <a:gd name="T25" fmla="*/ 631536100 h 179"/>
                <a:gd name="T26" fmla="*/ 180747748 w 258"/>
                <a:gd name="T27" fmla="*/ 811977247 h 179"/>
                <a:gd name="T28" fmla="*/ 471955093 w 258"/>
                <a:gd name="T29" fmla="*/ 731782237 h 179"/>
                <a:gd name="T30" fmla="*/ 642660771 w 258"/>
                <a:gd name="T31" fmla="*/ 982391248 h 179"/>
                <a:gd name="T32" fmla="*/ 2078607021 w 258"/>
                <a:gd name="T33" fmla="*/ 1774320534 h 179"/>
                <a:gd name="T34" fmla="*/ 2147483647 w 258"/>
                <a:gd name="T35" fmla="*/ 1633978475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8"/>
                <a:gd name="T55" fmla="*/ 0 h 179"/>
                <a:gd name="T56" fmla="*/ 258 w 258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8" h="179">
                  <a:moveTo>
                    <a:pt x="239" y="153"/>
                  </a:moveTo>
                  <a:cubicBezTo>
                    <a:pt x="202" y="161"/>
                    <a:pt x="167" y="161"/>
                    <a:pt x="134" y="140"/>
                  </a:cubicBezTo>
                  <a:cubicBezTo>
                    <a:pt x="106" y="122"/>
                    <a:pt x="81" y="93"/>
                    <a:pt x="76" y="60"/>
                  </a:cubicBezTo>
                  <a:cubicBezTo>
                    <a:pt x="74" y="52"/>
                    <a:pt x="77" y="52"/>
                    <a:pt x="82" y="46"/>
                  </a:cubicBezTo>
                  <a:cubicBezTo>
                    <a:pt x="86" y="42"/>
                    <a:pt x="90" y="39"/>
                    <a:pt x="88" y="32"/>
                  </a:cubicBezTo>
                  <a:cubicBezTo>
                    <a:pt x="85" y="18"/>
                    <a:pt x="70" y="31"/>
                    <a:pt x="65" y="37"/>
                  </a:cubicBezTo>
                  <a:cubicBezTo>
                    <a:pt x="61" y="32"/>
                    <a:pt x="62" y="24"/>
                    <a:pt x="59" y="19"/>
                  </a:cubicBezTo>
                  <a:cubicBezTo>
                    <a:pt x="56" y="14"/>
                    <a:pt x="51" y="4"/>
                    <a:pt x="45" y="3"/>
                  </a:cubicBezTo>
                  <a:cubicBezTo>
                    <a:pt x="33" y="0"/>
                    <a:pt x="43" y="31"/>
                    <a:pt x="46" y="35"/>
                  </a:cubicBezTo>
                  <a:cubicBezTo>
                    <a:pt x="42" y="30"/>
                    <a:pt x="23" y="9"/>
                    <a:pt x="17" y="21"/>
                  </a:cubicBezTo>
                  <a:cubicBezTo>
                    <a:pt x="13" y="29"/>
                    <a:pt x="25" y="44"/>
                    <a:pt x="30" y="49"/>
                  </a:cubicBezTo>
                  <a:cubicBezTo>
                    <a:pt x="25" y="49"/>
                    <a:pt x="0" y="44"/>
                    <a:pt x="1" y="56"/>
                  </a:cubicBezTo>
                  <a:cubicBezTo>
                    <a:pt x="3" y="65"/>
                    <a:pt x="26" y="62"/>
                    <a:pt x="32" y="63"/>
                  </a:cubicBezTo>
                  <a:cubicBezTo>
                    <a:pt x="29" y="65"/>
                    <a:pt x="10" y="74"/>
                    <a:pt x="18" y="81"/>
                  </a:cubicBezTo>
                  <a:cubicBezTo>
                    <a:pt x="25" y="86"/>
                    <a:pt x="40" y="74"/>
                    <a:pt x="47" y="73"/>
                  </a:cubicBezTo>
                  <a:cubicBezTo>
                    <a:pt x="52" y="81"/>
                    <a:pt x="58" y="90"/>
                    <a:pt x="64" y="98"/>
                  </a:cubicBezTo>
                  <a:cubicBezTo>
                    <a:pt x="92" y="147"/>
                    <a:pt x="150" y="179"/>
                    <a:pt x="207" y="177"/>
                  </a:cubicBezTo>
                  <a:cubicBezTo>
                    <a:pt x="223" y="177"/>
                    <a:pt x="244" y="171"/>
                    <a:pt x="258" y="163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" name="Freeform 283">
              <a:extLst>
                <a:ext uri="{FF2B5EF4-FFF2-40B4-BE49-F238E27FC236}">
                  <a16:creationId xmlns:a16="http://schemas.microsoft.com/office/drawing/2014/main" id="{94AEEC4E-77FA-9B9F-FD17-0387C7983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2" y="3683000"/>
              <a:ext cx="754062" cy="1004888"/>
            </a:xfrm>
            <a:custGeom>
              <a:avLst/>
              <a:gdLst>
                <a:gd name="T0" fmla="*/ 893408222 w 238"/>
                <a:gd name="T1" fmla="*/ 2147483647 h 317"/>
                <a:gd name="T2" fmla="*/ 130497083 w 238"/>
                <a:gd name="T3" fmla="*/ 2147483647 h 317"/>
                <a:gd name="T4" fmla="*/ 321224075 w 238"/>
                <a:gd name="T5" fmla="*/ 1386742270 h 317"/>
                <a:gd name="T6" fmla="*/ 1154405555 w 238"/>
                <a:gd name="T7" fmla="*/ 713470480 h 317"/>
                <a:gd name="T8" fmla="*/ 1425440151 w 238"/>
                <a:gd name="T9" fmla="*/ 341661920 h 317"/>
                <a:gd name="T10" fmla="*/ 1666356624 w 238"/>
                <a:gd name="T11" fmla="*/ 100488800 h 317"/>
                <a:gd name="T12" fmla="*/ 2147483647 w 238"/>
                <a:gd name="T13" fmla="*/ 1215911310 h 317"/>
                <a:gd name="T14" fmla="*/ 2147483647 w 238"/>
                <a:gd name="T15" fmla="*/ 1748501950 h 317"/>
                <a:gd name="T16" fmla="*/ 2147483647 w 238"/>
                <a:gd name="T17" fmla="*/ 2147483647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"/>
                <a:gd name="T28" fmla="*/ 0 h 317"/>
                <a:gd name="T29" fmla="*/ 238 w 238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" h="317">
                  <a:moveTo>
                    <a:pt x="89" y="317"/>
                  </a:moveTo>
                  <a:cubicBezTo>
                    <a:pt x="57" y="295"/>
                    <a:pt x="28" y="278"/>
                    <a:pt x="13" y="238"/>
                  </a:cubicBezTo>
                  <a:cubicBezTo>
                    <a:pt x="0" y="201"/>
                    <a:pt x="4" y="168"/>
                    <a:pt x="32" y="138"/>
                  </a:cubicBezTo>
                  <a:cubicBezTo>
                    <a:pt x="58" y="111"/>
                    <a:pt x="87" y="95"/>
                    <a:pt x="115" y="71"/>
                  </a:cubicBezTo>
                  <a:cubicBezTo>
                    <a:pt x="127" y="61"/>
                    <a:pt x="139" y="49"/>
                    <a:pt x="142" y="34"/>
                  </a:cubicBezTo>
                  <a:cubicBezTo>
                    <a:pt x="146" y="18"/>
                    <a:pt x="141" y="0"/>
                    <a:pt x="166" y="10"/>
                  </a:cubicBezTo>
                  <a:cubicBezTo>
                    <a:pt x="201" y="24"/>
                    <a:pt x="226" y="87"/>
                    <a:pt x="233" y="121"/>
                  </a:cubicBezTo>
                  <a:cubicBezTo>
                    <a:pt x="236" y="139"/>
                    <a:pt x="236" y="157"/>
                    <a:pt x="237" y="174"/>
                  </a:cubicBezTo>
                  <a:cubicBezTo>
                    <a:pt x="238" y="205"/>
                    <a:pt x="224" y="234"/>
                    <a:pt x="223" y="263"/>
                  </a:cubicBezTo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" name="Freeform 284">
              <a:extLst>
                <a:ext uri="{FF2B5EF4-FFF2-40B4-BE49-F238E27FC236}">
                  <a16:creationId xmlns:a16="http://schemas.microsoft.com/office/drawing/2014/main" id="{1C45EAE8-8619-CC0B-72A2-D72853CAE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4168775"/>
              <a:ext cx="587375" cy="544513"/>
            </a:xfrm>
            <a:custGeom>
              <a:avLst/>
              <a:gdLst>
                <a:gd name="T0" fmla="*/ 463708750 w 185"/>
                <a:gd name="T1" fmla="*/ 1593517295 h 172"/>
                <a:gd name="T2" fmla="*/ 50403125 w 185"/>
                <a:gd name="T3" fmla="*/ 841858253 h 172"/>
                <a:gd name="T4" fmla="*/ 342741250 w 185"/>
                <a:gd name="T5" fmla="*/ 160352747 h 172"/>
                <a:gd name="T6" fmla="*/ 665321250 w 185"/>
                <a:gd name="T7" fmla="*/ 30065349 h 172"/>
                <a:gd name="T8" fmla="*/ 1693545000 w 185"/>
                <a:gd name="T9" fmla="*/ 661459830 h 172"/>
                <a:gd name="T10" fmla="*/ 1864915625 w 185"/>
                <a:gd name="T11" fmla="*/ 982168490 h 172"/>
                <a:gd name="T12" fmla="*/ 463708750 w 185"/>
                <a:gd name="T13" fmla="*/ 1593517295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172"/>
                <a:gd name="T23" fmla="*/ 185 w 185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172">
                  <a:moveTo>
                    <a:pt x="46" y="159"/>
                  </a:moveTo>
                  <a:cubicBezTo>
                    <a:pt x="28" y="136"/>
                    <a:pt x="9" y="113"/>
                    <a:pt x="5" y="84"/>
                  </a:cubicBezTo>
                  <a:cubicBezTo>
                    <a:pt x="0" y="55"/>
                    <a:pt x="11" y="33"/>
                    <a:pt x="34" y="16"/>
                  </a:cubicBezTo>
                  <a:cubicBezTo>
                    <a:pt x="44" y="9"/>
                    <a:pt x="54" y="3"/>
                    <a:pt x="66" y="3"/>
                  </a:cubicBezTo>
                  <a:cubicBezTo>
                    <a:pt x="108" y="0"/>
                    <a:pt x="148" y="33"/>
                    <a:pt x="168" y="66"/>
                  </a:cubicBezTo>
                  <a:cubicBezTo>
                    <a:pt x="175" y="77"/>
                    <a:pt x="180" y="87"/>
                    <a:pt x="185" y="98"/>
                  </a:cubicBezTo>
                  <a:cubicBezTo>
                    <a:pt x="159" y="144"/>
                    <a:pt x="97" y="172"/>
                    <a:pt x="46" y="159"/>
                  </a:cubicBezTo>
                  <a:close/>
                </a:path>
              </a:pathLst>
            </a:custGeom>
            <a:solidFill>
              <a:srgbClr val="DE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" name="Freeform 285">
              <a:extLst>
                <a:ext uri="{FF2B5EF4-FFF2-40B4-BE49-F238E27FC236}">
                  <a16:creationId xmlns:a16="http://schemas.microsoft.com/office/drawing/2014/main" id="{1A617F2E-FCE5-F530-9F31-31176FDF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325" y="4478338"/>
              <a:ext cx="520700" cy="836613"/>
            </a:xfrm>
            <a:custGeom>
              <a:avLst/>
              <a:gdLst>
                <a:gd name="T0" fmla="*/ 0 w 164"/>
                <a:gd name="T1" fmla="*/ 612590855 h 264"/>
                <a:gd name="T2" fmla="*/ 1401206875 w 164"/>
                <a:gd name="T3" fmla="*/ 0 h 264"/>
                <a:gd name="T4" fmla="*/ 1552416250 w 164"/>
                <a:gd name="T5" fmla="*/ 532250655 h 264"/>
                <a:gd name="T6" fmla="*/ 1602819375 w 164"/>
                <a:gd name="T7" fmla="*/ 1385862110 h 264"/>
                <a:gd name="T8" fmla="*/ 1612900000 w 164"/>
                <a:gd name="T9" fmla="*/ 2147483647 h 264"/>
                <a:gd name="T10" fmla="*/ 1522174375 w 164"/>
                <a:gd name="T11" fmla="*/ 2147483647 h 264"/>
                <a:gd name="T12" fmla="*/ 1370965000 w 164"/>
                <a:gd name="T13" fmla="*/ 2147483647 h 264"/>
                <a:gd name="T14" fmla="*/ 917336875 w 164"/>
                <a:gd name="T15" fmla="*/ 2018541185 h 264"/>
                <a:gd name="T16" fmla="*/ 766127500 w 164"/>
                <a:gd name="T17" fmla="*/ 2147483647 h 264"/>
                <a:gd name="T18" fmla="*/ 685482500 w 164"/>
                <a:gd name="T19" fmla="*/ 2147483647 h 264"/>
                <a:gd name="T20" fmla="*/ 493950625 w 164"/>
                <a:gd name="T21" fmla="*/ 2008498660 h 264"/>
                <a:gd name="T22" fmla="*/ 383063750 w 164"/>
                <a:gd name="T23" fmla="*/ 1185014780 h 264"/>
                <a:gd name="T24" fmla="*/ 0 w 164"/>
                <a:gd name="T25" fmla="*/ 612590855 h 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4"/>
                <a:gd name="T40" fmla="*/ 0 h 264"/>
                <a:gd name="T41" fmla="*/ 164 w 164"/>
                <a:gd name="T42" fmla="*/ 264 h 2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4" h="264">
                  <a:moveTo>
                    <a:pt x="0" y="61"/>
                  </a:moveTo>
                  <a:cubicBezTo>
                    <a:pt x="51" y="74"/>
                    <a:pt x="113" y="46"/>
                    <a:pt x="139" y="0"/>
                  </a:cubicBezTo>
                  <a:cubicBezTo>
                    <a:pt x="145" y="17"/>
                    <a:pt x="150" y="34"/>
                    <a:pt x="154" y="53"/>
                  </a:cubicBezTo>
                  <a:cubicBezTo>
                    <a:pt x="160" y="81"/>
                    <a:pt x="162" y="110"/>
                    <a:pt x="159" y="138"/>
                  </a:cubicBezTo>
                  <a:cubicBezTo>
                    <a:pt x="157" y="168"/>
                    <a:pt x="157" y="196"/>
                    <a:pt x="160" y="226"/>
                  </a:cubicBezTo>
                  <a:cubicBezTo>
                    <a:pt x="160" y="233"/>
                    <a:pt x="164" y="252"/>
                    <a:pt x="151" y="247"/>
                  </a:cubicBezTo>
                  <a:cubicBezTo>
                    <a:pt x="146" y="245"/>
                    <a:pt x="139" y="225"/>
                    <a:pt x="136" y="219"/>
                  </a:cubicBezTo>
                  <a:cubicBezTo>
                    <a:pt x="124" y="199"/>
                    <a:pt x="112" y="195"/>
                    <a:pt x="91" y="201"/>
                  </a:cubicBezTo>
                  <a:cubicBezTo>
                    <a:pt x="75" y="205"/>
                    <a:pt x="74" y="215"/>
                    <a:pt x="76" y="229"/>
                  </a:cubicBezTo>
                  <a:cubicBezTo>
                    <a:pt x="78" y="237"/>
                    <a:pt x="81" y="264"/>
                    <a:pt x="68" y="257"/>
                  </a:cubicBezTo>
                  <a:cubicBezTo>
                    <a:pt x="55" y="250"/>
                    <a:pt x="48" y="212"/>
                    <a:pt x="49" y="200"/>
                  </a:cubicBezTo>
                  <a:cubicBezTo>
                    <a:pt x="51" y="172"/>
                    <a:pt x="48" y="143"/>
                    <a:pt x="38" y="118"/>
                  </a:cubicBezTo>
                  <a:cubicBezTo>
                    <a:pt x="29" y="97"/>
                    <a:pt x="15" y="79"/>
                    <a:pt x="0" y="61"/>
                  </a:cubicBezTo>
                  <a:close/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" name="Freeform 286">
              <a:extLst>
                <a:ext uri="{FF2B5EF4-FFF2-40B4-BE49-F238E27FC236}">
                  <a16:creationId xmlns:a16="http://schemas.microsoft.com/office/drawing/2014/main" id="{D364E2A2-EA5F-E0B5-D66A-6308D2CDE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275" y="4319588"/>
              <a:ext cx="31750" cy="31750"/>
            </a:xfrm>
            <a:custGeom>
              <a:avLst/>
              <a:gdLst>
                <a:gd name="T0" fmla="*/ 10080625 w 10"/>
                <a:gd name="T1" fmla="*/ 60483750 h 10"/>
                <a:gd name="T2" fmla="*/ 60483750 w 10"/>
                <a:gd name="T3" fmla="*/ 100806250 h 10"/>
                <a:gd name="T4" fmla="*/ 100806250 w 10"/>
                <a:gd name="T5" fmla="*/ 40322500 h 10"/>
                <a:gd name="T6" fmla="*/ 40322500 w 10"/>
                <a:gd name="T7" fmla="*/ 10080625 h 10"/>
                <a:gd name="T8" fmla="*/ 10080625 w 10"/>
                <a:gd name="T9" fmla="*/ 6048375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" y="6"/>
                  </a:moveTo>
                  <a:cubicBezTo>
                    <a:pt x="1" y="9"/>
                    <a:pt x="4" y="10"/>
                    <a:pt x="6" y="10"/>
                  </a:cubicBezTo>
                  <a:cubicBezTo>
                    <a:pt x="8" y="9"/>
                    <a:pt x="10" y="7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3" name="Freeform 287">
              <a:extLst>
                <a:ext uri="{FF2B5EF4-FFF2-40B4-BE49-F238E27FC236}">
                  <a16:creationId xmlns:a16="http://schemas.microsoft.com/office/drawing/2014/main" id="{D975B0F8-8DA2-55D7-37CA-EC1832078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75" y="4437063"/>
              <a:ext cx="31750" cy="28575"/>
            </a:xfrm>
            <a:custGeom>
              <a:avLst/>
              <a:gdLst>
                <a:gd name="T0" fmla="*/ 10080625 w 10"/>
                <a:gd name="T1" fmla="*/ 50403125 h 9"/>
                <a:gd name="T2" fmla="*/ 60483750 w 10"/>
                <a:gd name="T3" fmla="*/ 90725625 h 9"/>
                <a:gd name="T4" fmla="*/ 100806250 w 10"/>
                <a:gd name="T5" fmla="*/ 40322500 h 9"/>
                <a:gd name="T6" fmla="*/ 40322500 w 10"/>
                <a:gd name="T7" fmla="*/ 0 h 9"/>
                <a:gd name="T8" fmla="*/ 10080625 w 10"/>
                <a:gd name="T9" fmla="*/ 5040312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" y="5"/>
                  </a:moveTo>
                  <a:cubicBezTo>
                    <a:pt x="1" y="8"/>
                    <a:pt x="4" y="9"/>
                    <a:pt x="6" y="9"/>
                  </a:cubicBezTo>
                  <a:cubicBezTo>
                    <a:pt x="9" y="8"/>
                    <a:pt x="10" y="6"/>
                    <a:pt x="10" y="4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4" name="Freeform 288">
              <a:extLst>
                <a:ext uri="{FF2B5EF4-FFF2-40B4-BE49-F238E27FC236}">
                  <a16:creationId xmlns:a16="http://schemas.microsoft.com/office/drawing/2014/main" id="{407A8288-0908-F270-E8D9-D7520153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376738"/>
              <a:ext cx="174625" cy="161925"/>
            </a:xfrm>
            <a:custGeom>
              <a:avLst/>
              <a:gdLst>
                <a:gd name="T0" fmla="*/ 423386250 w 55"/>
                <a:gd name="T1" fmla="*/ 473789375 h 51"/>
                <a:gd name="T2" fmla="*/ 191531875 w 55"/>
                <a:gd name="T3" fmla="*/ 30241875 h 51"/>
                <a:gd name="T4" fmla="*/ 423386250 w 55"/>
                <a:gd name="T5" fmla="*/ 473789375 h 51"/>
                <a:gd name="T6" fmla="*/ 0 60000 65536"/>
                <a:gd name="T7" fmla="*/ 0 60000 65536"/>
                <a:gd name="T8" fmla="*/ 0 60000 65536"/>
                <a:gd name="T9" fmla="*/ 0 w 55"/>
                <a:gd name="T10" fmla="*/ 0 h 51"/>
                <a:gd name="T11" fmla="*/ 55 w 5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51">
                  <a:moveTo>
                    <a:pt x="42" y="47"/>
                  </a:moveTo>
                  <a:cubicBezTo>
                    <a:pt x="29" y="51"/>
                    <a:pt x="0" y="0"/>
                    <a:pt x="19" y="3"/>
                  </a:cubicBezTo>
                  <a:cubicBezTo>
                    <a:pt x="29" y="5"/>
                    <a:pt x="55" y="43"/>
                    <a:pt x="42" y="47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5" name="Freeform 289">
              <a:extLst>
                <a:ext uri="{FF2B5EF4-FFF2-40B4-BE49-F238E27FC236}">
                  <a16:creationId xmlns:a16="http://schemas.microsoft.com/office/drawing/2014/main" id="{A2FF5A88-BA49-5DEA-0381-868D1658E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025" y="4297363"/>
              <a:ext cx="146050" cy="127000"/>
            </a:xfrm>
            <a:custGeom>
              <a:avLst/>
              <a:gdLst>
                <a:gd name="T0" fmla="*/ 161290000 w 46"/>
                <a:gd name="T1" fmla="*/ 342741250 h 40"/>
                <a:gd name="T2" fmla="*/ 433466875 w 46"/>
                <a:gd name="T3" fmla="*/ 141128750 h 40"/>
                <a:gd name="T4" fmla="*/ 161290000 w 46"/>
                <a:gd name="T5" fmla="*/ 342741250 h 40"/>
                <a:gd name="T6" fmla="*/ 0 60000 65536"/>
                <a:gd name="T7" fmla="*/ 0 60000 65536"/>
                <a:gd name="T8" fmla="*/ 0 60000 65536"/>
                <a:gd name="T9" fmla="*/ 0 w 46"/>
                <a:gd name="T10" fmla="*/ 0 h 40"/>
                <a:gd name="T11" fmla="*/ 46 w 4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40">
                  <a:moveTo>
                    <a:pt x="16" y="34"/>
                  </a:moveTo>
                  <a:cubicBezTo>
                    <a:pt x="25" y="40"/>
                    <a:pt x="46" y="25"/>
                    <a:pt x="43" y="14"/>
                  </a:cubicBezTo>
                  <a:cubicBezTo>
                    <a:pt x="39" y="0"/>
                    <a:pt x="0" y="24"/>
                    <a:pt x="16" y="3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6" name="Freeform 290">
              <a:extLst>
                <a:ext uri="{FF2B5EF4-FFF2-40B4-BE49-F238E27FC236}">
                  <a16:creationId xmlns:a16="http://schemas.microsoft.com/office/drawing/2014/main" id="{3B9E9F0A-DDC9-DCA0-F201-88448EE01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025" y="4462463"/>
              <a:ext cx="146050" cy="127000"/>
            </a:xfrm>
            <a:custGeom>
              <a:avLst/>
              <a:gdLst>
                <a:gd name="T0" fmla="*/ 161290000 w 46"/>
                <a:gd name="T1" fmla="*/ 352821875 h 40"/>
                <a:gd name="T2" fmla="*/ 433466875 w 46"/>
                <a:gd name="T3" fmla="*/ 151209375 h 40"/>
                <a:gd name="T4" fmla="*/ 161290000 w 46"/>
                <a:gd name="T5" fmla="*/ 352821875 h 40"/>
                <a:gd name="T6" fmla="*/ 0 60000 65536"/>
                <a:gd name="T7" fmla="*/ 0 60000 65536"/>
                <a:gd name="T8" fmla="*/ 0 60000 65536"/>
                <a:gd name="T9" fmla="*/ 0 w 46"/>
                <a:gd name="T10" fmla="*/ 0 h 40"/>
                <a:gd name="T11" fmla="*/ 46 w 4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40">
                  <a:moveTo>
                    <a:pt x="16" y="35"/>
                  </a:moveTo>
                  <a:cubicBezTo>
                    <a:pt x="25" y="40"/>
                    <a:pt x="46" y="26"/>
                    <a:pt x="43" y="15"/>
                  </a:cubicBezTo>
                  <a:cubicBezTo>
                    <a:pt x="39" y="0"/>
                    <a:pt x="0" y="24"/>
                    <a:pt x="16" y="35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7" name="Freeform 291">
              <a:extLst>
                <a:ext uri="{FF2B5EF4-FFF2-40B4-BE49-F238E27FC236}">
                  <a16:creationId xmlns:a16="http://schemas.microsoft.com/office/drawing/2014/main" id="{719EDBFD-88F4-AF52-7B37-F7D3D5488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925" y="4376738"/>
              <a:ext cx="263525" cy="247650"/>
            </a:xfrm>
            <a:custGeom>
              <a:avLst/>
              <a:gdLst>
                <a:gd name="T0" fmla="*/ 715724375 w 83"/>
                <a:gd name="T1" fmla="*/ 30241875 h 78"/>
                <a:gd name="T2" fmla="*/ 786288750 w 83"/>
                <a:gd name="T3" fmla="*/ 372983125 h 78"/>
                <a:gd name="T4" fmla="*/ 594756875 w 83"/>
                <a:gd name="T5" fmla="*/ 604837500 h 78"/>
                <a:gd name="T6" fmla="*/ 30241875 w 83"/>
                <a:gd name="T7" fmla="*/ 433466875 h 78"/>
                <a:gd name="T8" fmla="*/ 0 w 83"/>
                <a:gd name="T9" fmla="*/ 463708750 h 78"/>
                <a:gd name="T10" fmla="*/ 604837500 w 83"/>
                <a:gd name="T11" fmla="*/ 635079375 h 78"/>
                <a:gd name="T12" fmla="*/ 826611250 w 83"/>
                <a:gd name="T13" fmla="*/ 383063750 h 78"/>
                <a:gd name="T14" fmla="*/ 756046875 w 83"/>
                <a:gd name="T15" fmla="*/ 0 h 78"/>
                <a:gd name="T16" fmla="*/ 715724375 w 83"/>
                <a:gd name="T17" fmla="*/ 30241875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78"/>
                <a:gd name="T29" fmla="*/ 83 w 83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78">
                  <a:moveTo>
                    <a:pt x="71" y="3"/>
                  </a:moveTo>
                  <a:cubicBezTo>
                    <a:pt x="77" y="10"/>
                    <a:pt x="79" y="28"/>
                    <a:pt x="78" y="37"/>
                  </a:cubicBezTo>
                  <a:cubicBezTo>
                    <a:pt x="75" y="49"/>
                    <a:pt x="65" y="57"/>
                    <a:pt x="59" y="60"/>
                  </a:cubicBezTo>
                  <a:cubicBezTo>
                    <a:pt x="35" y="73"/>
                    <a:pt x="17" y="58"/>
                    <a:pt x="3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61"/>
                    <a:pt x="34" y="78"/>
                    <a:pt x="60" y="63"/>
                  </a:cubicBezTo>
                  <a:cubicBezTo>
                    <a:pt x="67" y="60"/>
                    <a:pt x="79" y="52"/>
                    <a:pt x="82" y="38"/>
                  </a:cubicBezTo>
                  <a:cubicBezTo>
                    <a:pt x="83" y="28"/>
                    <a:pt x="81" y="8"/>
                    <a:pt x="75" y="0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8" name="Freeform 292">
              <a:extLst>
                <a:ext uri="{FF2B5EF4-FFF2-40B4-BE49-F238E27FC236}">
                  <a16:creationId xmlns:a16="http://schemas.microsoft.com/office/drawing/2014/main" id="{27EEACF1-0657-6F1E-4EF5-0EAA56C4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4608513"/>
              <a:ext cx="104775" cy="107950"/>
            </a:xfrm>
            <a:custGeom>
              <a:avLst/>
              <a:gdLst>
                <a:gd name="T0" fmla="*/ 20161250 w 33"/>
                <a:gd name="T1" fmla="*/ 201612500 h 34"/>
                <a:gd name="T2" fmla="*/ 191531875 w 33"/>
                <a:gd name="T3" fmla="*/ 322580000 h 34"/>
                <a:gd name="T4" fmla="*/ 312499375 w 33"/>
                <a:gd name="T5" fmla="*/ 141128750 h 34"/>
                <a:gd name="T6" fmla="*/ 131048125 w 33"/>
                <a:gd name="T7" fmla="*/ 20161250 h 34"/>
                <a:gd name="T8" fmla="*/ 20161250 w 33"/>
                <a:gd name="T9" fmla="*/ 20161250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2" y="20"/>
                  </a:moveTo>
                  <a:cubicBezTo>
                    <a:pt x="3" y="28"/>
                    <a:pt x="11" y="34"/>
                    <a:pt x="19" y="32"/>
                  </a:cubicBezTo>
                  <a:cubicBezTo>
                    <a:pt x="28" y="30"/>
                    <a:pt x="33" y="22"/>
                    <a:pt x="31" y="14"/>
                  </a:cubicBezTo>
                  <a:cubicBezTo>
                    <a:pt x="29" y="6"/>
                    <a:pt x="21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9" name="Freeform 293">
              <a:extLst>
                <a:ext uri="{FF2B5EF4-FFF2-40B4-BE49-F238E27FC236}">
                  <a16:creationId xmlns:a16="http://schemas.microsoft.com/office/drawing/2014/main" id="{9BDD5853-5F3A-882F-2563-8B7D6A6EC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450" y="4668838"/>
              <a:ext cx="95250" cy="66675"/>
            </a:xfrm>
            <a:custGeom>
              <a:avLst/>
              <a:gdLst>
                <a:gd name="T0" fmla="*/ 272176875 w 30"/>
                <a:gd name="T1" fmla="*/ 0 h 21"/>
                <a:gd name="T2" fmla="*/ 282257500 w 30"/>
                <a:gd name="T3" fmla="*/ 30241875 h 21"/>
                <a:gd name="T4" fmla="*/ 171370625 w 30"/>
                <a:gd name="T5" fmla="*/ 201612500 h 21"/>
                <a:gd name="T6" fmla="*/ 0 w 30"/>
                <a:gd name="T7" fmla="*/ 90725625 h 21"/>
                <a:gd name="T8" fmla="*/ 0 w 30"/>
                <a:gd name="T9" fmla="*/ 40322500 h 21"/>
                <a:gd name="T10" fmla="*/ 272176875 w 3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1"/>
                <a:gd name="T20" fmla="*/ 30 w 3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1">
                  <a:moveTo>
                    <a:pt x="27" y="0"/>
                  </a:moveTo>
                  <a:cubicBezTo>
                    <a:pt x="28" y="1"/>
                    <a:pt x="28" y="2"/>
                    <a:pt x="28" y="3"/>
                  </a:cubicBezTo>
                  <a:cubicBezTo>
                    <a:pt x="30" y="10"/>
                    <a:pt x="25" y="18"/>
                    <a:pt x="17" y="20"/>
                  </a:cubicBezTo>
                  <a:cubicBezTo>
                    <a:pt x="10" y="21"/>
                    <a:pt x="2" y="16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9" y="4"/>
                    <a:pt x="18" y="2"/>
                    <a:pt x="27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Freeform 294">
              <a:extLst>
                <a:ext uri="{FF2B5EF4-FFF2-40B4-BE49-F238E27FC236}">
                  <a16:creationId xmlns:a16="http://schemas.microsoft.com/office/drawing/2014/main" id="{2AEF3287-56AB-DD2E-BA68-25C70F18A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450" y="4814888"/>
              <a:ext cx="69850" cy="77788"/>
            </a:xfrm>
            <a:custGeom>
              <a:avLst/>
              <a:gdLst>
                <a:gd name="T0" fmla="*/ 60483750 w 22"/>
                <a:gd name="T1" fmla="*/ 9683050 h 25"/>
                <a:gd name="T2" fmla="*/ 201612500 w 22"/>
                <a:gd name="T3" fmla="*/ 106497995 h 25"/>
                <a:gd name="T4" fmla="*/ 110886875 w 22"/>
                <a:gd name="T5" fmla="*/ 242038918 h 25"/>
                <a:gd name="T6" fmla="*/ 90725625 w 22"/>
                <a:gd name="T7" fmla="*/ 242038918 h 25"/>
                <a:gd name="T8" fmla="*/ 0 w 22"/>
                <a:gd name="T9" fmla="*/ 48409028 h 25"/>
                <a:gd name="T10" fmla="*/ 60483750 w 22"/>
                <a:gd name="T11" fmla="*/ 968305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5"/>
                <a:gd name="T20" fmla="*/ 22 w 2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5">
                  <a:moveTo>
                    <a:pt x="6" y="1"/>
                  </a:moveTo>
                  <a:cubicBezTo>
                    <a:pt x="13" y="0"/>
                    <a:pt x="19" y="4"/>
                    <a:pt x="20" y="11"/>
                  </a:cubicBezTo>
                  <a:cubicBezTo>
                    <a:pt x="22" y="17"/>
                    <a:pt x="18" y="24"/>
                    <a:pt x="11" y="25"/>
                  </a:cubicBezTo>
                  <a:cubicBezTo>
                    <a:pt x="10" y="25"/>
                    <a:pt x="10" y="25"/>
                    <a:pt x="9" y="25"/>
                  </a:cubicBezTo>
                  <a:cubicBezTo>
                    <a:pt x="7" y="18"/>
                    <a:pt x="4" y="11"/>
                    <a:pt x="0" y="5"/>
                  </a:cubicBezTo>
                  <a:cubicBezTo>
                    <a:pt x="2" y="3"/>
                    <a:pt x="4" y="2"/>
                    <a:pt x="6" y="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1" name="Freeform 295">
              <a:extLst>
                <a:ext uri="{FF2B5EF4-FFF2-40B4-BE49-F238E27FC236}">
                  <a16:creationId xmlns:a16="http://schemas.microsoft.com/office/drawing/2014/main" id="{39F5AAC6-4A37-F37B-2554-6B67DC1E8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4959350"/>
              <a:ext cx="111125" cy="111125"/>
            </a:xfrm>
            <a:custGeom>
              <a:avLst/>
              <a:gdLst>
                <a:gd name="T0" fmla="*/ 20161250 w 35"/>
                <a:gd name="T1" fmla="*/ 201612500 h 35"/>
                <a:gd name="T2" fmla="*/ 211693125 w 35"/>
                <a:gd name="T3" fmla="*/ 332660625 h 35"/>
                <a:gd name="T4" fmla="*/ 332660625 w 35"/>
                <a:gd name="T5" fmla="*/ 141128750 h 35"/>
                <a:gd name="T6" fmla="*/ 141128750 w 35"/>
                <a:gd name="T7" fmla="*/ 20161250 h 35"/>
                <a:gd name="T8" fmla="*/ 20161250 w 35"/>
                <a:gd name="T9" fmla="*/ 20161250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2" y="20"/>
                  </a:moveTo>
                  <a:cubicBezTo>
                    <a:pt x="4" y="29"/>
                    <a:pt x="12" y="35"/>
                    <a:pt x="21" y="33"/>
                  </a:cubicBezTo>
                  <a:cubicBezTo>
                    <a:pt x="30" y="31"/>
                    <a:pt x="35" y="22"/>
                    <a:pt x="33" y="14"/>
                  </a:cubicBezTo>
                  <a:cubicBezTo>
                    <a:pt x="31" y="5"/>
                    <a:pt x="23" y="0"/>
                    <a:pt x="14" y="2"/>
                  </a:cubicBezTo>
                  <a:cubicBezTo>
                    <a:pt x="6" y="3"/>
                    <a:pt x="0" y="12"/>
                    <a:pt x="2" y="2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2" name="Freeform 296">
              <a:extLst>
                <a:ext uri="{FF2B5EF4-FFF2-40B4-BE49-F238E27FC236}">
                  <a16:creationId xmlns:a16="http://schemas.microsoft.com/office/drawing/2014/main" id="{C6D6F7A1-0780-F143-7E39-F0E19E920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850" y="4818063"/>
              <a:ext cx="73025" cy="74613"/>
            </a:xfrm>
            <a:custGeom>
              <a:avLst/>
              <a:gdLst>
                <a:gd name="T0" fmla="*/ 10080625 w 23"/>
                <a:gd name="T1" fmla="*/ 135310676 h 24"/>
                <a:gd name="T2" fmla="*/ 141128750 w 23"/>
                <a:gd name="T3" fmla="*/ 212631506 h 24"/>
                <a:gd name="T4" fmla="*/ 221773750 w 23"/>
                <a:gd name="T5" fmla="*/ 96651815 h 24"/>
                <a:gd name="T6" fmla="*/ 90725625 w 23"/>
                <a:gd name="T7" fmla="*/ 19330985 h 24"/>
                <a:gd name="T8" fmla="*/ 10080625 w 23"/>
                <a:gd name="T9" fmla="*/ 13531067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" y="14"/>
                  </a:moveTo>
                  <a:cubicBezTo>
                    <a:pt x="2" y="20"/>
                    <a:pt x="8" y="24"/>
                    <a:pt x="14" y="22"/>
                  </a:cubicBezTo>
                  <a:cubicBezTo>
                    <a:pt x="20" y="21"/>
                    <a:pt x="23" y="15"/>
                    <a:pt x="22" y="10"/>
                  </a:cubicBezTo>
                  <a:cubicBezTo>
                    <a:pt x="21" y="4"/>
                    <a:pt x="15" y="0"/>
                    <a:pt x="9" y="2"/>
                  </a:cubicBezTo>
                  <a:cubicBezTo>
                    <a:pt x="4" y="3"/>
                    <a:pt x="0" y="8"/>
                    <a:pt x="1" y="14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3" name="Freeform 297">
              <a:extLst>
                <a:ext uri="{FF2B5EF4-FFF2-40B4-BE49-F238E27FC236}">
                  <a16:creationId xmlns:a16="http://schemas.microsoft.com/office/drawing/2014/main" id="{E882FD0D-9F82-1DFF-6726-570AC9D55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5114925"/>
              <a:ext cx="34925" cy="57150"/>
            </a:xfrm>
            <a:custGeom>
              <a:avLst/>
              <a:gdLst>
                <a:gd name="T0" fmla="*/ 100806250 w 11"/>
                <a:gd name="T1" fmla="*/ 70564375 h 18"/>
                <a:gd name="T2" fmla="*/ 30241875 w 11"/>
                <a:gd name="T3" fmla="*/ 181451250 h 18"/>
                <a:gd name="T4" fmla="*/ 20161250 w 11"/>
                <a:gd name="T5" fmla="*/ 181451250 h 18"/>
                <a:gd name="T6" fmla="*/ 10080625 w 11"/>
                <a:gd name="T7" fmla="*/ 0 h 18"/>
                <a:gd name="T8" fmla="*/ 100806250 w 11"/>
                <a:gd name="T9" fmla="*/ 7056437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8"/>
                <a:gd name="T17" fmla="*/ 11 w 1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8">
                  <a:moveTo>
                    <a:pt x="10" y="7"/>
                  </a:moveTo>
                  <a:cubicBezTo>
                    <a:pt x="11" y="12"/>
                    <a:pt x="8" y="17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2"/>
                    <a:pt x="0" y="6"/>
                    <a:pt x="1" y="0"/>
                  </a:cubicBezTo>
                  <a:cubicBezTo>
                    <a:pt x="5" y="0"/>
                    <a:pt x="9" y="3"/>
                    <a:pt x="10" y="7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4" name="Freeform 298">
              <a:extLst>
                <a:ext uri="{FF2B5EF4-FFF2-40B4-BE49-F238E27FC236}">
                  <a16:creationId xmlns:a16="http://schemas.microsoft.com/office/drawing/2014/main" id="{39118F24-67D5-C31A-5379-551E18C28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225" y="4937125"/>
              <a:ext cx="34925" cy="60325"/>
            </a:xfrm>
            <a:custGeom>
              <a:avLst/>
              <a:gdLst>
                <a:gd name="T0" fmla="*/ 10080625 w 11"/>
                <a:gd name="T1" fmla="*/ 110886875 h 19"/>
                <a:gd name="T2" fmla="*/ 80645000 w 11"/>
                <a:gd name="T3" fmla="*/ 0 h 19"/>
                <a:gd name="T4" fmla="*/ 110886875 w 11"/>
                <a:gd name="T5" fmla="*/ 0 h 19"/>
                <a:gd name="T6" fmla="*/ 110886875 w 11"/>
                <a:gd name="T7" fmla="*/ 181451250 h 19"/>
                <a:gd name="T8" fmla="*/ 10080625 w 11"/>
                <a:gd name="T9" fmla="*/ 11088687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9"/>
                <a:gd name="T17" fmla="*/ 11 w 1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9">
                  <a:moveTo>
                    <a:pt x="1" y="11"/>
                  </a:moveTo>
                  <a:cubicBezTo>
                    <a:pt x="0" y="6"/>
                    <a:pt x="3" y="1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0" y="6"/>
                    <a:pt x="10" y="12"/>
                    <a:pt x="11" y="18"/>
                  </a:cubicBezTo>
                  <a:cubicBezTo>
                    <a:pt x="6" y="19"/>
                    <a:pt x="2" y="16"/>
                    <a:pt x="1" y="1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5" name="Freeform 299">
              <a:extLst>
                <a:ext uri="{FF2B5EF4-FFF2-40B4-BE49-F238E27FC236}">
                  <a16:creationId xmlns:a16="http://schemas.microsoft.com/office/drawing/2014/main" id="{23DBDB96-3BC9-7FB9-E0B1-B30CB4933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4649788"/>
              <a:ext cx="41275" cy="44450"/>
            </a:xfrm>
            <a:custGeom>
              <a:avLst/>
              <a:gdLst>
                <a:gd name="T0" fmla="*/ 10080625 w 13"/>
                <a:gd name="T1" fmla="*/ 80645000 h 14"/>
                <a:gd name="T2" fmla="*/ 80645000 w 13"/>
                <a:gd name="T3" fmla="*/ 131048125 h 14"/>
                <a:gd name="T4" fmla="*/ 131048125 w 13"/>
                <a:gd name="T5" fmla="*/ 60483750 h 14"/>
                <a:gd name="T6" fmla="*/ 60483750 w 13"/>
                <a:gd name="T7" fmla="*/ 10080625 h 14"/>
                <a:gd name="T8" fmla="*/ 10080625 w 13"/>
                <a:gd name="T9" fmla="*/ 8064500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" y="8"/>
                  </a:moveTo>
                  <a:cubicBezTo>
                    <a:pt x="2" y="11"/>
                    <a:pt x="5" y="14"/>
                    <a:pt x="8" y="13"/>
                  </a:cubicBezTo>
                  <a:cubicBezTo>
                    <a:pt x="11" y="12"/>
                    <a:pt x="13" y="9"/>
                    <a:pt x="13" y="6"/>
                  </a:cubicBezTo>
                  <a:cubicBezTo>
                    <a:pt x="12" y="2"/>
                    <a:pt x="9" y="0"/>
                    <a:pt x="6" y="1"/>
                  </a:cubicBezTo>
                  <a:cubicBezTo>
                    <a:pt x="2" y="2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6" name="Freeform 300">
              <a:extLst>
                <a:ext uri="{FF2B5EF4-FFF2-40B4-BE49-F238E27FC236}">
                  <a16:creationId xmlns:a16="http://schemas.microsoft.com/office/drawing/2014/main" id="{A19FFFAE-4118-4DE2-AC9D-913EAFF73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250" y="4697413"/>
              <a:ext cx="38100" cy="38100"/>
            </a:xfrm>
            <a:custGeom>
              <a:avLst/>
              <a:gdLst>
                <a:gd name="T0" fmla="*/ 40322500 w 12"/>
                <a:gd name="T1" fmla="*/ 10080625 h 12"/>
                <a:gd name="T2" fmla="*/ 110886875 w 12"/>
                <a:gd name="T3" fmla="*/ 50403125 h 12"/>
                <a:gd name="T4" fmla="*/ 60483750 w 12"/>
                <a:gd name="T5" fmla="*/ 120967500 h 12"/>
                <a:gd name="T6" fmla="*/ 0 w 12"/>
                <a:gd name="T7" fmla="*/ 40322500 h 12"/>
                <a:gd name="T8" fmla="*/ 40322500 w 12"/>
                <a:gd name="T9" fmla="*/ 100806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4" y="1"/>
                  </a:moveTo>
                  <a:cubicBezTo>
                    <a:pt x="7" y="0"/>
                    <a:pt x="10" y="2"/>
                    <a:pt x="11" y="5"/>
                  </a:cubicBezTo>
                  <a:cubicBezTo>
                    <a:pt x="12" y="8"/>
                    <a:pt x="10" y="12"/>
                    <a:pt x="6" y="12"/>
                  </a:cubicBezTo>
                  <a:cubicBezTo>
                    <a:pt x="4" y="9"/>
                    <a:pt x="2" y="7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7" name="Freeform 301">
              <a:extLst>
                <a:ext uri="{FF2B5EF4-FFF2-40B4-BE49-F238E27FC236}">
                  <a16:creationId xmlns:a16="http://schemas.microsoft.com/office/drawing/2014/main" id="{3B6EFD9F-52B6-9B1F-FE38-229FA0579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550" y="4503738"/>
              <a:ext cx="41275" cy="41275"/>
            </a:xfrm>
            <a:custGeom>
              <a:avLst/>
              <a:gdLst>
                <a:gd name="T0" fmla="*/ 70564375 w 13"/>
                <a:gd name="T1" fmla="*/ 0 h 13"/>
                <a:gd name="T2" fmla="*/ 120967500 w 13"/>
                <a:gd name="T3" fmla="*/ 50403125 h 13"/>
                <a:gd name="T4" fmla="*/ 70564375 w 13"/>
                <a:gd name="T5" fmla="*/ 120967500 h 13"/>
                <a:gd name="T6" fmla="*/ 0 w 13"/>
                <a:gd name="T7" fmla="*/ 90725625 h 13"/>
                <a:gd name="T8" fmla="*/ 70564375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7" y="0"/>
                  </a:moveTo>
                  <a:cubicBezTo>
                    <a:pt x="9" y="1"/>
                    <a:pt x="12" y="3"/>
                    <a:pt x="12" y="5"/>
                  </a:cubicBezTo>
                  <a:cubicBezTo>
                    <a:pt x="13" y="8"/>
                    <a:pt x="11" y="12"/>
                    <a:pt x="7" y="12"/>
                  </a:cubicBezTo>
                  <a:cubicBezTo>
                    <a:pt x="4" y="13"/>
                    <a:pt x="2" y="11"/>
                    <a:pt x="0" y="9"/>
                  </a:cubicBezTo>
                  <a:cubicBezTo>
                    <a:pt x="3" y="6"/>
                    <a:pt x="5" y="3"/>
                    <a:pt x="7" y="0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8" name="Freeform 302">
              <a:extLst>
                <a:ext uri="{FF2B5EF4-FFF2-40B4-BE49-F238E27FC236}">
                  <a16:creationId xmlns:a16="http://schemas.microsoft.com/office/drawing/2014/main" id="{BB67849D-F5C7-0F19-BC5A-120D1B99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4997450"/>
              <a:ext cx="41275" cy="41275"/>
            </a:xfrm>
            <a:custGeom>
              <a:avLst/>
              <a:gdLst>
                <a:gd name="T0" fmla="*/ 0 w 13"/>
                <a:gd name="T1" fmla="*/ 70564375 h 13"/>
                <a:gd name="T2" fmla="*/ 70564375 w 13"/>
                <a:gd name="T3" fmla="*/ 120967500 h 13"/>
                <a:gd name="T4" fmla="*/ 120967500 w 13"/>
                <a:gd name="T5" fmla="*/ 50403125 h 13"/>
                <a:gd name="T6" fmla="*/ 50403125 w 13"/>
                <a:gd name="T7" fmla="*/ 0 h 13"/>
                <a:gd name="T8" fmla="*/ 0 w 13"/>
                <a:gd name="T9" fmla="*/ 7056437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7"/>
                  </a:moveTo>
                  <a:cubicBezTo>
                    <a:pt x="1" y="11"/>
                    <a:pt x="4" y="13"/>
                    <a:pt x="7" y="12"/>
                  </a:cubicBez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1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9" name="Freeform 303">
              <a:extLst>
                <a:ext uri="{FF2B5EF4-FFF2-40B4-BE49-F238E27FC236}">
                  <a16:creationId xmlns:a16="http://schemas.microsoft.com/office/drawing/2014/main" id="{9128A97A-7C0A-68E5-FF3A-02E23359B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0" y="4795838"/>
              <a:ext cx="41275" cy="41275"/>
            </a:xfrm>
            <a:custGeom>
              <a:avLst/>
              <a:gdLst>
                <a:gd name="T0" fmla="*/ 0 w 13"/>
                <a:gd name="T1" fmla="*/ 80645000 h 13"/>
                <a:gd name="T2" fmla="*/ 80645000 w 13"/>
                <a:gd name="T3" fmla="*/ 120967500 h 13"/>
                <a:gd name="T4" fmla="*/ 120967500 w 13"/>
                <a:gd name="T5" fmla="*/ 50403125 h 13"/>
                <a:gd name="T6" fmla="*/ 50403125 w 13"/>
                <a:gd name="T7" fmla="*/ 0 h 13"/>
                <a:gd name="T8" fmla="*/ 0 w 13"/>
                <a:gd name="T9" fmla="*/ 8064500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8"/>
                  </a:moveTo>
                  <a:cubicBezTo>
                    <a:pt x="1" y="11"/>
                    <a:pt x="4" y="13"/>
                    <a:pt x="8" y="12"/>
                  </a:cubicBezTo>
                  <a:cubicBezTo>
                    <a:pt x="11" y="12"/>
                    <a:pt x="13" y="8"/>
                    <a:pt x="12" y="5"/>
                  </a:cubicBezTo>
                  <a:cubicBezTo>
                    <a:pt x="12" y="2"/>
                    <a:pt x="8" y="0"/>
                    <a:pt x="5" y="0"/>
                  </a:cubicBezTo>
                  <a:cubicBezTo>
                    <a:pt x="2" y="1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0" name="Freeform 304">
              <a:extLst>
                <a:ext uri="{FF2B5EF4-FFF2-40B4-BE49-F238E27FC236}">
                  <a16:creationId xmlns:a16="http://schemas.microsoft.com/office/drawing/2014/main" id="{BDC2D1E0-9881-7A92-4B71-B72ACF57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050" y="5216525"/>
              <a:ext cx="31750" cy="41275"/>
            </a:xfrm>
            <a:custGeom>
              <a:avLst/>
              <a:gdLst>
                <a:gd name="T0" fmla="*/ 80645000 w 10"/>
                <a:gd name="T1" fmla="*/ 120967500 h 13"/>
                <a:gd name="T2" fmla="*/ 10080625 w 10"/>
                <a:gd name="T3" fmla="*/ 70564375 h 13"/>
                <a:gd name="T4" fmla="*/ 50403125 w 10"/>
                <a:gd name="T5" fmla="*/ 0 h 13"/>
                <a:gd name="T6" fmla="*/ 100806250 w 10"/>
                <a:gd name="T7" fmla="*/ 10080625 h 13"/>
                <a:gd name="T8" fmla="*/ 100806250 w 10"/>
                <a:gd name="T9" fmla="*/ 110886875 h 13"/>
                <a:gd name="T10" fmla="*/ 80645000 w 10"/>
                <a:gd name="T11" fmla="*/ 12096750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3"/>
                <a:gd name="T20" fmla="*/ 10 w 1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3">
                  <a:moveTo>
                    <a:pt x="8" y="12"/>
                  </a:moveTo>
                  <a:cubicBezTo>
                    <a:pt x="5" y="13"/>
                    <a:pt x="1" y="10"/>
                    <a:pt x="1" y="7"/>
                  </a:cubicBezTo>
                  <a:cubicBezTo>
                    <a:pt x="0" y="4"/>
                    <a:pt x="2" y="1"/>
                    <a:pt x="5" y="0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0" y="5"/>
                    <a:pt x="10" y="8"/>
                    <a:pt x="10" y="11"/>
                  </a:cubicBezTo>
                  <a:cubicBezTo>
                    <a:pt x="9" y="11"/>
                    <a:pt x="9" y="12"/>
                    <a:pt x="8" y="12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1" name="Freeform 305">
              <a:extLst>
                <a:ext uri="{FF2B5EF4-FFF2-40B4-BE49-F238E27FC236}">
                  <a16:creationId xmlns:a16="http://schemas.microsoft.com/office/drawing/2014/main" id="{DAD5DB21-A90D-E1FF-7CEA-DDBD7758F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425" y="5105400"/>
              <a:ext cx="41275" cy="41275"/>
            </a:xfrm>
            <a:custGeom>
              <a:avLst/>
              <a:gdLst>
                <a:gd name="T0" fmla="*/ 10080625 w 13"/>
                <a:gd name="T1" fmla="*/ 80645000 h 13"/>
                <a:gd name="T2" fmla="*/ 80645000 w 13"/>
                <a:gd name="T3" fmla="*/ 120967500 h 13"/>
                <a:gd name="T4" fmla="*/ 120967500 w 13"/>
                <a:gd name="T5" fmla="*/ 50403125 h 13"/>
                <a:gd name="T6" fmla="*/ 50403125 w 13"/>
                <a:gd name="T7" fmla="*/ 10080625 h 13"/>
                <a:gd name="T8" fmla="*/ 10080625 w 13"/>
                <a:gd name="T9" fmla="*/ 8064500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" y="8"/>
                  </a:moveTo>
                  <a:cubicBezTo>
                    <a:pt x="1" y="11"/>
                    <a:pt x="4" y="13"/>
                    <a:pt x="8" y="12"/>
                  </a:cubicBezTo>
                  <a:cubicBezTo>
                    <a:pt x="11" y="12"/>
                    <a:pt x="13" y="9"/>
                    <a:pt x="12" y="5"/>
                  </a:cubicBezTo>
                  <a:cubicBezTo>
                    <a:pt x="12" y="2"/>
                    <a:pt x="9" y="0"/>
                    <a:pt x="5" y="1"/>
                  </a:cubicBezTo>
                  <a:cubicBezTo>
                    <a:pt x="2" y="1"/>
                    <a:pt x="0" y="5"/>
                    <a:pt x="1" y="8"/>
                  </a:cubicBezTo>
                  <a:close/>
                </a:path>
              </a:pathLst>
            </a:custGeom>
            <a:solidFill>
              <a:srgbClr val="FC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2" name="Freeform 306">
              <a:extLst>
                <a:ext uri="{FF2B5EF4-FFF2-40B4-BE49-F238E27FC236}">
                  <a16:creationId xmlns:a16="http://schemas.microsoft.com/office/drawing/2014/main" id="{CDB54DE5-6AC9-FE97-FC05-9AB84B42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4789488"/>
              <a:ext cx="330200" cy="80963"/>
            </a:xfrm>
            <a:custGeom>
              <a:avLst/>
              <a:gdLst>
                <a:gd name="T0" fmla="*/ 0 w 104"/>
                <a:gd name="T1" fmla="*/ 0 h 26"/>
                <a:gd name="T2" fmla="*/ 40322500 w 104"/>
                <a:gd name="T3" fmla="*/ 193934411 h 26"/>
                <a:gd name="T4" fmla="*/ 1028223750 w 104"/>
                <a:gd name="T5" fmla="*/ 213328163 h 26"/>
                <a:gd name="T6" fmla="*/ 1048385000 w 104"/>
                <a:gd name="T7" fmla="*/ 38787505 h 26"/>
                <a:gd name="T8" fmla="*/ 0 w 10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26"/>
                <a:gd name="T17" fmla="*/ 104 w 10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26">
                  <a:moveTo>
                    <a:pt x="0" y="0"/>
                  </a:moveTo>
                  <a:cubicBezTo>
                    <a:pt x="1" y="7"/>
                    <a:pt x="2" y="13"/>
                    <a:pt x="4" y="20"/>
                  </a:cubicBezTo>
                  <a:cubicBezTo>
                    <a:pt x="36" y="26"/>
                    <a:pt x="69" y="26"/>
                    <a:pt x="102" y="22"/>
                  </a:cubicBezTo>
                  <a:cubicBezTo>
                    <a:pt x="103" y="16"/>
                    <a:pt x="103" y="10"/>
                    <a:pt x="104" y="4"/>
                  </a:cubicBezTo>
                  <a:cubicBezTo>
                    <a:pt x="70" y="6"/>
                    <a:pt x="35" y="3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3" name="Freeform 307">
              <a:extLst>
                <a:ext uri="{FF2B5EF4-FFF2-40B4-BE49-F238E27FC236}">
                  <a16:creationId xmlns:a16="http://schemas.microsoft.com/office/drawing/2014/main" id="{C46CD51F-D112-B96C-BB45-C684E1A38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662488"/>
              <a:ext cx="368300" cy="98425"/>
            </a:xfrm>
            <a:custGeom>
              <a:avLst/>
              <a:gdLst>
                <a:gd name="T0" fmla="*/ 0 w 116"/>
                <a:gd name="T1" fmla="*/ 0 h 31"/>
                <a:gd name="T2" fmla="*/ 20161250 w 116"/>
                <a:gd name="T3" fmla="*/ 181451250 h 31"/>
                <a:gd name="T4" fmla="*/ 1118949375 w 116"/>
                <a:gd name="T5" fmla="*/ 302418750 h 31"/>
                <a:gd name="T6" fmla="*/ 1169352500 w 116"/>
                <a:gd name="T7" fmla="*/ 131048125 h 31"/>
                <a:gd name="T8" fmla="*/ 0 w 11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1"/>
                <a:gd name="T17" fmla="*/ 116 w 11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1">
                  <a:moveTo>
                    <a:pt x="0" y="0"/>
                  </a:moveTo>
                  <a:cubicBezTo>
                    <a:pt x="1" y="6"/>
                    <a:pt x="1" y="12"/>
                    <a:pt x="2" y="18"/>
                  </a:cubicBezTo>
                  <a:cubicBezTo>
                    <a:pt x="38" y="26"/>
                    <a:pt x="74" y="31"/>
                    <a:pt x="111" y="30"/>
                  </a:cubicBezTo>
                  <a:cubicBezTo>
                    <a:pt x="113" y="24"/>
                    <a:pt x="114" y="19"/>
                    <a:pt x="116" y="13"/>
                  </a:cubicBezTo>
                  <a:cubicBezTo>
                    <a:pt x="77" y="14"/>
                    <a:pt x="39" y="7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4" name="Freeform 308">
              <a:extLst>
                <a:ext uri="{FF2B5EF4-FFF2-40B4-BE49-F238E27FC236}">
                  <a16:creationId xmlns:a16="http://schemas.microsoft.com/office/drawing/2014/main" id="{266A97E3-3552-081E-1CD3-DFF912B56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4478338"/>
              <a:ext cx="446087" cy="117475"/>
            </a:xfrm>
            <a:custGeom>
              <a:avLst/>
              <a:gdLst>
                <a:gd name="T0" fmla="*/ 0 w 141"/>
                <a:gd name="T1" fmla="*/ 151209375 h 37"/>
                <a:gd name="T2" fmla="*/ 1321217946 w 141"/>
                <a:gd name="T3" fmla="*/ 362902500 h 37"/>
                <a:gd name="T4" fmla="*/ 1381275176 w 141"/>
                <a:gd name="T5" fmla="*/ 252015625 h 37"/>
                <a:gd name="T6" fmla="*/ 1411302210 w 141"/>
                <a:gd name="T7" fmla="*/ 201612500 h 37"/>
                <a:gd name="T8" fmla="*/ 10010066 w 141"/>
                <a:gd name="T9" fmla="*/ 0 h 37"/>
                <a:gd name="T10" fmla="*/ 0 w 141"/>
                <a:gd name="T11" fmla="*/ 151209375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37"/>
                <a:gd name="T20" fmla="*/ 141 w 14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37">
                  <a:moveTo>
                    <a:pt x="0" y="15"/>
                  </a:moveTo>
                  <a:cubicBezTo>
                    <a:pt x="41" y="32"/>
                    <a:pt x="87" y="37"/>
                    <a:pt x="132" y="36"/>
                  </a:cubicBezTo>
                  <a:cubicBezTo>
                    <a:pt x="134" y="32"/>
                    <a:pt x="136" y="29"/>
                    <a:pt x="138" y="25"/>
                  </a:cubicBezTo>
                  <a:cubicBezTo>
                    <a:pt x="139" y="23"/>
                    <a:pt x="140" y="22"/>
                    <a:pt x="141" y="20"/>
                  </a:cubicBezTo>
                  <a:cubicBezTo>
                    <a:pt x="94" y="16"/>
                    <a:pt x="48" y="7"/>
                    <a:pt x="1" y="0"/>
                  </a:cubicBezTo>
                  <a:cubicBezTo>
                    <a:pt x="0" y="5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5" name="Freeform 309">
              <a:extLst>
                <a:ext uri="{FF2B5EF4-FFF2-40B4-BE49-F238E27FC236}">
                  <a16:creationId xmlns:a16="http://schemas.microsoft.com/office/drawing/2014/main" id="{CB4C8861-7FB8-E1E0-D744-0F33B2D22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4398963"/>
              <a:ext cx="471487" cy="142875"/>
            </a:xfrm>
            <a:custGeom>
              <a:avLst/>
              <a:gdLst>
                <a:gd name="T0" fmla="*/ 0 w 149"/>
                <a:gd name="T1" fmla="*/ 252015625 h 45"/>
                <a:gd name="T2" fmla="*/ 1401828946 w 149"/>
                <a:gd name="T3" fmla="*/ 453628125 h 45"/>
                <a:gd name="T4" fmla="*/ 1491946249 w 149"/>
                <a:gd name="T5" fmla="*/ 282257500 h 45"/>
                <a:gd name="T6" fmla="*/ 30039101 w 149"/>
                <a:gd name="T7" fmla="*/ 0 h 45"/>
                <a:gd name="T8" fmla="*/ 0 w 149"/>
                <a:gd name="T9" fmla="*/ 2520156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45"/>
                <a:gd name="T17" fmla="*/ 149 w 14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45">
                  <a:moveTo>
                    <a:pt x="0" y="25"/>
                  </a:moveTo>
                  <a:cubicBezTo>
                    <a:pt x="47" y="32"/>
                    <a:pt x="93" y="41"/>
                    <a:pt x="140" y="45"/>
                  </a:cubicBezTo>
                  <a:cubicBezTo>
                    <a:pt x="144" y="39"/>
                    <a:pt x="147" y="34"/>
                    <a:pt x="149" y="28"/>
                  </a:cubicBezTo>
                  <a:cubicBezTo>
                    <a:pt x="99" y="26"/>
                    <a:pt x="49" y="20"/>
                    <a:pt x="3" y="0"/>
                  </a:cubicBezTo>
                  <a:cubicBezTo>
                    <a:pt x="1" y="8"/>
                    <a:pt x="0" y="17"/>
                    <a:pt x="0" y="25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6" name="Freeform 310">
              <a:extLst>
                <a:ext uri="{FF2B5EF4-FFF2-40B4-BE49-F238E27FC236}">
                  <a16:creationId xmlns:a16="http://schemas.microsoft.com/office/drawing/2014/main" id="{38B37249-EBDD-41DB-3939-F29EBD08A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4275138"/>
              <a:ext cx="484187" cy="168275"/>
            </a:xfrm>
            <a:custGeom>
              <a:avLst/>
              <a:gdLst>
                <a:gd name="T0" fmla="*/ 20028886 w 153"/>
                <a:gd name="T1" fmla="*/ 120967500 h 53"/>
                <a:gd name="T2" fmla="*/ 0 w 153"/>
                <a:gd name="T3" fmla="*/ 201612500 h 53"/>
                <a:gd name="T4" fmla="*/ 1472178485 w 153"/>
                <a:gd name="T5" fmla="*/ 534273125 h 53"/>
                <a:gd name="T6" fmla="*/ 1522252282 w 153"/>
                <a:gd name="T7" fmla="*/ 372983125 h 53"/>
                <a:gd name="T8" fmla="*/ 1532268307 w 153"/>
                <a:gd name="T9" fmla="*/ 342741250 h 53"/>
                <a:gd name="T10" fmla="*/ 70102683 w 153"/>
                <a:gd name="T11" fmla="*/ 0 h 53"/>
                <a:gd name="T12" fmla="*/ 20028886 w 153"/>
                <a:gd name="T13" fmla="*/ 12096750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53"/>
                <a:gd name="T23" fmla="*/ 153 w 153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53">
                  <a:moveTo>
                    <a:pt x="2" y="12"/>
                  </a:moveTo>
                  <a:cubicBezTo>
                    <a:pt x="1" y="15"/>
                    <a:pt x="0" y="18"/>
                    <a:pt x="0" y="20"/>
                  </a:cubicBezTo>
                  <a:cubicBezTo>
                    <a:pt x="46" y="41"/>
                    <a:pt x="96" y="49"/>
                    <a:pt x="147" y="53"/>
                  </a:cubicBezTo>
                  <a:cubicBezTo>
                    <a:pt x="149" y="48"/>
                    <a:pt x="151" y="42"/>
                    <a:pt x="152" y="37"/>
                  </a:cubicBezTo>
                  <a:cubicBezTo>
                    <a:pt x="152" y="36"/>
                    <a:pt x="152" y="35"/>
                    <a:pt x="153" y="34"/>
                  </a:cubicBezTo>
                  <a:cubicBezTo>
                    <a:pt x="102" y="32"/>
                    <a:pt x="52" y="24"/>
                    <a:pt x="7" y="0"/>
                  </a:cubicBezTo>
                  <a:cubicBezTo>
                    <a:pt x="5" y="4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7" name="Freeform 311">
              <a:extLst>
                <a:ext uri="{FF2B5EF4-FFF2-40B4-BE49-F238E27FC236}">
                  <a16:creationId xmlns:a16="http://schemas.microsoft.com/office/drawing/2014/main" id="{4CFB6D57-0472-30FD-B7FC-30BD7F532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5" y="4233863"/>
              <a:ext cx="465137" cy="149225"/>
            </a:xfrm>
            <a:custGeom>
              <a:avLst/>
              <a:gdLst>
                <a:gd name="T0" fmla="*/ 0 w 147"/>
                <a:gd name="T1" fmla="*/ 131048125 h 47"/>
                <a:gd name="T2" fmla="*/ 1461773710 w 147"/>
                <a:gd name="T3" fmla="*/ 473789375 h 47"/>
                <a:gd name="T4" fmla="*/ 1471785230 w 147"/>
                <a:gd name="T5" fmla="*/ 372983125 h 47"/>
                <a:gd name="T6" fmla="*/ 70083806 w 147"/>
                <a:gd name="T7" fmla="*/ 0 h 47"/>
                <a:gd name="T8" fmla="*/ 0 w 147"/>
                <a:gd name="T9" fmla="*/ 13104812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7"/>
                <a:gd name="T17" fmla="*/ 147 w 1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7">
                  <a:moveTo>
                    <a:pt x="0" y="13"/>
                  </a:moveTo>
                  <a:cubicBezTo>
                    <a:pt x="45" y="37"/>
                    <a:pt x="95" y="45"/>
                    <a:pt x="146" y="47"/>
                  </a:cubicBezTo>
                  <a:cubicBezTo>
                    <a:pt x="146" y="44"/>
                    <a:pt x="147" y="40"/>
                    <a:pt x="147" y="37"/>
                  </a:cubicBezTo>
                  <a:cubicBezTo>
                    <a:pt x="99" y="32"/>
                    <a:pt x="51" y="18"/>
                    <a:pt x="7" y="0"/>
                  </a:cubicBezTo>
                  <a:cubicBezTo>
                    <a:pt x="5" y="5"/>
                    <a:pt x="2" y="9"/>
                    <a:pt x="0" y="13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8" name="Freeform 312">
              <a:extLst>
                <a:ext uri="{FF2B5EF4-FFF2-40B4-BE49-F238E27FC236}">
                  <a16:creationId xmlns:a16="http://schemas.microsoft.com/office/drawing/2014/main" id="{7A0D23F9-C1E5-9B91-DF26-CAF507E1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4098925"/>
              <a:ext cx="357187" cy="147638"/>
            </a:xfrm>
            <a:custGeom>
              <a:avLst/>
              <a:gdLst>
                <a:gd name="T0" fmla="*/ 0 w 113"/>
                <a:gd name="T1" fmla="*/ 118408817 h 47"/>
                <a:gd name="T2" fmla="*/ 1129049141 w 113"/>
                <a:gd name="T3" fmla="*/ 463765512 h 47"/>
                <a:gd name="T4" fmla="*/ 1059106869 w 113"/>
                <a:gd name="T5" fmla="*/ 276287240 h 47"/>
                <a:gd name="T6" fmla="*/ 189840149 w 113"/>
                <a:gd name="T7" fmla="*/ 0 h 47"/>
                <a:gd name="T8" fmla="*/ 0 w 113"/>
                <a:gd name="T9" fmla="*/ 11840881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47"/>
                <a:gd name="T17" fmla="*/ 113 w 113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47">
                  <a:moveTo>
                    <a:pt x="0" y="12"/>
                  </a:moveTo>
                  <a:cubicBezTo>
                    <a:pt x="36" y="30"/>
                    <a:pt x="74" y="41"/>
                    <a:pt x="113" y="47"/>
                  </a:cubicBezTo>
                  <a:cubicBezTo>
                    <a:pt x="111" y="40"/>
                    <a:pt x="109" y="34"/>
                    <a:pt x="106" y="28"/>
                  </a:cubicBezTo>
                  <a:cubicBezTo>
                    <a:pt x="76" y="23"/>
                    <a:pt x="47" y="13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9" name="Freeform 313">
              <a:extLst>
                <a:ext uri="{FF2B5EF4-FFF2-40B4-BE49-F238E27FC236}">
                  <a16:creationId xmlns:a16="http://schemas.microsoft.com/office/drawing/2014/main" id="{B4B19A89-AB92-8ECB-0F79-F533D6E2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950" y="4073525"/>
              <a:ext cx="274637" cy="114300"/>
            </a:xfrm>
            <a:custGeom>
              <a:avLst/>
              <a:gdLst>
                <a:gd name="T0" fmla="*/ 558043444 w 87"/>
                <a:gd name="T1" fmla="*/ 90725625 h 36"/>
                <a:gd name="T2" fmla="*/ 0 w 87"/>
                <a:gd name="T3" fmla="*/ 80645000 h 36"/>
                <a:gd name="T4" fmla="*/ 866959561 w 87"/>
                <a:gd name="T5" fmla="*/ 362902500 h 36"/>
                <a:gd name="T6" fmla="*/ 558043444 w 87"/>
                <a:gd name="T7" fmla="*/ 9072562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36"/>
                <a:gd name="T14" fmla="*/ 87 w 87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36">
                  <a:moveTo>
                    <a:pt x="56" y="9"/>
                  </a:moveTo>
                  <a:cubicBezTo>
                    <a:pt x="36" y="0"/>
                    <a:pt x="17" y="1"/>
                    <a:pt x="0" y="8"/>
                  </a:cubicBezTo>
                  <a:cubicBezTo>
                    <a:pt x="28" y="21"/>
                    <a:pt x="57" y="31"/>
                    <a:pt x="87" y="36"/>
                  </a:cubicBezTo>
                  <a:cubicBezTo>
                    <a:pt x="80" y="25"/>
                    <a:pt x="70" y="15"/>
                    <a:pt x="56" y="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0" name="Freeform 314">
              <a:extLst>
                <a:ext uri="{FF2B5EF4-FFF2-40B4-BE49-F238E27FC236}">
                  <a16:creationId xmlns:a16="http://schemas.microsoft.com/office/drawing/2014/main" id="{94ED3737-8E52-A8FE-E48A-5D1CA564A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825" y="4137025"/>
              <a:ext cx="411162" cy="150813"/>
            </a:xfrm>
            <a:custGeom>
              <a:avLst/>
              <a:gdLst>
                <a:gd name="T0" fmla="*/ 160052715 w 130"/>
                <a:gd name="T1" fmla="*/ 0 h 48"/>
                <a:gd name="T2" fmla="*/ 0 w 130"/>
                <a:gd name="T3" fmla="*/ 157948340 h 48"/>
                <a:gd name="T4" fmla="*/ 1300416848 w 130"/>
                <a:gd name="T5" fmla="*/ 473845020 h 48"/>
                <a:gd name="T6" fmla="*/ 1290412960 w 130"/>
                <a:gd name="T7" fmla="*/ 345512583 h 48"/>
                <a:gd name="T8" fmla="*/ 160052715 w 130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48"/>
                <a:gd name="T17" fmla="*/ 130 w 1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48">
                  <a:moveTo>
                    <a:pt x="16" y="0"/>
                  </a:moveTo>
                  <a:cubicBezTo>
                    <a:pt x="10" y="5"/>
                    <a:pt x="5" y="10"/>
                    <a:pt x="0" y="16"/>
                  </a:cubicBezTo>
                  <a:cubicBezTo>
                    <a:pt x="39" y="38"/>
                    <a:pt x="85" y="45"/>
                    <a:pt x="130" y="48"/>
                  </a:cubicBezTo>
                  <a:cubicBezTo>
                    <a:pt x="130" y="44"/>
                    <a:pt x="130" y="39"/>
                    <a:pt x="129" y="35"/>
                  </a:cubicBezTo>
                  <a:cubicBezTo>
                    <a:pt x="90" y="29"/>
                    <a:pt x="52" y="18"/>
                    <a:pt x="16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1" name="Freeform 315">
              <a:extLst>
                <a:ext uri="{FF2B5EF4-FFF2-40B4-BE49-F238E27FC236}">
                  <a16:creationId xmlns:a16="http://schemas.microsoft.com/office/drawing/2014/main" id="{18E60858-08DF-3009-7B19-170C5996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4187825"/>
              <a:ext cx="449262" cy="163513"/>
            </a:xfrm>
            <a:custGeom>
              <a:avLst/>
              <a:gdLst>
                <a:gd name="T0" fmla="*/ 110107156 w 142"/>
                <a:gd name="T1" fmla="*/ 0 h 52"/>
                <a:gd name="T2" fmla="*/ 0 w 142"/>
                <a:gd name="T3" fmla="*/ 148315724 h 52"/>
                <a:gd name="T4" fmla="*/ 1401362075 w 142"/>
                <a:gd name="T5" fmla="*/ 514163484 h 52"/>
                <a:gd name="T6" fmla="*/ 1411372392 w 142"/>
                <a:gd name="T7" fmla="*/ 316407088 h 52"/>
                <a:gd name="T8" fmla="*/ 110107156 w 142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52"/>
                <a:gd name="T17" fmla="*/ 142 w 1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52">
                  <a:moveTo>
                    <a:pt x="11" y="0"/>
                  </a:moveTo>
                  <a:cubicBezTo>
                    <a:pt x="7" y="5"/>
                    <a:pt x="3" y="10"/>
                    <a:pt x="0" y="15"/>
                  </a:cubicBezTo>
                  <a:cubicBezTo>
                    <a:pt x="44" y="33"/>
                    <a:pt x="92" y="47"/>
                    <a:pt x="140" y="52"/>
                  </a:cubicBezTo>
                  <a:cubicBezTo>
                    <a:pt x="141" y="45"/>
                    <a:pt x="142" y="39"/>
                    <a:pt x="141" y="32"/>
                  </a:cubicBezTo>
                  <a:cubicBezTo>
                    <a:pt x="96" y="29"/>
                    <a:pt x="50" y="22"/>
                    <a:pt x="11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2" name="Freeform 316">
              <a:extLst>
                <a:ext uri="{FF2B5EF4-FFF2-40B4-BE49-F238E27FC236}">
                  <a16:creationId xmlns:a16="http://schemas.microsoft.com/office/drawing/2014/main" id="{3D71DF1A-7AAC-CC96-2E1D-BF65B44D5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5" y="4338638"/>
              <a:ext cx="481012" cy="149225"/>
            </a:xfrm>
            <a:custGeom>
              <a:avLst/>
              <a:gdLst>
                <a:gd name="T0" fmla="*/ 0 w 152"/>
                <a:gd name="T1" fmla="*/ 191531875 h 47"/>
                <a:gd name="T2" fmla="*/ 1462102430 w 152"/>
                <a:gd name="T3" fmla="*/ 473789375 h 47"/>
                <a:gd name="T4" fmla="*/ 1502159337 w 152"/>
                <a:gd name="T5" fmla="*/ 383063750 h 47"/>
                <a:gd name="T6" fmla="*/ 1522187790 w 152"/>
                <a:gd name="T7" fmla="*/ 332660625 h 47"/>
                <a:gd name="T8" fmla="*/ 50072716 w 152"/>
                <a:gd name="T9" fmla="*/ 0 h 47"/>
                <a:gd name="T10" fmla="*/ 0 w 152"/>
                <a:gd name="T11" fmla="*/ 19153187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47"/>
                <a:gd name="T20" fmla="*/ 152 w 15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47">
                  <a:moveTo>
                    <a:pt x="0" y="19"/>
                  </a:moveTo>
                  <a:cubicBezTo>
                    <a:pt x="46" y="39"/>
                    <a:pt x="96" y="45"/>
                    <a:pt x="146" y="47"/>
                  </a:cubicBezTo>
                  <a:cubicBezTo>
                    <a:pt x="148" y="44"/>
                    <a:pt x="149" y="41"/>
                    <a:pt x="150" y="38"/>
                  </a:cubicBezTo>
                  <a:cubicBezTo>
                    <a:pt x="151" y="36"/>
                    <a:pt x="151" y="35"/>
                    <a:pt x="152" y="33"/>
                  </a:cubicBezTo>
                  <a:cubicBezTo>
                    <a:pt x="101" y="29"/>
                    <a:pt x="51" y="21"/>
                    <a:pt x="5" y="0"/>
                  </a:cubicBezTo>
                  <a:cubicBezTo>
                    <a:pt x="3" y="7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3" name="Freeform 317">
              <a:extLst>
                <a:ext uri="{FF2B5EF4-FFF2-40B4-BE49-F238E27FC236}">
                  <a16:creationId xmlns:a16="http://schemas.microsoft.com/office/drawing/2014/main" id="{A51C5541-A099-7AAB-F61A-C76635B2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4525963"/>
              <a:ext cx="417512" cy="123825"/>
            </a:xfrm>
            <a:custGeom>
              <a:avLst/>
              <a:gdLst>
                <a:gd name="T0" fmla="*/ 0 w 132"/>
                <a:gd name="T1" fmla="*/ 0 h 39"/>
                <a:gd name="T2" fmla="*/ 0 w 132"/>
                <a:gd name="T3" fmla="*/ 30241875 h 39"/>
                <a:gd name="T4" fmla="*/ 0 w 132"/>
                <a:gd name="T5" fmla="*/ 241935000 h 39"/>
                <a:gd name="T6" fmla="*/ 10004473 w 132"/>
                <a:gd name="T7" fmla="*/ 241935000 h 39"/>
                <a:gd name="T8" fmla="*/ 1250546492 w 132"/>
                <a:gd name="T9" fmla="*/ 372983125 h 39"/>
                <a:gd name="T10" fmla="*/ 1320577804 w 132"/>
                <a:gd name="T11" fmla="*/ 211693125 h 39"/>
                <a:gd name="T12" fmla="*/ 0 w 132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39"/>
                <a:gd name="T23" fmla="*/ 132 w 132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3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0"/>
                    <a:pt x="0" y="17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2" y="36"/>
                    <a:pt x="83" y="39"/>
                    <a:pt x="125" y="37"/>
                  </a:cubicBezTo>
                  <a:cubicBezTo>
                    <a:pt x="127" y="31"/>
                    <a:pt x="130" y="26"/>
                    <a:pt x="132" y="21"/>
                  </a:cubicBezTo>
                  <a:cubicBezTo>
                    <a:pt x="87" y="22"/>
                    <a:pt x="41" y="17"/>
                    <a:pt x="0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Freeform 318">
              <a:extLst>
                <a:ext uri="{FF2B5EF4-FFF2-40B4-BE49-F238E27FC236}">
                  <a16:creationId xmlns:a16="http://schemas.microsoft.com/office/drawing/2014/main" id="{960E4527-3D5E-50B1-C9A7-5D35B0A9D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4602163"/>
              <a:ext cx="395287" cy="104775"/>
            </a:xfrm>
            <a:custGeom>
              <a:avLst/>
              <a:gdLst>
                <a:gd name="T0" fmla="*/ 9999180 w 125"/>
                <a:gd name="T1" fmla="*/ 0 h 33"/>
                <a:gd name="T2" fmla="*/ 0 w 125"/>
                <a:gd name="T3" fmla="*/ 0 h 33"/>
                <a:gd name="T4" fmla="*/ 9999180 w 125"/>
                <a:gd name="T5" fmla="*/ 191531875 h 33"/>
                <a:gd name="T6" fmla="*/ 1170014735 w 125"/>
                <a:gd name="T7" fmla="*/ 322580000 h 33"/>
                <a:gd name="T8" fmla="*/ 1250014499 w 125"/>
                <a:gd name="T9" fmla="*/ 131048125 h 33"/>
                <a:gd name="T10" fmla="*/ 9999180 w 12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33"/>
                <a:gd name="T20" fmla="*/ 125 w 12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3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6"/>
                    <a:pt x="1" y="12"/>
                    <a:pt x="1" y="19"/>
                  </a:cubicBezTo>
                  <a:cubicBezTo>
                    <a:pt x="40" y="26"/>
                    <a:pt x="78" y="33"/>
                    <a:pt x="117" y="32"/>
                  </a:cubicBezTo>
                  <a:cubicBezTo>
                    <a:pt x="119" y="26"/>
                    <a:pt x="122" y="19"/>
                    <a:pt x="125" y="13"/>
                  </a:cubicBezTo>
                  <a:cubicBezTo>
                    <a:pt x="83" y="15"/>
                    <a:pt x="42" y="12"/>
                    <a:pt x="1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5" name="Freeform 319">
              <a:extLst>
                <a:ext uri="{FF2B5EF4-FFF2-40B4-BE49-F238E27FC236}">
                  <a16:creationId xmlns:a16="http://schemas.microsoft.com/office/drawing/2014/main" id="{B28B4C6F-A7D6-7599-C970-8992CB0E6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400" y="4719638"/>
              <a:ext cx="346075" cy="88900"/>
            </a:xfrm>
            <a:custGeom>
              <a:avLst/>
              <a:gdLst>
                <a:gd name="T0" fmla="*/ 0 w 109"/>
                <a:gd name="T1" fmla="*/ 0 h 28"/>
                <a:gd name="T2" fmla="*/ 20161250 w 109"/>
                <a:gd name="T3" fmla="*/ 221773750 h 28"/>
                <a:gd name="T4" fmla="*/ 1068546250 w 109"/>
                <a:gd name="T5" fmla="*/ 262096250 h 28"/>
                <a:gd name="T6" fmla="*/ 1098788125 w 109"/>
                <a:gd name="T7" fmla="*/ 120967500 h 28"/>
                <a:gd name="T8" fmla="*/ 0 w 10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28"/>
                <a:gd name="T17" fmla="*/ 109 w 10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28">
                  <a:moveTo>
                    <a:pt x="0" y="0"/>
                  </a:moveTo>
                  <a:cubicBezTo>
                    <a:pt x="0" y="7"/>
                    <a:pt x="1" y="15"/>
                    <a:pt x="2" y="22"/>
                  </a:cubicBezTo>
                  <a:cubicBezTo>
                    <a:pt x="37" y="25"/>
                    <a:pt x="72" y="28"/>
                    <a:pt x="106" y="26"/>
                  </a:cubicBezTo>
                  <a:cubicBezTo>
                    <a:pt x="107" y="22"/>
                    <a:pt x="108" y="17"/>
                    <a:pt x="109" y="12"/>
                  </a:cubicBezTo>
                  <a:cubicBezTo>
                    <a:pt x="72" y="13"/>
                    <a:pt x="36" y="8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Freeform 320">
              <a:extLst>
                <a:ext uri="{FF2B5EF4-FFF2-40B4-BE49-F238E27FC236}">
                  <a16:creationId xmlns:a16="http://schemas.microsoft.com/office/drawing/2014/main" id="{38EDA85F-454F-7CF9-AC62-E5D5C051A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4851400"/>
              <a:ext cx="311150" cy="57150"/>
            </a:xfrm>
            <a:custGeom>
              <a:avLst/>
              <a:gdLst>
                <a:gd name="T0" fmla="*/ 0 w 98"/>
                <a:gd name="T1" fmla="*/ 0 h 18"/>
                <a:gd name="T2" fmla="*/ 20161250 w 98"/>
                <a:gd name="T3" fmla="*/ 141128750 h 18"/>
                <a:gd name="T4" fmla="*/ 987901250 w 98"/>
                <a:gd name="T5" fmla="*/ 120967500 h 18"/>
                <a:gd name="T6" fmla="*/ 987901250 w 98"/>
                <a:gd name="T7" fmla="*/ 20161250 h 18"/>
                <a:gd name="T8" fmla="*/ 0 w 9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8"/>
                <a:gd name="T17" fmla="*/ 98 w 9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8">
                  <a:moveTo>
                    <a:pt x="0" y="0"/>
                  </a:moveTo>
                  <a:cubicBezTo>
                    <a:pt x="0" y="4"/>
                    <a:pt x="1" y="9"/>
                    <a:pt x="2" y="14"/>
                  </a:cubicBezTo>
                  <a:cubicBezTo>
                    <a:pt x="34" y="18"/>
                    <a:pt x="66" y="17"/>
                    <a:pt x="98" y="12"/>
                  </a:cubicBezTo>
                  <a:cubicBezTo>
                    <a:pt x="98" y="8"/>
                    <a:pt x="98" y="5"/>
                    <a:pt x="98" y="2"/>
                  </a:cubicBezTo>
                  <a:cubicBezTo>
                    <a:pt x="65" y="6"/>
                    <a:pt x="32" y="6"/>
                    <a:pt x="0" y="0"/>
                  </a:cubicBezTo>
                  <a:close/>
                </a:path>
              </a:pathLst>
            </a:custGeom>
            <a:solidFill>
              <a:srgbClr val="884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7" name="Freeform 321">
              <a:extLst>
                <a:ext uri="{FF2B5EF4-FFF2-40B4-BE49-F238E27FC236}">
                  <a16:creationId xmlns:a16="http://schemas.microsoft.com/office/drawing/2014/main" id="{61F36EE0-D414-721D-125E-C1E26613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889500"/>
              <a:ext cx="307975" cy="219075"/>
            </a:xfrm>
            <a:custGeom>
              <a:avLst/>
              <a:gdLst>
                <a:gd name="T0" fmla="*/ 967740000 w 97"/>
                <a:gd name="T1" fmla="*/ 0 h 69"/>
                <a:gd name="T2" fmla="*/ 0 w 97"/>
                <a:gd name="T3" fmla="*/ 20161250 h 69"/>
                <a:gd name="T4" fmla="*/ 10080625 w 97"/>
                <a:gd name="T5" fmla="*/ 70564375 h 69"/>
                <a:gd name="T6" fmla="*/ 252015625 w 97"/>
                <a:gd name="T7" fmla="*/ 655240625 h 69"/>
                <a:gd name="T8" fmla="*/ 383063750 w 97"/>
                <a:gd name="T9" fmla="*/ 171370625 h 69"/>
                <a:gd name="T10" fmla="*/ 695563125 w 97"/>
                <a:gd name="T11" fmla="*/ 171370625 h 69"/>
                <a:gd name="T12" fmla="*/ 796369375 w 97"/>
                <a:gd name="T13" fmla="*/ 433466875 h 69"/>
                <a:gd name="T14" fmla="*/ 967740000 w 97"/>
                <a:gd name="T15" fmla="*/ 231854375 h 69"/>
                <a:gd name="T16" fmla="*/ 967740000 w 97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69"/>
                <a:gd name="T29" fmla="*/ 97 w 97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69">
                  <a:moveTo>
                    <a:pt x="96" y="0"/>
                  </a:moveTo>
                  <a:cubicBezTo>
                    <a:pt x="64" y="5"/>
                    <a:pt x="32" y="6"/>
                    <a:pt x="0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4" y="19"/>
                    <a:pt x="8" y="63"/>
                    <a:pt x="25" y="65"/>
                  </a:cubicBezTo>
                  <a:cubicBezTo>
                    <a:pt x="38" y="51"/>
                    <a:pt x="30" y="32"/>
                    <a:pt x="38" y="17"/>
                  </a:cubicBezTo>
                  <a:cubicBezTo>
                    <a:pt x="44" y="7"/>
                    <a:pt x="62" y="6"/>
                    <a:pt x="69" y="17"/>
                  </a:cubicBezTo>
                  <a:cubicBezTo>
                    <a:pt x="74" y="25"/>
                    <a:pt x="73" y="35"/>
                    <a:pt x="79" y="43"/>
                  </a:cubicBezTo>
                  <a:cubicBezTo>
                    <a:pt x="95" y="69"/>
                    <a:pt x="97" y="39"/>
                    <a:pt x="96" y="23"/>
                  </a:cubicBezTo>
                  <a:cubicBezTo>
                    <a:pt x="96" y="15"/>
                    <a:pt x="95" y="7"/>
                    <a:pt x="96" y="0"/>
                  </a:cubicBezTo>
                  <a:close/>
                </a:path>
              </a:pathLst>
            </a:custGeom>
            <a:solidFill>
              <a:srgbClr val="F57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Freeform 322">
              <a:extLst>
                <a:ext uri="{FF2B5EF4-FFF2-40B4-BE49-F238E27FC236}">
                  <a16:creationId xmlns:a16="http://schemas.microsoft.com/office/drawing/2014/main" id="{2B0BB38F-9F3D-B3B9-731F-7FE9DF113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4933950"/>
              <a:ext cx="976312" cy="808038"/>
            </a:xfrm>
            <a:custGeom>
              <a:avLst/>
              <a:gdLst>
                <a:gd name="T0" fmla="*/ 0 w 308"/>
                <a:gd name="T1" fmla="*/ 572344406 h 255"/>
                <a:gd name="T2" fmla="*/ 733498768 w 308"/>
                <a:gd name="T3" fmla="*/ 2147483647 h 255"/>
                <a:gd name="T4" fmla="*/ 2069870196 w 308"/>
                <a:gd name="T5" fmla="*/ 2147483647 h 255"/>
                <a:gd name="T6" fmla="*/ 2147483647 w 308"/>
                <a:gd name="T7" fmla="*/ 1817448576 h 255"/>
                <a:gd name="T8" fmla="*/ 2147483647 w 308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55"/>
                <a:gd name="T17" fmla="*/ 308 w 308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55">
                  <a:moveTo>
                    <a:pt x="0" y="57"/>
                  </a:moveTo>
                  <a:cubicBezTo>
                    <a:pt x="0" y="57"/>
                    <a:pt x="56" y="217"/>
                    <a:pt x="73" y="229"/>
                  </a:cubicBezTo>
                  <a:cubicBezTo>
                    <a:pt x="90" y="242"/>
                    <a:pt x="142" y="255"/>
                    <a:pt x="206" y="238"/>
                  </a:cubicBezTo>
                  <a:cubicBezTo>
                    <a:pt x="269" y="221"/>
                    <a:pt x="294" y="199"/>
                    <a:pt x="301" y="181"/>
                  </a:cubicBezTo>
                  <a:cubicBezTo>
                    <a:pt x="308" y="163"/>
                    <a:pt x="276" y="0"/>
                    <a:pt x="276" y="0"/>
                  </a:cubicBezTo>
                </a:path>
              </a:pathLst>
            </a:custGeom>
            <a:solidFill>
              <a:srgbClr val="B36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9" name="Freeform 323">
              <a:extLst>
                <a:ext uri="{FF2B5EF4-FFF2-40B4-BE49-F238E27FC236}">
                  <a16:creationId xmlns:a16="http://schemas.microsoft.com/office/drawing/2014/main" id="{5A8D14E9-DC13-4F6B-546F-9FC27E72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0" y="4706938"/>
              <a:ext cx="1049337" cy="519113"/>
            </a:xfrm>
            <a:custGeom>
              <a:avLst/>
              <a:gdLst>
                <a:gd name="T0" fmla="*/ 2147483647 w 331"/>
                <a:gd name="T1" fmla="*/ 811560373 h 164"/>
                <a:gd name="T2" fmla="*/ 2147483647 w 331"/>
                <a:gd name="T3" fmla="*/ 470905128 h 164"/>
                <a:gd name="T4" fmla="*/ 2147483647 w 331"/>
                <a:gd name="T5" fmla="*/ 210405362 h 164"/>
                <a:gd name="T6" fmla="*/ 2147483647 w 331"/>
                <a:gd name="T7" fmla="*/ 0 h 164"/>
                <a:gd name="T8" fmla="*/ 2147483647 w 331"/>
                <a:gd name="T9" fmla="*/ 370713154 h 164"/>
                <a:gd name="T10" fmla="*/ 1899483842 w 331"/>
                <a:gd name="T11" fmla="*/ 591136763 h 164"/>
                <a:gd name="T12" fmla="*/ 994968029 w 331"/>
                <a:gd name="T13" fmla="*/ 771484216 h 164"/>
                <a:gd name="T14" fmla="*/ 482409702 w 331"/>
                <a:gd name="T15" fmla="*/ 811560373 h 164"/>
                <a:gd name="T16" fmla="*/ 241204851 w 331"/>
                <a:gd name="T17" fmla="*/ 811560373 h 164"/>
                <a:gd name="T18" fmla="*/ 20099083 w 331"/>
                <a:gd name="T19" fmla="*/ 761465969 h 164"/>
                <a:gd name="T20" fmla="*/ 0 w 331"/>
                <a:gd name="T21" fmla="*/ 731408060 h 164"/>
                <a:gd name="T22" fmla="*/ 120600840 w 331"/>
                <a:gd name="T23" fmla="*/ 1192291775 h 164"/>
                <a:gd name="T24" fmla="*/ 311554813 w 331"/>
                <a:gd name="T25" fmla="*/ 1542968433 h 164"/>
                <a:gd name="T26" fmla="*/ 1839183422 w 331"/>
                <a:gd name="T27" fmla="*/ 1502889111 h 164"/>
                <a:gd name="T28" fmla="*/ 2147483647 w 331"/>
                <a:gd name="T29" fmla="*/ 811560373 h 1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1"/>
                <a:gd name="T46" fmla="*/ 0 h 164"/>
                <a:gd name="T47" fmla="*/ 331 w 331"/>
                <a:gd name="T48" fmla="*/ 164 h 1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1" h="164">
                  <a:moveTo>
                    <a:pt x="331" y="81"/>
                  </a:moveTo>
                  <a:cubicBezTo>
                    <a:pt x="328" y="70"/>
                    <a:pt x="325" y="58"/>
                    <a:pt x="321" y="47"/>
                  </a:cubicBezTo>
                  <a:cubicBezTo>
                    <a:pt x="318" y="38"/>
                    <a:pt x="316" y="29"/>
                    <a:pt x="312" y="21"/>
                  </a:cubicBezTo>
                  <a:cubicBezTo>
                    <a:pt x="311" y="18"/>
                    <a:pt x="303" y="2"/>
                    <a:pt x="303" y="0"/>
                  </a:cubicBezTo>
                  <a:cubicBezTo>
                    <a:pt x="295" y="19"/>
                    <a:pt x="275" y="29"/>
                    <a:pt x="257" y="37"/>
                  </a:cubicBezTo>
                  <a:cubicBezTo>
                    <a:pt x="236" y="47"/>
                    <a:pt x="212" y="53"/>
                    <a:pt x="189" y="59"/>
                  </a:cubicBezTo>
                  <a:cubicBezTo>
                    <a:pt x="159" y="66"/>
                    <a:pt x="129" y="72"/>
                    <a:pt x="99" y="77"/>
                  </a:cubicBezTo>
                  <a:cubicBezTo>
                    <a:pt x="83" y="80"/>
                    <a:pt x="65" y="81"/>
                    <a:pt x="48" y="81"/>
                  </a:cubicBezTo>
                  <a:cubicBezTo>
                    <a:pt x="40" y="81"/>
                    <a:pt x="32" y="82"/>
                    <a:pt x="24" y="81"/>
                  </a:cubicBezTo>
                  <a:cubicBezTo>
                    <a:pt x="16" y="80"/>
                    <a:pt x="9" y="77"/>
                    <a:pt x="2" y="76"/>
                  </a:cubicBezTo>
                  <a:cubicBezTo>
                    <a:pt x="1" y="75"/>
                    <a:pt x="1" y="74"/>
                    <a:pt x="0" y="73"/>
                  </a:cubicBezTo>
                  <a:cubicBezTo>
                    <a:pt x="1" y="88"/>
                    <a:pt x="7" y="105"/>
                    <a:pt x="12" y="119"/>
                  </a:cubicBezTo>
                  <a:cubicBezTo>
                    <a:pt x="15" y="129"/>
                    <a:pt x="20" y="150"/>
                    <a:pt x="31" y="154"/>
                  </a:cubicBezTo>
                  <a:cubicBezTo>
                    <a:pt x="47" y="160"/>
                    <a:pt x="114" y="164"/>
                    <a:pt x="183" y="150"/>
                  </a:cubicBezTo>
                  <a:cubicBezTo>
                    <a:pt x="252" y="136"/>
                    <a:pt x="327" y="101"/>
                    <a:pt x="331" y="81"/>
                  </a:cubicBezTo>
                  <a:close/>
                </a:path>
              </a:pathLst>
            </a:custGeom>
            <a:solidFill>
              <a:srgbClr val="CF8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0" name="Freeform 324">
              <a:extLst>
                <a:ext uri="{FF2B5EF4-FFF2-40B4-BE49-F238E27FC236}">
                  <a16:creationId xmlns:a16="http://schemas.microsoft.com/office/drawing/2014/main" id="{A27A83C3-9D05-63DE-C52D-DA2B5CE5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025" y="4168775"/>
              <a:ext cx="312737" cy="401638"/>
            </a:xfrm>
            <a:custGeom>
              <a:avLst/>
              <a:gdLst>
                <a:gd name="T0" fmla="*/ 29937460 w 99"/>
                <a:gd name="T1" fmla="*/ 600085122 h 127"/>
                <a:gd name="T2" fmla="*/ 109770687 w 99"/>
                <a:gd name="T3" fmla="*/ 1060150382 h 127"/>
                <a:gd name="T4" fmla="*/ 469013890 w 99"/>
                <a:gd name="T5" fmla="*/ 1260178756 h 127"/>
                <a:gd name="T6" fmla="*/ 798322792 w 99"/>
                <a:gd name="T7" fmla="*/ 1010144870 h 127"/>
                <a:gd name="T8" fmla="*/ 957986087 w 99"/>
                <a:gd name="T9" fmla="*/ 600085122 h 127"/>
                <a:gd name="T10" fmla="*/ 638656338 w 99"/>
                <a:gd name="T11" fmla="*/ 70011512 h 127"/>
                <a:gd name="T12" fmla="*/ 29937460 w 99"/>
                <a:gd name="T13" fmla="*/ 600085122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27"/>
                <a:gd name="T23" fmla="*/ 99 w 99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27">
                  <a:moveTo>
                    <a:pt x="3" y="60"/>
                  </a:moveTo>
                  <a:cubicBezTo>
                    <a:pt x="0" y="76"/>
                    <a:pt x="2" y="93"/>
                    <a:pt x="11" y="106"/>
                  </a:cubicBezTo>
                  <a:cubicBezTo>
                    <a:pt x="19" y="117"/>
                    <a:pt x="33" y="127"/>
                    <a:pt x="47" y="126"/>
                  </a:cubicBezTo>
                  <a:cubicBezTo>
                    <a:pt x="62" y="125"/>
                    <a:pt x="73" y="113"/>
                    <a:pt x="80" y="101"/>
                  </a:cubicBezTo>
                  <a:cubicBezTo>
                    <a:pt x="86" y="90"/>
                    <a:pt x="94" y="73"/>
                    <a:pt x="96" y="60"/>
                  </a:cubicBezTo>
                  <a:cubicBezTo>
                    <a:pt x="99" y="36"/>
                    <a:pt x="87" y="12"/>
                    <a:pt x="64" y="7"/>
                  </a:cubicBezTo>
                  <a:cubicBezTo>
                    <a:pt x="31" y="0"/>
                    <a:pt x="8" y="29"/>
                    <a:pt x="3" y="60"/>
                  </a:cubicBezTo>
                  <a:close/>
                </a:path>
              </a:pathLst>
            </a:custGeom>
            <a:solidFill>
              <a:srgbClr val="F5E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1" name="Freeform 325">
              <a:extLst>
                <a:ext uri="{FF2B5EF4-FFF2-40B4-BE49-F238E27FC236}">
                  <a16:creationId xmlns:a16="http://schemas.microsoft.com/office/drawing/2014/main" id="{F9F55719-B166-6AB4-4AE4-61A60C8BA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100" y="4291013"/>
              <a:ext cx="31750" cy="38100"/>
            </a:xfrm>
            <a:custGeom>
              <a:avLst/>
              <a:gdLst>
                <a:gd name="T0" fmla="*/ 50403125 w 10"/>
                <a:gd name="T1" fmla="*/ 110886875 h 12"/>
                <a:gd name="T2" fmla="*/ 40322500 w 10"/>
                <a:gd name="T3" fmla="*/ 40322500 h 12"/>
                <a:gd name="T4" fmla="*/ 50403125 w 10"/>
                <a:gd name="T5" fmla="*/ 110886875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5" y="11"/>
                  </a:moveTo>
                  <a:cubicBezTo>
                    <a:pt x="10" y="10"/>
                    <a:pt x="9" y="0"/>
                    <a:pt x="4" y="4"/>
                  </a:cubicBezTo>
                  <a:cubicBezTo>
                    <a:pt x="1" y="6"/>
                    <a:pt x="0" y="12"/>
                    <a:pt x="5" y="11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2" name="Freeform 326">
              <a:extLst>
                <a:ext uri="{FF2B5EF4-FFF2-40B4-BE49-F238E27FC236}">
                  <a16:creationId xmlns:a16="http://schemas.microsoft.com/office/drawing/2014/main" id="{635F05B5-3AF0-7A00-3CB4-F9CC331C1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312" y="4367213"/>
              <a:ext cx="31750" cy="38100"/>
            </a:xfrm>
            <a:custGeom>
              <a:avLst/>
              <a:gdLst>
                <a:gd name="T0" fmla="*/ 50403125 w 10"/>
                <a:gd name="T1" fmla="*/ 110886875 h 12"/>
                <a:gd name="T2" fmla="*/ 30241875 w 10"/>
                <a:gd name="T3" fmla="*/ 40322500 h 12"/>
                <a:gd name="T4" fmla="*/ 50403125 w 10"/>
                <a:gd name="T5" fmla="*/ 110886875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5" y="11"/>
                  </a:moveTo>
                  <a:cubicBezTo>
                    <a:pt x="10" y="10"/>
                    <a:pt x="9" y="0"/>
                    <a:pt x="3" y="4"/>
                  </a:cubicBezTo>
                  <a:cubicBezTo>
                    <a:pt x="1" y="6"/>
                    <a:pt x="0" y="12"/>
                    <a:pt x="5" y="11"/>
                  </a:cubicBez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3" name="Freeform 327">
              <a:extLst>
                <a:ext uri="{FF2B5EF4-FFF2-40B4-BE49-F238E27FC236}">
                  <a16:creationId xmlns:a16="http://schemas.microsoft.com/office/drawing/2014/main" id="{8A3D1C64-EF4C-A9E0-BCDB-1781887F4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291013"/>
              <a:ext cx="68262" cy="127000"/>
            </a:xfrm>
            <a:custGeom>
              <a:avLst/>
              <a:gdLst>
                <a:gd name="T0" fmla="*/ 19256090 w 22"/>
                <a:gd name="T1" fmla="*/ 272176875 h 40"/>
                <a:gd name="T2" fmla="*/ 115530332 w 22"/>
                <a:gd name="T3" fmla="*/ 372983125 h 40"/>
                <a:gd name="T4" fmla="*/ 202176530 w 22"/>
                <a:gd name="T5" fmla="*/ 141128750 h 40"/>
                <a:gd name="T6" fmla="*/ 19256090 w 22"/>
                <a:gd name="T7" fmla="*/ 272176875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0"/>
                <a:gd name="T14" fmla="*/ 22 w 22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0">
                  <a:moveTo>
                    <a:pt x="2" y="27"/>
                  </a:moveTo>
                  <a:cubicBezTo>
                    <a:pt x="0" y="32"/>
                    <a:pt x="5" y="40"/>
                    <a:pt x="12" y="37"/>
                  </a:cubicBezTo>
                  <a:cubicBezTo>
                    <a:pt x="18" y="35"/>
                    <a:pt x="22" y="19"/>
                    <a:pt x="21" y="14"/>
                  </a:cubicBezTo>
                  <a:cubicBezTo>
                    <a:pt x="19" y="0"/>
                    <a:pt x="4" y="20"/>
                    <a:pt x="2" y="27"/>
                  </a:cubicBezTo>
                  <a:close/>
                </a:path>
              </a:pathLst>
            </a:custGeom>
            <a:solidFill>
              <a:srgbClr val="658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4" name="Freeform 328">
              <a:extLst>
                <a:ext uri="{FF2B5EF4-FFF2-40B4-BE49-F238E27FC236}">
                  <a16:creationId xmlns:a16="http://schemas.microsoft.com/office/drawing/2014/main" id="{4325AA5C-A919-4B66-311B-737A9DC32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4360863"/>
              <a:ext cx="157162" cy="123825"/>
            </a:xfrm>
            <a:custGeom>
              <a:avLst/>
              <a:gdLst>
                <a:gd name="T0" fmla="*/ 0 w 50"/>
                <a:gd name="T1" fmla="*/ 0 h 39"/>
                <a:gd name="T2" fmla="*/ 158079826 w 50"/>
                <a:gd name="T3" fmla="*/ 362902500 h 39"/>
                <a:gd name="T4" fmla="*/ 395199565 w 50"/>
                <a:gd name="T5" fmla="*/ 362902500 h 39"/>
                <a:gd name="T6" fmla="*/ 493997885 w 50"/>
                <a:gd name="T7" fmla="*/ 241935000 h 39"/>
                <a:gd name="T8" fmla="*/ 474239478 w 50"/>
                <a:gd name="T9" fmla="*/ 231854375 h 39"/>
                <a:gd name="T10" fmla="*/ 385317219 w 50"/>
                <a:gd name="T11" fmla="*/ 342741250 h 39"/>
                <a:gd name="T12" fmla="*/ 167959029 w 50"/>
                <a:gd name="T13" fmla="*/ 342741250 h 39"/>
                <a:gd name="T14" fmla="*/ 19758407 w 50"/>
                <a:gd name="T15" fmla="*/ 0 h 39"/>
                <a:gd name="T16" fmla="*/ 0 w 50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9"/>
                <a:gd name="T29" fmla="*/ 50 w 50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9">
                  <a:moveTo>
                    <a:pt x="0" y="0"/>
                  </a:moveTo>
                  <a:cubicBezTo>
                    <a:pt x="0" y="16"/>
                    <a:pt x="1" y="28"/>
                    <a:pt x="16" y="36"/>
                  </a:cubicBezTo>
                  <a:cubicBezTo>
                    <a:pt x="23" y="39"/>
                    <a:pt x="33" y="39"/>
                    <a:pt x="40" y="36"/>
                  </a:cubicBezTo>
                  <a:cubicBezTo>
                    <a:pt x="46" y="33"/>
                    <a:pt x="49" y="29"/>
                    <a:pt x="50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9"/>
                    <a:pt x="43" y="32"/>
                    <a:pt x="39" y="34"/>
                  </a:cubicBezTo>
                  <a:cubicBezTo>
                    <a:pt x="33" y="37"/>
                    <a:pt x="23" y="37"/>
                    <a:pt x="17" y="34"/>
                  </a:cubicBezTo>
                  <a:cubicBezTo>
                    <a:pt x="3" y="27"/>
                    <a:pt x="2" y="16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5" name="Freeform 329">
              <a:extLst>
                <a:ext uri="{FF2B5EF4-FFF2-40B4-BE49-F238E27FC236}">
                  <a16:creationId xmlns:a16="http://schemas.microsoft.com/office/drawing/2014/main" id="{FE7403D7-D424-4D30-3267-B211EF78D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025" y="5191125"/>
              <a:ext cx="498475" cy="430213"/>
            </a:xfrm>
            <a:custGeom>
              <a:avLst/>
              <a:gdLst>
                <a:gd name="T0" fmla="*/ 80645000 w 157"/>
                <a:gd name="T1" fmla="*/ 1010671564 h 136"/>
                <a:gd name="T2" fmla="*/ 1048385000 w 157"/>
                <a:gd name="T3" fmla="*/ 1160771614 h 136"/>
                <a:gd name="T4" fmla="*/ 715724375 w 157"/>
                <a:gd name="T5" fmla="*/ 100065646 h 136"/>
                <a:gd name="T6" fmla="*/ 120967500 w 157"/>
                <a:gd name="T7" fmla="*/ 250165696 h 136"/>
                <a:gd name="T8" fmla="*/ 80645000 w 157"/>
                <a:gd name="T9" fmla="*/ 101067156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36"/>
                <a:gd name="T17" fmla="*/ 157 w 157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36">
                  <a:moveTo>
                    <a:pt x="8" y="101"/>
                  </a:moveTo>
                  <a:cubicBezTo>
                    <a:pt x="21" y="136"/>
                    <a:pt x="76" y="132"/>
                    <a:pt x="104" y="116"/>
                  </a:cubicBezTo>
                  <a:cubicBezTo>
                    <a:pt x="157" y="86"/>
                    <a:pt x="111" y="26"/>
                    <a:pt x="71" y="10"/>
                  </a:cubicBezTo>
                  <a:cubicBezTo>
                    <a:pt x="48" y="1"/>
                    <a:pt x="24" y="0"/>
                    <a:pt x="12" y="25"/>
                  </a:cubicBezTo>
                  <a:cubicBezTo>
                    <a:pt x="3" y="46"/>
                    <a:pt x="0" y="79"/>
                    <a:pt x="8" y="101"/>
                  </a:cubicBezTo>
                  <a:close/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6" name="Freeform 330">
              <a:extLst>
                <a:ext uri="{FF2B5EF4-FFF2-40B4-BE49-F238E27FC236}">
                  <a16:creationId xmlns:a16="http://schemas.microsoft.com/office/drawing/2014/main" id="{45C5BD0B-91CC-06DC-E9FA-ED9AEC341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5095875"/>
              <a:ext cx="250825" cy="196850"/>
            </a:xfrm>
            <a:custGeom>
              <a:avLst/>
              <a:gdLst>
                <a:gd name="T0" fmla="*/ 786288750 w 79"/>
                <a:gd name="T1" fmla="*/ 413305625 h 62"/>
                <a:gd name="T2" fmla="*/ 524192500 w 79"/>
                <a:gd name="T3" fmla="*/ 100806250 h 62"/>
                <a:gd name="T4" fmla="*/ 0 w 79"/>
                <a:gd name="T5" fmla="*/ 0 h 62"/>
                <a:gd name="T6" fmla="*/ 70564375 w 79"/>
                <a:gd name="T7" fmla="*/ 221773750 h 62"/>
                <a:gd name="T8" fmla="*/ 50403125 w 79"/>
                <a:gd name="T9" fmla="*/ 322580000 h 62"/>
                <a:gd name="T10" fmla="*/ 50403125 w 79"/>
                <a:gd name="T11" fmla="*/ 473789375 h 62"/>
                <a:gd name="T12" fmla="*/ 20161250 w 79"/>
                <a:gd name="T13" fmla="*/ 624998750 h 62"/>
                <a:gd name="T14" fmla="*/ 332660625 w 79"/>
                <a:gd name="T15" fmla="*/ 504031250 h 62"/>
                <a:gd name="T16" fmla="*/ 665321250 w 79"/>
                <a:gd name="T17" fmla="*/ 453628125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2"/>
                <a:gd name="T29" fmla="*/ 79 w 7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2">
                  <a:moveTo>
                    <a:pt x="78" y="41"/>
                  </a:moveTo>
                  <a:cubicBezTo>
                    <a:pt x="79" y="33"/>
                    <a:pt x="60" y="15"/>
                    <a:pt x="52" y="10"/>
                  </a:cubicBezTo>
                  <a:cubicBezTo>
                    <a:pt x="38" y="1"/>
                    <a:pt x="17" y="0"/>
                    <a:pt x="0" y="0"/>
                  </a:cubicBezTo>
                  <a:cubicBezTo>
                    <a:pt x="0" y="7"/>
                    <a:pt x="6" y="15"/>
                    <a:pt x="7" y="22"/>
                  </a:cubicBezTo>
                  <a:cubicBezTo>
                    <a:pt x="7" y="26"/>
                    <a:pt x="6" y="29"/>
                    <a:pt x="5" y="32"/>
                  </a:cubicBezTo>
                  <a:cubicBezTo>
                    <a:pt x="5" y="37"/>
                    <a:pt x="6" y="42"/>
                    <a:pt x="5" y="47"/>
                  </a:cubicBezTo>
                  <a:cubicBezTo>
                    <a:pt x="4" y="52"/>
                    <a:pt x="3" y="57"/>
                    <a:pt x="2" y="62"/>
                  </a:cubicBezTo>
                  <a:cubicBezTo>
                    <a:pt x="12" y="56"/>
                    <a:pt x="23" y="53"/>
                    <a:pt x="33" y="50"/>
                  </a:cubicBezTo>
                  <a:cubicBezTo>
                    <a:pt x="45" y="46"/>
                    <a:pt x="53" y="45"/>
                    <a:pt x="66" y="45"/>
                  </a:cubicBezTo>
                </a:path>
              </a:pathLst>
            </a:custGeom>
            <a:solidFill>
              <a:srgbClr val="B3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7" name="Freeform 331">
              <a:extLst>
                <a:ext uri="{FF2B5EF4-FFF2-40B4-BE49-F238E27FC236}">
                  <a16:creationId xmlns:a16="http://schemas.microsoft.com/office/drawing/2014/main" id="{10ADF05A-C2DC-13B0-4995-9FAF39DA3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287" y="5089525"/>
              <a:ext cx="80962" cy="200025"/>
            </a:xfrm>
            <a:custGeom>
              <a:avLst/>
              <a:gdLst>
                <a:gd name="T0" fmla="*/ 145448233 w 26"/>
                <a:gd name="T1" fmla="*/ 20161250 h 63"/>
                <a:gd name="T2" fmla="*/ 155144989 w 26"/>
                <a:gd name="T3" fmla="*/ 635079375 h 63"/>
                <a:gd name="T4" fmla="*/ 164841746 w 26"/>
                <a:gd name="T5" fmla="*/ 0 h 63"/>
                <a:gd name="T6" fmla="*/ 0 60000 65536"/>
                <a:gd name="T7" fmla="*/ 0 60000 65536"/>
                <a:gd name="T8" fmla="*/ 0 60000 65536"/>
                <a:gd name="T9" fmla="*/ 0 w 26"/>
                <a:gd name="T10" fmla="*/ 0 h 63"/>
                <a:gd name="T11" fmla="*/ 26 w 26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63">
                  <a:moveTo>
                    <a:pt x="15" y="2"/>
                  </a:moveTo>
                  <a:cubicBezTo>
                    <a:pt x="26" y="17"/>
                    <a:pt x="25" y="47"/>
                    <a:pt x="16" y="63"/>
                  </a:cubicBezTo>
                  <a:cubicBezTo>
                    <a:pt x="0" y="56"/>
                    <a:pt x="4" y="10"/>
                    <a:pt x="17" y="0"/>
                  </a:cubicBezTo>
                </a:path>
              </a:pathLst>
            </a:custGeom>
            <a:solidFill>
              <a:srgbClr val="A09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8" name="Freeform 332">
              <a:extLst>
                <a:ext uri="{FF2B5EF4-FFF2-40B4-BE49-F238E27FC236}">
                  <a16:creationId xmlns:a16="http://schemas.microsoft.com/office/drawing/2014/main" id="{91CDA5FD-9B58-3CF3-F8E3-7F16FA777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75" y="5165725"/>
              <a:ext cx="130175" cy="117475"/>
            </a:xfrm>
            <a:custGeom>
              <a:avLst/>
              <a:gdLst>
                <a:gd name="T0" fmla="*/ 70564375 w 41"/>
                <a:gd name="T1" fmla="*/ 252015625 h 37"/>
                <a:gd name="T2" fmla="*/ 272176875 w 41"/>
                <a:gd name="T3" fmla="*/ 10080625 h 37"/>
                <a:gd name="T4" fmla="*/ 372983125 w 41"/>
                <a:gd name="T5" fmla="*/ 10080625 h 37"/>
                <a:gd name="T6" fmla="*/ 272176875 w 41"/>
                <a:gd name="T7" fmla="*/ 292338125 h 37"/>
                <a:gd name="T8" fmla="*/ 90725625 w 41"/>
                <a:gd name="T9" fmla="*/ 23185437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7"/>
                <a:gd name="T17" fmla="*/ 41 w 4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7">
                  <a:moveTo>
                    <a:pt x="7" y="25"/>
                  </a:moveTo>
                  <a:cubicBezTo>
                    <a:pt x="17" y="20"/>
                    <a:pt x="22" y="10"/>
                    <a:pt x="27" y="1"/>
                  </a:cubicBezTo>
                  <a:cubicBezTo>
                    <a:pt x="30" y="0"/>
                    <a:pt x="34" y="0"/>
                    <a:pt x="37" y="1"/>
                  </a:cubicBezTo>
                  <a:cubicBezTo>
                    <a:pt x="41" y="10"/>
                    <a:pt x="35" y="23"/>
                    <a:pt x="27" y="29"/>
                  </a:cubicBezTo>
                  <a:cubicBezTo>
                    <a:pt x="20" y="35"/>
                    <a:pt x="0" y="37"/>
                    <a:pt x="9" y="23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9" name="Freeform 333">
              <a:extLst>
                <a:ext uri="{FF2B5EF4-FFF2-40B4-BE49-F238E27FC236}">
                  <a16:creationId xmlns:a16="http://schemas.microsoft.com/office/drawing/2014/main" id="{054CF163-C056-900D-1D68-8868115A9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153025"/>
              <a:ext cx="171450" cy="69850"/>
            </a:xfrm>
            <a:custGeom>
              <a:avLst/>
              <a:gdLst>
                <a:gd name="T0" fmla="*/ 544353750 w 54"/>
                <a:gd name="T1" fmla="*/ 120967500 h 22"/>
                <a:gd name="T2" fmla="*/ 231854375 w 54"/>
                <a:gd name="T3" fmla="*/ 0 h 22"/>
                <a:gd name="T4" fmla="*/ 0 w 54"/>
                <a:gd name="T5" fmla="*/ 90725625 h 22"/>
                <a:gd name="T6" fmla="*/ 544353750 w 54"/>
                <a:gd name="T7" fmla="*/ 12096750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2"/>
                <a:gd name="T14" fmla="*/ 54 w 5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2">
                  <a:moveTo>
                    <a:pt x="54" y="12"/>
                  </a:moveTo>
                  <a:cubicBezTo>
                    <a:pt x="45" y="4"/>
                    <a:pt x="34" y="0"/>
                    <a:pt x="23" y="0"/>
                  </a:cubicBezTo>
                  <a:cubicBezTo>
                    <a:pt x="14" y="1"/>
                    <a:pt x="6" y="4"/>
                    <a:pt x="0" y="9"/>
                  </a:cubicBezTo>
                  <a:cubicBezTo>
                    <a:pt x="13" y="22"/>
                    <a:pt x="36" y="20"/>
                    <a:pt x="54" y="12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0" name="Freeform 334">
              <a:extLst>
                <a:ext uri="{FF2B5EF4-FFF2-40B4-BE49-F238E27FC236}">
                  <a16:creationId xmlns:a16="http://schemas.microsoft.com/office/drawing/2014/main" id="{EAB7A919-D66D-A1BF-1482-F9D1881C2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5181600"/>
              <a:ext cx="219075" cy="69850"/>
            </a:xfrm>
            <a:custGeom>
              <a:avLst/>
              <a:gdLst>
                <a:gd name="T0" fmla="*/ 695563125 w 69"/>
                <a:gd name="T1" fmla="*/ 120967500 h 22"/>
                <a:gd name="T2" fmla="*/ 624998750 w 69"/>
                <a:gd name="T3" fmla="*/ 30241875 h 22"/>
                <a:gd name="T4" fmla="*/ 80645000 w 69"/>
                <a:gd name="T5" fmla="*/ 0 h 22"/>
                <a:gd name="T6" fmla="*/ 0 w 69"/>
                <a:gd name="T7" fmla="*/ 90725625 h 22"/>
                <a:gd name="T8" fmla="*/ 695563125 w 69"/>
                <a:gd name="T9" fmla="*/ 12096750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2"/>
                <a:gd name="T17" fmla="*/ 69 w 6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2">
                  <a:moveTo>
                    <a:pt x="69" y="12"/>
                  </a:moveTo>
                  <a:cubicBezTo>
                    <a:pt x="67" y="9"/>
                    <a:pt x="64" y="6"/>
                    <a:pt x="62" y="3"/>
                  </a:cubicBezTo>
                  <a:cubicBezTo>
                    <a:pt x="44" y="11"/>
                    <a:pt x="21" y="13"/>
                    <a:pt x="8" y="0"/>
                  </a:cubicBezTo>
                  <a:cubicBezTo>
                    <a:pt x="5" y="3"/>
                    <a:pt x="2" y="6"/>
                    <a:pt x="0" y="9"/>
                  </a:cubicBezTo>
                  <a:cubicBezTo>
                    <a:pt x="20" y="22"/>
                    <a:pt x="46" y="19"/>
                    <a:pt x="69" y="12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1" name="Freeform 335">
              <a:extLst>
                <a:ext uri="{FF2B5EF4-FFF2-40B4-BE49-F238E27FC236}">
                  <a16:creationId xmlns:a16="http://schemas.microsoft.com/office/drawing/2014/main" id="{E3B78A62-C4CF-546F-EC7D-F196399C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0" y="5210175"/>
              <a:ext cx="257175" cy="66675"/>
            </a:xfrm>
            <a:custGeom>
              <a:avLst/>
              <a:gdLst>
                <a:gd name="T0" fmla="*/ 816530625 w 81"/>
                <a:gd name="T1" fmla="*/ 110886875 h 21"/>
                <a:gd name="T2" fmla="*/ 756046875 w 81"/>
                <a:gd name="T3" fmla="*/ 30241875 h 21"/>
                <a:gd name="T4" fmla="*/ 60483750 w 81"/>
                <a:gd name="T5" fmla="*/ 0 h 21"/>
                <a:gd name="T6" fmla="*/ 0 w 81"/>
                <a:gd name="T7" fmla="*/ 80645000 h 21"/>
                <a:gd name="T8" fmla="*/ 816530625 w 81"/>
                <a:gd name="T9" fmla="*/ 11088687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21"/>
                <a:gd name="T17" fmla="*/ 81 w 8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21">
                  <a:moveTo>
                    <a:pt x="81" y="11"/>
                  </a:moveTo>
                  <a:cubicBezTo>
                    <a:pt x="79" y="8"/>
                    <a:pt x="77" y="5"/>
                    <a:pt x="75" y="3"/>
                  </a:cubicBezTo>
                  <a:cubicBezTo>
                    <a:pt x="52" y="10"/>
                    <a:pt x="26" y="13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ubicBezTo>
                    <a:pt x="24" y="21"/>
                    <a:pt x="54" y="20"/>
                    <a:pt x="81" y="11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2" name="Freeform 336">
              <a:extLst>
                <a:ext uri="{FF2B5EF4-FFF2-40B4-BE49-F238E27FC236}">
                  <a16:creationId xmlns:a16="http://schemas.microsoft.com/office/drawing/2014/main" id="{B7581BEC-AC97-EDB2-5165-A002A7F0B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0" y="5235575"/>
              <a:ext cx="282575" cy="69850"/>
            </a:xfrm>
            <a:custGeom>
              <a:avLst/>
              <a:gdLst>
                <a:gd name="T0" fmla="*/ 897175625 w 89"/>
                <a:gd name="T1" fmla="*/ 110886875 h 22"/>
                <a:gd name="T2" fmla="*/ 856853125 w 89"/>
                <a:gd name="T3" fmla="*/ 30241875 h 22"/>
                <a:gd name="T4" fmla="*/ 40322500 w 89"/>
                <a:gd name="T5" fmla="*/ 0 h 22"/>
                <a:gd name="T6" fmla="*/ 0 w 89"/>
                <a:gd name="T7" fmla="*/ 90725625 h 22"/>
                <a:gd name="T8" fmla="*/ 897175625 w 89"/>
                <a:gd name="T9" fmla="*/ 11088687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2"/>
                <a:gd name="T17" fmla="*/ 89 w 8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2">
                  <a:moveTo>
                    <a:pt x="89" y="11"/>
                  </a:moveTo>
                  <a:cubicBezTo>
                    <a:pt x="88" y="8"/>
                    <a:pt x="86" y="6"/>
                    <a:pt x="85" y="3"/>
                  </a:cubicBezTo>
                  <a:cubicBezTo>
                    <a:pt x="58" y="12"/>
                    <a:pt x="28" y="13"/>
                    <a:pt x="4" y="0"/>
                  </a:cubicBezTo>
                  <a:cubicBezTo>
                    <a:pt x="3" y="3"/>
                    <a:pt x="1" y="6"/>
                    <a:pt x="0" y="9"/>
                  </a:cubicBezTo>
                  <a:cubicBezTo>
                    <a:pt x="26" y="22"/>
                    <a:pt x="59" y="19"/>
                    <a:pt x="89" y="11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3" name="Freeform 337">
              <a:extLst>
                <a:ext uri="{FF2B5EF4-FFF2-40B4-BE49-F238E27FC236}">
                  <a16:creationId xmlns:a16="http://schemas.microsoft.com/office/drawing/2014/main" id="{528A73B2-D99D-2162-10AB-9D39A2D1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5264150"/>
              <a:ext cx="295275" cy="66675"/>
            </a:xfrm>
            <a:custGeom>
              <a:avLst/>
              <a:gdLst>
                <a:gd name="T0" fmla="*/ 937498125 w 93"/>
                <a:gd name="T1" fmla="*/ 80645000 h 21"/>
                <a:gd name="T2" fmla="*/ 917336875 w 93"/>
                <a:gd name="T3" fmla="*/ 20161250 h 21"/>
                <a:gd name="T4" fmla="*/ 20161250 w 93"/>
                <a:gd name="T5" fmla="*/ 0 h 21"/>
                <a:gd name="T6" fmla="*/ 0 w 93"/>
                <a:gd name="T7" fmla="*/ 100806250 h 21"/>
                <a:gd name="T8" fmla="*/ 937498125 w 93"/>
                <a:gd name="T9" fmla="*/ 8064500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1"/>
                <a:gd name="T17" fmla="*/ 93 w 9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1">
                  <a:moveTo>
                    <a:pt x="93" y="8"/>
                  </a:moveTo>
                  <a:cubicBezTo>
                    <a:pt x="92" y="6"/>
                    <a:pt x="92" y="4"/>
                    <a:pt x="91" y="2"/>
                  </a:cubicBezTo>
                  <a:cubicBezTo>
                    <a:pt x="61" y="10"/>
                    <a:pt x="28" y="13"/>
                    <a:pt x="2" y="0"/>
                  </a:cubicBezTo>
                  <a:cubicBezTo>
                    <a:pt x="1" y="3"/>
                    <a:pt x="0" y="6"/>
                    <a:pt x="0" y="10"/>
                  </a:cubicBezTo>
                  <a:cubicBezTo>
                    <a:pt x="27" y="21"/>
                    <a:pt x="64" y="21"/>
                    <a:pt x="93" y="8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4" name="Freeform 338">
              <a:extLst>
                <a:ext uri="{FF2B5EF4-FFF2-40B4-BE49-F238E27FC236}">
                  <a16:creationId xmlns:a16="http://schemas.microsoft.com/office/drawing/2014/main" id="{3E42D661-A6FE-1B79-09E7-7B28E15CC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89550"/>
              <a:ext cx="311150" cy="82550"/>
            </a:xfrm>
            <a:custGeom>
              <a:avLst/>
              <a:gdLst>
                <a:gd name="T0" fmla="*/ 987901250 w 98"/>
                <a:gd name="T1" fmla="*/ 141128750 h 26"/>
                <a:gd name="T2" fmla="*/ 957659375 w 98"/>
                <a:gd name="T3" fmla="*/ 0 h 26"/>
                <a:gd name="T4" fmla="*/ 20161250 w 98"/>
                <a:gd name="T5" fmla="*/ 20161250 h 26"/>
                <a:gd name="T6" fmla="*/ 0 w 98"/>
                <a:gd name="T7" fmla="*/ 110886875 h 26"/>
                <a:gd name="T8" fmla="*/ 987901250 w 98"/>
                <a:gd name="T9" fmla="*/ 14112875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6"/>
                <a:gd name="T17" fmla="*/ 98 w 9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6">
                  <a:moveTo>
                    <a:pt x="98" y="14"/>
                  </a:moveTo>
                  <a:cubicBezTo>
                    <a:pt x="98" y="9"/>
                    <a:pt x="97" y="5"/>
                    <a:pt x="95" y="0"/>
                  </a:cubicBezTo>
                  <a:cubicBezTo>
                    <a:pt x="66" y="13"/>
                    <a:pt x="29" y="13"/>
                    <a:pt x="2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29" y="26"/>
                    <a:pt x="65" y="23"/>
                    <a:pt x="98" y="14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5" name="Freeform 339">
              <a:extLst>
                <a:ext uri="{FF2B5EF4-FFF2-40B4-BE49-F238E27FC236}">
                  <a16:creationId xmlns:a16="http://schemas.microsoft.com/office/drawing/2014/main" id="{1F08C9BE-7A86-D575-5DE8-BA8D75B75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24475"/>
              <a:ext cx="314325" cy="79375"/>
            </a:xfrm>
            <a:custGeom>
              <a:avLst/>
              <a:gdLst>
                <a:gd name="T0" fmla="*/ 997981875 w 99"/>
                <a:gd name="T1" fmla="*/ 151209375 h 25"/>
                <a:gd name="T2" fmla="*/ 987901250 w 99"/>
                <a:gd name="T3" fmla="*/ 30241875 h 25"/>
                <a:gd name="T4" fmla="*/ 0 w 99"/>
                <a:gd name="T5" fmla="*/ 0 h 25"/>
                <a:gd name="T6" fmla="*/ 0 w 99"/>
                <a:gd name="T7" fmla="*/ 110886875 h 25"/>
                <a:gd name="T8" fmla="*/ 997981875 w 99"/>
                <a:gd name="T9" fmla="*/ 15120937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25"/>
                <a:gd name="T17" fmla="*/ 99 w 9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25">
                  <a:moveTo>
                    <a:pt x="99" y="15"/>
                  </a:moveTo>
                  <a:cubicBezTo>
                    <a:pt x="99" y="11"/>
                    <a:pt x="99" y="7"/>
                    <a:pt x="98" y="3"/>
                  </a:cubicBezTo>
                  <a:cubicBezTo>
                    <a:pt x="65" y="12"/>
                    <a:pt x="29" y="15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31" y="25"/>
                    <a:pt x="67" y="25"/>
                    <a:pt x="99" y="15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6" name="Freeform 340">
              <a:extLst>
                <a:ext uri="{FF2B5EF4-FFF2-40B4-BE49-F238E27FC236}">
                  <a16:creationId xmlns:a16="http://schemas.microsoft.com/office/drawing/2014/main" id="{95CC1A4E-02E7-EE42-7F42-6D9DCDE2D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59400"/>
              <a:ext cx="314325" cy="73025"/>
            </a:xfrm>
            <a:custGeom>
              <a:avLst/>
              <a:gdLst>
                <a:gd name="T0" fmla="*/ 977820625 w 99"/>
                <a:gd name="T1" fmla="*/ 120967500 h 23"/>
                <a:gd name="T2" fmla="*/ 997981875 w 99"/>
                <a:gd name="T3" fmla="*/ 40322500 h 23"/>
                <a:gd name="T4" fmla="*/ 0 w 99"/>
                <a:gd name="T5" fmla="*/ 0 h 23"/>
                <a:gd name="T6" fmla="*/ 20161250 w 99"/>
                <a:gd name="T7" fmla="*/ 80645000 h 23"/>
                <a:gd name="T8" fmla="*/ 977820625 w 99"/>
                <a:gd name="T9" fmla="*/ 12096750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23"/>
                <a:gd name="T17" fmla="*/ 99 w 9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23">
                  <a:moveTo>
                    <a:pt x="97" y="12"/>
                  </a:moveTo>
                  <a:cubicBezTo>
                    <a:pt x="98" y="10"/>
                    <a:pt x="98" y="7"/>
                    <a:pt x="99" y="4"/>
                  </a:cubicBezTo>
                  <a:cubicBezTo>
                    <a:pt x="67" y="14"/>
                    <a:pt x="31" y="14"/>
                    <a:pt x="0" y="0"/>
                  </a:cubicBezTo>
                  <a:cubicBezTo>
                    <a:pt x="0" y="3"/>
                    <a:pt x="1" y="6"/>
                    <a:pt x="2" y="8"/>
                  </a:cubicBezTo>
                  <a:cubicBezTo>
                    <a:pt x="30" y="22"/>
                    <a:pt x="66" y="23"/>
                    <a:pt x="97" y="12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7" name="Freeform 341">
              <a:extLst>
                <a:ext uri="{FF2B5EF4-FFF2-40B4-BE49-F238E27FC236}">
                  <a16:creationId xmlns:a16="http://schemas.microsoft.com/office/drawing/2014/main" id="{DF815726-4E2A-8B94-9503-D35FFDB1F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5419725"/>
              <a:ext cx="276225" cy="68263"/>
            </a:xfrm>
            <a:custGeom>
              <a:avLst/>
              <a:gdLst>
                <a:gd name="T0" fmla="*/ 0 w 87"/>
                <a:gd name="T1" fmla="*/ 0 h 22"/>
                <a:gd name="T2" fmla="*/ 594756875 w 87"/>
                <a:gd name="T3" fmla="*/ 192554409 h 22"/>
                <a:gd name="T4" fmla="*/ 877014375 w 87"/>
                <a:gd name="T5" fmla="*/ 38509641 h 22"/>
                <a:gd name="T6" fmla="*/ 0 w 8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22"/>
                <a:gd name="T14" fmla="*/ 87 w 8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22">
                  <a:moveTo>
                    <a:pt x="0" y="0"/>
                  </a:moveTo>
                  <a:cubicBezTo>
                    <a:pt x="11" y="19"/>
                    <a:pt x="37" y="22"/>
                    <a:pt x="59" y="20"/>
                  </a:cubicBezTo>
                  <a:cubicBezTo>
                    <a:pt x="72" y="19"/>
                    <a:pt x="81" y="13"/>
                    <a:pt x="87" y="4"/>
                  </a:cubicBezTo>
                  <a:cubicBezTo>
                    <a:pt x="59" y="13"/>
                    <a:pt x="27" y="10"/>
                    <a:pt x="0" y="0"/>
                  </a:cubicBezTo>
                  <a:close/>
                </a:path>
              </a:pathLst>
            </a:custGeom>
            <a:solidFill>
              <a:srgbClr val="FC9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8" name="Freeform 342">
              <a:extLst>
                <a:ext uri="{FF2B5EF4-FFF2-40B4-BE49-F238E27FC236}">
                  <a16:creationId xmlns:a16="http://schemas.microsoft.com/office/drawing/2014/main" id="{9467F26C-A91F-458F-3097-4A6AB2343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5384800"/>
              <a:ext cx="301625" cy="76200"/>
            </a:xfrm>
            <a:custGeom>
              <a:avLst/>
              <a:gdLst>
                <a:gd name="T0" fmla="*/ 0 w 95"/>
                <a:gd name="T1" fmla="*/ 0 h 24"/>
                <a:gd name="T2" fmla="*/ 0 w 95"/>
                <a:gd name="T3" fmla="*/ 20161250 h 24"/>
                <a:gd name="T4" fmla="*/ 40322500 w 95"/>
                <a:gd name="T5" fmla="*/ 110886875 h 24"/>
                <a:gd name="T6" fmla="*/ 917336875 w 95"/>
                <a:gd name="T7" fmla="*/ 151209375 h 24"/>
                <a:gd name="T8" fmla="*/ 957659375 w 95"/>
                <a:gd name="T9" fmla="*/ 40322500 h 24"/>
                <a:gd name="T10" fmla="*/ 0 w 95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24"/>
                <a:gd name="T20" fmla="*/ 95 w 9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2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5"/>
                    <a:pt x="2" y="8"/>
                    <a:pt x="4" y="11"/>
                  </a:cubicBezTo>
                  <a:cubicBezTo>
                    <a:pt x="31" y="21"/>
                    <a:pt x="63" y="24"/>
                    <a:pt x="91" y="15"/>
                  </a:cubicBezTo>
                  <a:cubicBezTo>
                    <a:pt x="93" y="12"/>
                    <a:pt x="94" y="8"/>
                    <a:pt x="95" y="4"/>
                  </a:cubicBezTo>
                  <a:cubicBezTo>
                    <a:pt x="64" y="15"/>
                    <a:pt x="28" y="14"/>
                    <a:pt x="0" y="0"/>
                  </a:cubicBezTo>
                  <a:close/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9" name="Freeform 343">
              <a:extLst>
                <a:ext uri="{FF2B5EF4-FFF2-40B4-BE49-F238E27FC236}">
                  <a16:creationId xmlns:a16="http://schemas.microsoft.com/office/drawing/2014/main" id="{3488FE11-5AC5-5E49-5E79-3319B0FBD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725" y="5038725"/>
              <a:ext cx="212725" cy="136525"/>
            </a:xfrm>
            <a:custGeom>
              <a:avLst/>
              <a:gdLst>
                <a:gd name="T0" fmla="*/ 50403125 w 67"/>
                <a:gd name="T1" fmla="*/ 372983125 h 43"/>
                <a:gd name="T2" fmla="*/ 564515000 w 67"/>
                <a:gd name="T3" fmla="*/ 20161250 h 43"/>
                <a:gd name="T4" fmla="*/ 675401875 w 67"/>
                <a:gd name="T5" fmla="*/ 433466875 h 43"/>
                <a:gd name="T6" fmla="*/ 70564375 w 67"/>
                <a:gd name="T7" fmla="*/ 413305625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43"/>
                <a:gd name="T14" fmla="*/ 67 w 67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43">
                  <a:moveTo>
                    <a:pt x="5" y="37"/>
                  </a:moveTo>
                  <a:cubicBezTo>
                    <a:pt x="0" y="21"/>
                    <a:pt x="41" y="0"/>
                    <a:pt x="56" y="2"/>
                  </a:cubicBezTo>
                  <a:cubicBezTo>
                    <a:pt x="58" y="17"/>
                    <a:pt x="65" y="30"/>
                    <a:pt x="67" y="43"/>
                  </a:cubicBezTo>
                  <a:cubicBezTo>
                    <a:pt x="51" y="38"/>
                    <a:pt x="24" y="35"/>
                    <a:pt x="7" y="41"/>
                  </a:cubicBezTo>
                </a:path>
              </a:pathLst>
            </a:custGeom>
            <a:solidFill>
              <a:srgbClr val="E6D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0" name="Freeform 344">
              <a:extLst>
                <a:ext uri="{FF2B5EF4-FFF2-40B4-BE49-F238E27FC236}">
                  <a16:creationId xmlns:a16="http://schemas.microsoft.com/office/drawing/2014/main" id="{C5B5F14E-9B87-4ED0-970D-72CCE5A3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850" y="5114925"/>
              <a:ext cx="114300" cy="92075"/>
            </a:xfrm>
            <a:custGeom>
              <a:avLst/>
              <a:gdLst>
                <a:gd name="T0" fmla="*/ 120967500 w 36"/>
                <a:gd name="T1" fmla="*/ 0 h 29"/>
                <a:gd name="T2" fmla="*/ 342741250 w 36"/>
                <a:gd name="T3" fmla="*/ 131048125 h 29"/>
                <a:gd name="T4" fmla="*/ 30241875 w 36"/>
                <a:gd name="T5" fmla="*/ 161290000 h 29"/>
                <a:gd name="T6" fmla="*/ 80645000 w 3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9"/>
                <a:gd name="T14" fmla="*/ 36 w 3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9">
                  <a:moveTo>
                    <a:pt x="12" y="0"/>
                  </a:moveTo>
                  <a:cubicBezTo>
                    <a:pt x="13" y="13"/>
                    <a:pt x="24" y="14"/>
                    <a:pt x="34" y="13"/>
                  </a:cubicBezTo>
                  <a:cubicBezTo>
                    <a:pt x="36" y="29"/>
                    <a:pt x="9" y="23"/>
                    <a:pt x="3" y="16"/>
                  </a:cubicBezTo>
                  <a:cubicBezTo>
                    <a:pt x="0" y="10"/>
                    <a:pt x="2" y="4"/>
                    <a:pt x="8" y="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1" name="Oval 345">
              <a:extLst>
                <a:ext uri="{FF2B5EF4-FFF2-40B4-BE49-F238E27FC236}">
                  <a16:creationId xmlns:a16="http://schemas.microsoft.com/office/drawing/2014/main" id="{F921E6E4-0E51-84C3-5540-8A5D013B8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475" y="5384800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2" name="Oval 346">
              <a:extLst>
                <a:ext uri="{FF2B5EF4-FFF2-40B4-BE49-F238E27FC236}">
                  <a16:creationId xmlns:a16="http://schemas.microsoft.com/office/drawing/2014/main" id="{0311ED88-D3F7-E672-D525-51EBD1A0D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000" y="5248275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" name="Oval 347">
              <a:extLst>
                <a:ext uri="{FF2B5EF4-FFF2-40B4-BE49-F238E27FC236}">
                  <a16:creationId xmlns:a16="http://schemas.microsoft.com/office/drawing/2014/main" id="{28D996B9-4533-E831-ACA8-46186615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0" y="5276850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" name="Oval 348">
              <a:extLst>
                <a:ext uri="{FF2B5EF4-FFF2-40B4-BE49-F238E27FC236}">
                  <a16:creationId xmlns:a16="http://schemas.microsoft.com/office/drawing/2014/main" id="{E517D1C1-96D2-0E29-88BF-6A7030001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775" y="5362575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5" name="Oval 349">
              <a:extLst>
                <a:ext uri="{FF2B5EF4-FFF2-40B4-BE49-F238E27FC236}">
                  <a16:creationId xmlns:a16="http://schemas.microsoft.com/office/drawing/2014/main" id="{24A67923-6F3E-E5CA-1FC5-D4413BD0F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200" y="5368925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6" name="Oval 350">
              <a:extLst>
                <a:ext uri="{FF2B5EF4-FFF2-40B4-BE49-F238E27FC236}">
                  <a16:creationId xmlns:a16="http://schemas.microsoft.com/office/drawing/2014/main" id="{2D991598-3834-176A-F04D-8E7B3395E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5470525"/>
              <a:ext cx="31750" cy="30163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7" name="Freeform 351">
              <a:extLst>
                <a:ext uri="{FF2B5EF4-FFF2-40B4-BE49-F238E27FC236}">
                  <a16:creationId xmlns:a16="http://schemas.microsoft.com/office/drawing/2014/main" id="{4FF52756-F7B1-A116-083E-D4C2FE64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5295900"/>
              <a:ext cx="31750" cy="28575"/>
            </a:xfrm>
            <a:custGeom>
              <a:avLst/>
              <a:gdLst>
                <a:gd name="T0" fmla="*/ 30241875 w 10"/>
                <a:gd name="T1" fmla="*/ 0 h 9"/>
                <a:gd name="T2" fmla="*/ 0 w 10"/>
                <a:gd name="T3" fmla="*/ 40322500 h 9"/>
                <a:gd name="T4" fmla="*/ 50403125 w 10"/>
                <a:gd name="T5" fmla="*/ 90725625 h 9"/>
                <a:gd name="T6" fmla="*/ 100806250 w 10"/>
                <a:gd name="T7" fmla="*/ 60483750 h 9"/>
                <a:gd name="T8" fmla="*/ 30241875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9" y="8"/>
                    <a:pt x="10" y="6"/>
                  </a:cubicBezTo>
                  <a:cubicBezTo>
                    <a:pt x="8" y="4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8" name="Oval 352">
              <a:extLst>
                <a:ext uri="{FF2B5EF4-FFF2-40B4-BE49-F238E27FC236}">
                  <a16:creationId xmlns:a16="http://schemas.microsoft.com/office/drawing/2014/main" id="{F051E7D4-AD5A-64E5-1AA8-BDA725919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300" y="5476875"/>
              <a:ext cx="31750" cy="30163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9" name="Oval 353">
              <a:extLst>
                <a:ext uri="{FF2B5EF4-FFF2-40B4-BE49-F238E27FC236}">
                  <a16:creationId xmlns:a16="http://schemas.microsoft.com/office/drawing/2014/main" id="{0B46D4D3-857D-8B38-CF00-11E73828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50" y="5500688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0" name="Oval 354">
              <a:extLst>
                <a:ext uri="{FF2B5EF4-FFF2-40B4-BE49-F238E27FC236}">
                  <a16:creationId xmlns:a16="http://schemas.microsoft.com/office/drawing/2014/main" id="{C9118923-1088-D9A5-5D1C-F8CBEB49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5548313"/>
              <a:ext cx="34925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1" name="Freeform 355">
              <a:extLst>
                <a:ext uri="{FF2B5EF4-FFF2-40B4-BE49-F238E27FC236}">
                  <a16:creationId xmlns:a16="http://schemas.microsoft.com/office/drawing/2014/main" id="{401DCF2A-55F4-2681-E612-1C18FE0D1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413375"/>
              <a:ext cx="22225" cy="31750"/>
            </a:xfrm>
            <a:custGeom>
              <a:avLst/>
              <a:gdLst>
                <a:gd name="T0" fmla="*/ 60483750 w 7"/>
                <a:gd name="T1" fmla="*/ 0 h 10"/>
                <a:gd name="T2" fmla="*/ 50403125 w 7"/>
                <a:gd name="T3" fmla="*/ 0 h 10"/>
                <a:gd name="T4" fmla="*/ 0 w 7"/>
                <a:gd name="T5" fmla="*/ 50403125 h 10"/>
                <a:gd name="T6" fmla="*/ 50403125 w 7"/>
                <a:gd name="T7" fmla="*/ 100806250 h 10"/>
                <a:gd name="T8" fmla="*/ 60483750 w 7"/>
                <a:gd name="T9" fmla="*/ 100806250 h 10"/>
                <a:gd name="T10" fmla="*/ 60483750 w 7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0"/>
                <a:gd name="T20" fmla="*/ 7 w 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0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7"/>
                    <a:pt x="7" y="3"/>
                    <a:pt x="6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2" name="Oval 356">
              <a:extLst>
                <a:ext uri="{FF2B5EF4-FFF2-40B4-BE49-F238E27FC236}">
                  <a16:creationId xmlns:a16="http://schemas.microsoft.com/office/drawing/2014/main" id="{610E3C2F-AD34-0601-4C44-FB7DC434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575" y="5137150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3" name="Freeform 357">
              <a:extLst>
                <a:ext uri="{FF2B5EF4-FFF2-40B4-BE49-F238E27FC236}">
                  <a16:creationId xmlns:a16="http://schemas.microsoft.com/office/drawing/2014/main" id="{0C5137B9-6C9C-97DC-CB12-F95742B5A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5229225"/>
              <a:ext cx="31750" cy="22225"/>
            </a:xfrm>
            <a:custGeom>
              <a:avLst/>
              <a:gdLst>
                <a:gd name="T0" fmla="*/ 50403125 w 10"/>
                <a:gd name="T1" fmla="*/ 0 h 7"/>
                <a:gd name="T2" fmla="*/ 0 w 10"/>
                <a:gd name="T3" fmla="*/ 50403125 h 7"/>
                <a:gd name="T4" fmla="*/ 0 w 10"/>
                <a:gd name="T5" fmla="*/ 70564375 h 7"/>
                <a:gd name="T6" fmla="*/ 100806250 w 10"/>
                <a:gd name="T7" fmla="*/ 50403125 h 7"/>
                <a:gd name="T8" fmla="*/ 50403125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4" y="6"/>
                    <a:pt x="7" y="6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4" name="Freeform 358">
              <a:extLst>
                <a:ext uri="{FF2B5EF4-FFF2-40B4-BE49-F238E27FC236}">
                  <a16:creationId xmlns:a16="http://schemas.microsoft.com/office/drawing/2014/main" id="{66B6B50F-B74C-11AC-8765-BD17087A0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75" y="5095875"/>
              <a:ext cx="34925" cy="25400"/>
            </a:xfrm>
            <a:custGeom>
              <a:avLst/>
              <a:gdLst>
                <a:gd name="T0" fmla="*/ 10080625 w 11"/>
                <a:gd name="T1" fmla="*/ 0 h 8"/>
                <a:gd name="T2" fmla="*/ 0 w 11"/>
                <a:gd name="T3" fmla="*/ 30241875 h 8"/>
                <a:gd name="T4" fmla="*/ 60483750 w 11"/>
                <a:gd name="T5" fmla="*/ 80645000 h 8"/>
                <a:gd name="T6" fmla="*/ 110886875 w 11"/>
                <a:gd name="T7" fmla="*/ 30241875 h 8"/>
                <a:gd name="T8" fmla="*/ 100806250 w 11"/>
                <a:gd name="T9" fmla="*/ 20161250 h 8"/>
                <a:gd name="T10" fmla="*/ 10080625 w 1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8" y="8"/>
                    <a:pt x="11" y="6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7" y="1"/>
                    <a:pt x="4" y="1"/>
                    <a:pt x="1" y="0"/>
                  </a:cubicBezTo>
                  <a:close/>
                </a:path>
              </a:pathLst>
            </a:cu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5" name="Oval 359">
              <a:extLst>
                <a:ext uri="{FF2B5EF4-FFF2-40B4-BE49-F238E27FC236}">
                  <a16:creationId xmlns:a16="http://schemas.microsoft.com/office/drawing/2014/main" id="{84A49174-403E-9FC4-E4BB-99FF107C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5194300"/>
              <a:ext cx="34925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6" name="Oval 360">
              <a:extLst>
                <a:ext uri="{FF2B5EF4-FFF2-40B4-BE49-F238E27FC236}">
                  <a16:creationId xmlns:a16="http://schemas.microsoft.com/office/drawing/2014/main" id="{513F9BC6-F2B3-CADD-0F6E-C378EBA0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600" y="5162550"/>
              <a:ext cx="31750" cy="31750"/>
            </a:xfrm>
            <a:prstGeom prst="ellipse">
              <a:avLst/>
            </a:prstGeom>
            <a:solidFill>
              <a:srgbClr val="925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zh-CN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7" name="Freeform 361">
              <a:extLst>
                <a:ext uri="{FF2B5EF4-FFF2-40B4-BE49-F238E27FC236}">
                  <a16:creationId xmlns:a16="http://schemas.microsoft.com/office/drawing/2014/main" id="{20770C85-A2F2-263F-A4E5-1E3CF70A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175" y="3765550"/>
              <a:ext cx="171450" cy="1123950"/>
            </a:xfrm>
            <a:custGeom>
              <a:avLst/>
              <a:gdLst>
                <a:gd name="T0" fmla="*/ 80645000 w 54"/>
                <a:gd name="T1" fmla="*/ 0 h 355"/>
                <a:gd name="T2" fmla="*/ 120967500 w 54"/>
                <a:gd name="T3" fmla="*/ 821962048 h 355"/>
                <a:gd name="T4" fmla="*/ 141128750 w 54"/>
                <a:gd name="T5" fmla="*/ 1002392433 h 355"/>
                <a:gd name="T6" fmla="*/ 191531875 w 54"/>
                <a:gd name="T7" fmla="*/ 1423395608 h 355"/>
                <a:gd name="T8" fmla="*/ 282257500 w 54"/>
                <a:gd name="T9" fmla="*/ 2125069678 h 355"/>
                <a:gd name="T10" fmla="*/ 332660625 w 54"/>
                <a:gd name="T11" fmla="*/ 2147483647 h 355"/>
                <a:gd name="T12" fmla="*/ 504031250 w 54"/>
                <a:gd name="T13" fmla="*/ 2147483647 h 355"/>
                <a:gd name="T14" fmla="*/ 524192500 w 54"/>
                <a:gd name="T15" fmla="*/ 2147483647 h 355"/>
                <a:gd name="T16" fmla="*/ 534273125 w 54"/>
                <a:gd name="T17" fmla="*/ 2147483647 h 355"/>
                <a:gd name="T18" fmla="*/ 362902500 w 54"/>
                <a:gd name="T19" fmla="*/ 2147483647 h 355"/>
                <a:gd name="T20" fmla="*/ 312499375 w 54"/>
                <a:gd name="T21" fmla="*/ 2115045944 h 355"/>
                <a:gd name="T22" fmla="*/ 221773750 w 54"/>
                <a:gd name="T23" fmla="*/ 1413371874 h 355"/>
                <a:gd name="T24" fmla="*/ 171370625 w 54"/>
                <a:gd name="T25" fmla="*/ 992368699 h 355"/>
                <a:gd name="T26" fmla="*/ 151209375 w 54"/>
                <a:gd name="T27" fmla="*/ 821962048 h 355"/>
                <a:gd name="T28" fmla="*/ 110886875 w 54"/>
                <a:gd name="T29" fmla="*/ 20047469 h 355"/>
                <a:gd name="T30" fmla="*/ 110886875 w 54"/>
                <a:gd name="T31" fmla="*/ 0 h 355"/>
                <a:gd name="T32" fmla="*/ 80645000 w 54"/>
                <a:gd name="T33" fmla="*/ 0 h 3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55"/>
                <a:gd name="T53" fmla="*/ 54 w 54"/>
                <a:gd name="T54" fmla="*/ 355 h 3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55">
                  <a:moveTo>
                    <a:pt x="8" y="0"/>
                  </a:moveTo>
                  <a:cubicBezTo>
                    <a:pt x="0" y="11"/>
                    <a:pt x="7" y="54"/>
                    <a:pt x="12" y="82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22" y="165"/>
                    <a:pt x="25" y="188"/>
                    <a:pt x="28" y="212"/>
                  </a:cubicBezTo>
                  <a:cubicBezTo>
                    <a:pt x="31" y="226"/>
                    <a:pt x="32" y="242"/>
                    <a:pt x="33" y="259"/>
                  </a:cubicBezTo>
                  <a:cubicBezTo>
                    <a:pt x="36" y="292"/>
                    <a:pt x="39" y="326"/>
                    <a:pt x="50" y="354"/>
                  </a:cubicBezTo>
                  <a:cubicBezTo>
                    <a:pt x="51" y="355"/>
                    <a:pt x="52" y="355"/>
                    <a:pt x="52" y="355"/>
                  </a:cubicBezTo>
                  <a:cubicBezTo>
                    <a:pt x="53" y="354"/>
                    <a:pt x="54" y="354"/>
                    <a:pt x="53" y="353"/>
                  </a:cubicBezTo>
                  <a:cubicBezTo>
                    <a:pt x="42" y="325"/>
                    <a:pt x="39" y="291"/>
                    <a:pt x="36" y="258"/>
                  </a:cubicBezTo>
                  <a:cubicBezTo>
                    <a:pt x="35" y="242"/>
                    <a:pt x="34" y="226"/>
                    <a:pt x="31" y="211"/>
                  </a:cubicBezTo>
                  <a:cubicBezTo>
                    <a:pt x="28" y="188"/>
                    <a:pt x="25" y="164"/>
                    <a:pt x="22" y="141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56"/>
                    <a:pt x="3" y="12"/>
                    <a:pt x="11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8" name="Freeform 362">
              <a:extLst>
                <a:ext uri="{FF2B5EF4-FFF2-40B4-BE49-F238E27FC236}">
                  <a16:creationId xmlns:a16="http://schemas.microsoft.com/office/drawing/2014/main" id="{E3BFEFD9-FA1B-0C2A-CAE7-05C153BE4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175" y="4506913"/>
              <a:ext cx="187325" cy="401638"/>
            </a:xfrm>
            <a:custGeom>
              <a:avLst/>
              <a:gdLst>
                <a:gd name="T0" fmla="*/ 0 w 59"/>
                <a:gd name="T1" fmla="*/ 0 h 127"/>
                <a:gd name="T2" fmla="*/ 362902500 w 59"/>
                <a:gd name="T3" fmla="*/ 1270181756 h 127"/>
                <a:gd name="T4" fmla="*/ 252015625 w 59"/>
                <a:gd name="T5" fmla="*/ 1200170244 h 127"/>
                <a:gd name="T6" fmla="*/ 302418750 w 59"/>
                <a:gd name="T7" fmla="*/ 690099472 h 127"/>
                <a:gd name="T8" fmla="*/ 40322500 w 59"/>
                <a:gd name="T9" fmla="*/ 300042561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127"/>
                <a:gd name="T17" fmla="*/ 59 w 59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127">
                  <a:moveTo>
                    <a:pt x="0" y="0"/>
                  </a:moveTo>
                  <a:cubicBezTo>
                    <a:pt x="59" y="29"/>
                    <a:pt x="56" y="71"/>
                    <a:pt x="36" y="127"/>
                  </a:cubicBezTo>
                  <a:cubicBezTo>
                    <a:pt x="32" y="126"/>
                    <a:pt x="27" y="123"/>
                    <a:pt x="25" y="120"/>
                  </a:cubicBezTo>
                  <a:cubicBezTo>
                    <a:pt x="38" y="104"/>
                    <a:pt x="33" y="87"/>
                    <a:pt x="30" y="69"/>
                  </a:cubicBezTo>
                  <a:cubicBezTo>
                    <a:pt x="27" y="48"/>
                    <a:pt x="20" y="44"/>
                    <a:pt x="4" y="30"/>
                  </a:cubicBezTo>
                </a:path>
              </a:pathLst>
            </a:custGeom>
            <a:solidFill>
              <a:srgbClr val="568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09630"/>
              <a:endParaRPr lang="zh-CN" altLang="en-US" sz="12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379" name="Picture 8">
            <a:extLst>
              <a:ext uri="{FF2B5EF4-FFF2-40B4-BE49-F238E27FC236}">
                <a16:creationId xmlns:a16="http://schemas.microsoft.com/office/drawing/2014/main" id="{E99FC6C9-2A59-4694-6518-0F215717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5578" r="69854" b="10151"/>
          <a:stretch>
            <a:fillRect/>
          </a:stretch>
        </p:blipFill>
        <p:spPr>
          <a:xfrm>
            <a:off x="1056457" y="1243275"/>
            <a:ext cx="1967825" cy="4566079"/>
          </a:xfrm>
          <a:prstGeom prst="rect">
            <a:avLst/>
          </a:prstGeom>
        </p:spPr>
      </p:pic>
      <p:pic>
        <p:nvPicPr>
          <p:cNvPr id="380" name="Picture 8">
            <a:extLst>
              <a:ext uri="{FF2B5EF4-FFF2-40B4-BE49-F238E27FC236}">
                <a16:creationId xmlns:a16="http://schemas.microsoft.com/office/drawing/2014/main" id="{AC91563C-03CB-7BF1-E880-F98DD8EC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5578" r="69854" b="10151"/>
          <a:stretch>
            <a:fillRect/>
          </a:stretch>
        </p:blipFill>
        <p:spPr>
          <a:xfrm flipH="1">
            <a:off x="9088497" y="1527926"/>
            <a:ext cx="1834679" cy="4190359"/>
          </a:xfrm>
          <a:prstGeom prst="rect">
            <a:avLst/>
          </a:prstGeom>
        </p:spPr>
      </p:pic>
      <p:pic>
        <p:nvPicPr>
          <p:cNvPr id="382" name="Picture 4">
            <a:extLst>
              <a:ext uri="{FF2B5EF4-FFF2-40B4-BE49-F238E27FC236}">
                <a16:creationId xmlns:a16="http://schemas.microsoft.com/office/drawing/2014/main" id="{E916BC22-68E5-81FA-E005-8A55C52CA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50893"/>
          <a:stretch>
            <a:fillRect/>
          </a:stretch>
        </p:blipFill>
        <p:spPr>
          <a:xfrm rot="234163">
            <a:off x="5757581" y="943720"/>
            <a:ext cx="2652361" cy="1340219"/>
          </a:xfrm>
          <a:prstGeom prst="rect">
            <a:avLst/>
          </a:prstGeom>
        </p:spPr>
      </p:pic>
      <p:pic>
        <p:nvPicPr>
          <p:cNvPr id="383" name="Picture 2">
            <a:extLst>
              <a:ext uri="{FF2B5EF4-FFF2-40B4-BE49-F238E27FC236}">
                <a16:creationId xmlns:a16="http://schemas.microsoft.com/office/drawing/2014/main" id="{41F450DB-5525-BD0D-81E1-A83208A488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54224"/>
          <a:stretch/>
        </p:blipFill>
        <p:spPr>
          <a:xfrm>
            <a:off x="1879601" y="2015833"/>
            <a:ext cx="8666559" cy="2578989"/>
          </a:xfrm>
          <a:prstGeom prst="rect">
            <a:avLst/>
          </a:prstGeom>
        </p:spPr>
      </p:pic>
      <p:sp>
        <p:nvSpPr>
          <p:cNvPr id="18" name="object 27">
            <a:extLst>
              <a:ext uri="{FF2B5EF4-FFF2-40B4-BE49-F238E27FC236}">
                <a16:creationId xmlns:a16="http://schemas.microsoft.com/office/drawing/2014/main" id="{7BB059FF-9ECD-E787-9429-C581EB5B1BC8}"/>
              </a:ext>
            </a:extLst>
          </p:cNvPr>
          <p:cNvSpPr txBox="1">
            <a:spLocks/>
          </p:cNvSpPr>
          <p:nvPr/>
        </p:nvSpPr>
        <p:spPr>
          <a:xfrm>
            <a:off x="939084" y="3591299"/>
            <a:ext cx="10294859" cy="399471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0" tIns="8467" rIns="0" bIns="0" numCol="1" rtlCol="0">
            <a:prstTxWarp prst="textArchUp">
              <a:avLst/>
            </a:prstTxWarp>
            <a:spAutoFit/>
          </a:bodyPr>
          <a:lstStyle>
            <a:lvl1pPr>
              <a:defRPr sz="8500" b="1" i="0">
                <a:solidFill>
                  <a:srgbClr val="F4F4F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609630">
              <a:lnSpc>
                <a:spcPts val="6957"/>
              </a:lnSpc>
              <a:spcBef>
                <a:spcPts val="67"/>
              </a:spcBef>
            </a:pPr>
            <a:r>
              <a:rPr lang="vi-VN" sz="9600" kern="0" spc="-383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sp>
        <p:nvSpPr>
          <p:cNvPr id="385" name="object 35">
            <a:extLst>
              <a:ext uri="{FF2B5EF4-FFF2-40B4-BE49-F238E27FC236}">
                <a16:creationId xmlns:a16="http://schemas.microsoft.com/office/drawing/2014/main" id="{4F8861E8-44CF-325D-0BD7-660915813F8B}"/>
              </a:ext>
            </a:extLst>
          </p:cNvPr>
          <p:cNvSpPr/>
          <p:nvPr/>
        </p:nvSpPr>
        <p:spPr>
          <a:xfrm>
            <a:off x="2127860" y="6383436"/>
            <a:ext cx="1540510" cy="349673"/>
          </a:xfrm>
          <a:custGeom>
            <a:avLst/>
            <a:gdLst/>
            <a:ahLst/>
            <a:cxnLst/>
            <a:rect l="l" t="t" r="r" b="b"/>
            <a:pathLst>
              <a:path w="2310765" h="524510">
                <a:moveTo>
                  <a:pt x="73298" y="394724"/>
                </a:moveTo>
                <a:lnTo>
                  <a:pt x="1821228" y="394724"/>
                </a:lnTo>
                <a:lnTo>
                  <a:pt x="1792696" y="350337"/>
                </a:lnTo>
                <a:lnTo>
                  <a:pt x="1762696" y="308597"/>
                </a:lnTo>
                <a:lnTo>
                  <a:pt x="1731318" y="269503"/>
                </a:lnTo>
                <a:lnTo>
                  <a:pt x="1698652" y="233055"/>
                </a:lnTo>
                <a:lnTo>
                  <a:pt x="1664788" y="199252"/>
                </a:lnTo>
                <a:lnTo>
                  <a:pt x="1629817" y="168096"/>
                </a:lnTo>
                <a:lnTo>
                  <a:pt x="1593830" y="139585"/>
                </a:lnTo>
                <a:lnTo>
                  <a:pt x="1556915" y="113721"/>
                </a:lnTo>
                <a:lnTo>
                  <a:pt x="1519163" y="90502"/>
                </a:lnTo>
                <a:lnTo>
                  <a:pt x="1480665" y="69929"/>
                </a:lnTo>
                <a:lnTo>
                  <a:pt x="1441511" y="52001"/>
                </a:lnTo>
                <a:lnTo>
                  <a:pt x="1401790" y="36720"/>
                </a:lnTo>
                <a:lnTo>
                  <a:pt x="1361593" y="24084"/>
                </a:lnTo>
                <a:lnTo>
                  <a:pt x="1321011" y="14095"/>
                </a:lnTo>
                <a:lnTo>
                  <a:pt x="1280133" y="6750"/>
                </a:lnTo>
                <a:lnTo>
                  <a:pt x="1239050" y="2052"/>
                </a:lnTo>
                <a:lnTo>
                  <a:pt x="1197851" y="0"/>
                </a:lnTo>
                <a:lnTo>
                  <a:pt x="1156628" y="593"/>
                </a:lnTo>
                <a:lnTo>
                  <a:pt x="1115470" y="3831"/>
                </a:lnTo>
                <a:lnTo>
                  <a:pt x="1074467" y="9716"/>
                </a:lnTo>
                <a:lnTo>
                  <a:pt x="1033709" y="18246"/>
                </a:lnTo>
                <a:lnTo>
                  <a:pt x="993288" y="29422"/>
                </a:lnTo>
                <a:lnTo>
                  <a:pt x="953292" y="43243"/>
                </a:lnTo>
                <a:lnTo>
                  <a:pt x="913813" y="59710"/>
                </a:lnTo>
                <a:lnTo>
                  <a:pt x="874939" y="78823"/>
                </a:lnTo>
                <a:lnTo>
                  <a:pt x="836763" y="100581"/>
                </a:lnTo>
                <a:lnTo>
                  <a:pt x="799373" y="124985"/>
                </a:lnTo>
                <a:lnTo>
                  <a:pt x="762860" y="152035"/>
                </a:lnTo>
                <a:lnTo>
                  <a:pt x="727314" y="181730"/>
                </a:lnTo>
                <a:lnTo>
                  <a:pt x="692826" y="214070"/>
                </a:lnTo>
                <a:lnTo>
                  <a:pt x="276316" y="214070"/>
                </a:lnTo>
                <a:lnTo>
                  <a:pt x="214964" y="250614"/>
                </a:lnTo>
                <a:lnTo>
                  <a:pt x="178949" y="278329"/>
                </a:lnTo>
                <a:lnTo>
                  <a:pt x="144392" y="309840"/>
                </a:lnTo>
                <a:lnTo>
                  <a:pt x="111479" y="345146"/>
                </a:lnTo>
                <a:lnTo>
                  <a:pt x="80396" y="384248"/>
                </a:lnTo>
                <a:lnTo>
                  <a:pt x="73298" y="394724"/>
                </a:lnTo>
                <a:close/>
              </a:path>
              <a:path w="2310765" h="524510">
                <a:moveTo>
                  <a:pt x="276316" y="214070"/>
                </a:moveTo>
                <a:lnTo>
                  <a:pt x="692826" y="214070"/>
                </a:lnTo>
                <a:lnTo>
                  <a:pt x="653891" y="196241"/>
                </a:lnTo>
                <a:lnTo>
                  <a:pt x="614172" y="182207"/>
                </a:lnTo>
                <a:lnTo>
                  <a:pt x="573856" y="171969"/>
                </a:lnTo>
                <a:lnTo>
                  <a:pt x="533130" y="165526"/>
                </a:lnTo>
                <a:lnTo>
                  <a:pt x="492181" y="162878"/>
                </a:lnTo>
                <a:lnTo>
                  <a:pt x="451195" y="164025"/>
                </a:lnTo>
                <a:lnTo>
                  <a:pt x="410359" y="168968"/>
                </a:lnTo>
                <a:lnTo>
                  <a:pt x="369859" y="177707"/>
                </a:lnTo>
                <a:lnTo>
                  <a:pt x="329883" y="190240"/>
                </a:lnTo>
                <a:lnTo>
                  <a:pt x="290617" y="206569"/>
                </a:lnTo>
                <a:lnTo>
                  <a:pt x="276316" y="214070"/>
                </a:lnTo>
                <a:close/>
              </a:path>
              <a:path w="2310765" h="524510">
                <a:moveTo>
                  <a:pt x="0" y="524326"/>
                </a:moveTo>
                <a:lnTo>
                  <a:pt x="2310152" y="524326"/>
                </a:lnTo>
                <a:lnTo>
                  <a:pt x="2310152" y="515909"/>
                </a:lnTo>
                <a:lnTo>
                  <a:pt x="2290086" y="476643"/>
                </a:lnTo>
                <a:lnTo>
                  <a:pt x="2262173" y="434874"/>
                </a:lnTo>
                <a:lnTo>
                  <a:pt x="2231184" y="399017"/>
                </a:lnTo>
                <a:lnTo>
                  <a:pt x="2197588" y="369073"/>
                </a:lnTo>
                <a:lnTo>
                  <a:pt x="2161851" y="345041"/>
                </a:lnTo>
                <a:lnTo>
                  <a:pt x="2124444" y="326921"/>
                </a:lnTo>
                <a:lnTo>
                  <a:pt x="2085834" y="314712"/>
                </a:lnTo>
                <a:lnTo>
                  <a:pt x="2046489" y="308413"/>
                </a:lnTo>
                <a:lnTo>
                  <a:pt x="2006879" y="308025"/>
                </a:lnTo>
                <a:lnTo>
                  <a:pt x="1967470" y="313546"/>
                </a:lnTo>
                <a:lnTo>
                  <a:pt x="1928733" y="324978"/>
                </a:lnTo>
                <a:lnTo>
                  <a:pt x="1891134" y="342318"/>
                </a:lnTo>
                <a:lnTo>
                  <a:pt x="1855143" y="365567"/>
                </a:lnTo>
                <a:lnTo>
                  <a:pt x="1821228" y="394724"/>
                </a:lnTo>
                <a:lnTo>
                  <a:pt x="73298" y="394724"/>
                </a:lnTo>
                <a:lnTo>
                  <a:pt x="51331" y="427145"/>
                </a:lnTo>
                <a:lnTo>
                  <a:pt x="24470" y="473838"/>
                </a:lnTo>
                <a:lnTo>
                  <a:pt x="0" y="52432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5">
            <a:extLst>
              <a:ext uri="{FF2B5EF4-FFF2-40B4-BE49-F238E27FC236}">
                <a16:creationId xmlns:a16="http://schemas.microsoft.com/office/drawing/2014/main" id="{CEC9CFE4-F5DD-8ABD-7293-95BA4F746909}"/>
              </a:ext>
            </a:extLst>
          </p:cNvPr>
          <p:cNvSpPr/>
          <p:nvPr/>
        </p:nvSpPr>
        <p:spPr>
          <a:xfrm>
            <a:off x="4287257" y="6396990"/>
            <a:ext cx="1540510" cy="349673"/>
          </a:xfrm>
          <a:custGeom>
            <a:avLst/>
            <a:gdLst/>
            <a:ahLst/>
            <a:cxnLst/>
            <a:rect l="l" t="t" r="r" b="b"/>
            <a:pathLst>
              <a:path w="2310765" h="524510">
                <a:moveTo>
                  <a:pt x="73298" y="394724"/>
                </a:moveTo>
                <a:lnTo>
                  <a:pt x="1821228" y="394724"/>
                </a:lnTo>
                <a:lnTo>
                  <a:pt x="1792696" y="350337"/>
                </a:lnTo>
                <a:lnTo>
                  <a:pt x="1762696" y="308597"/>
                </a:lnTo>
                <a:lnTo>
                  <a:pt x="1731318" y="269503"/>
                </a:lnTo>
                <a:lnTo>
                  <a:pt x="1698652" y="233055"/>
                </a:lnTo>
                <a:lnTo>
                  <a:pt x="1664788" y="199252"/>
                </a:lnTo>
                <a:lnTo>
                  <a:pt x="1629817" y="168096"/>
                </a:lnTo>
                <a:lnTo>
                  <a:pt x="1593830" y="139585"/>
                </a:lnTo>
                <a:lnTo>
                  <a:pt x="1556915" y="113721"/>
                </a:lnTo>
                <a:lnTo>
                  <a:pt x="1519163" y="90502"/>
                </a:lnTo>
                <a:lnTo>
                  <a:pt x="1480665" y="69929"/>
                </a:lnTo>
                <a:lnTo>
                  <a:pt x="1441511" y="52001"/>
                </a:lnTo>
                <a:lnTo>
                  <a:pt x="1401790" y="36720"/>
                </a:lnTo>
                <a:lnTo>
                  <a:pt x="1361593" y="24084"/>
                </a:lnTo>
                <a:lnTo>
                  <a:pt x="1321011" y="14095"/>
                </a:lnTo>
                <a:lnTo>
                  <a:pt x="1280133" y="6750"/>
                </a:lnTo>
                <a:lnTo>
                  <a:pt x="1239050" y="2052"/>
                </a:lnTo>
                <a:lnTo>
                  <a:pt x="1197851" y="0"/>
                </a:lnTo>
                <a:lnTo>
                  <a:pt x="1156628" y="593"/>
                </a:lnTo>
                <a:lnTo>
                  <a:pt x="1115470" y="3831"/>
                </a:lnTo>
                <a:lnTo>
                  <a:pt x="1074467" y="9716"/>
                </a:lnTo>
                <a:lnTo>
                  <a:pt x="1033709" y="18246"/>
                </a:lnTo>
                <a:lnTo>
                  <a:pt x="993288" y="29422"/>
                </a:lnTo>
                <a:lnTo>
                  <a:pt x="953292" y="43243"/>
                </a:lnTo>
                <a:lnTo>
                  <a:pt x="913813" y="59710"/>
                </a:lnTo>
                <a:lnTo>
                  <a:pt x="874939" y="78823"/>
                </a:lnTo>
                <a:lnTo>
                  <a:pt x="836763" y="100581"/>
                </a:lnTo>
                <a:lnTo>
                  <a:pt x="799373" y="124985"/>
                </a:lnTo>
                <a:lnTo>
                  <a:pt x="762860" y="152035"/>
                </a:lnTo>
                <a:lnTo>
                  <a:pt x="727314" y="181730"/>
                </a:lnTo>
                <a:lnTo>
                  <a:pt x="692826" y="214070"/>
                </a:lnTo>
                <a:lnTo>
                  <a:pt x="276316" y="214070"/>
                </a:lnTo>
                <a:lnTo>
                  <a:pt x="214964" y="250614"/>
                </a:lnTo>
                <a:lnTo>
                  <a:pt x="178949" y="278329"/>
                </a:lnTo>
                <a:lnTo>
                  <a:pt x="144392" y="309840"/>
                </a:lnTo>
                <a:lnTo>
                  <a:pt x="111479" y="345146"/>
                </a:lnTo>
                <a:lnTo>
                  <a:pt x="80396" y="384248"/>
                </a:lnTo>
                <a:lnTo>
                  <a:pt x="73298" y="394724"/>
                </a:lnTo>
                <a:close/>
              </a:path>
              <a:path w="2310765" h="524510">
                <a:moveTo>
                  <a:pt x="276316" y="214070"/>
                </a:moveTo>
                <a:lnTo>
                  <a:pt x="692826" y="214070"/>
                </a:lnTo>
                <a:lnTo>
                  <a:pt x="653891" y="196241"/>
                </a:lnTo>
                <a:lnTo>
                  <a:pt x="614172" y="182207"/>
                </a:lnTo>
                <a:lnTo>
                  <a:pt x="573856" y="171969"/>
                </a:lnTo>
                <a:lnTo>
                  <a:pt x="533130" y="165526"/>
                </a:lnTo>
                <a:lnTo>
                  <a:pt x="492181" y="162878"/>
                </a:lnTo>
                <a:lnTo>
                  <a:pt x="451195" y="164025"/>
                </a:lnTo>
                <a:lnTo>
                  <a:pt x="410359" y="168968"/>
                </a:lnTo>
                <a:lnTo>
                  <a:pt x="369859" y="177707"/>
                </a:lnTo>
                <a:lnTo>
                  <a:pt x="329883" y="190240"/>
                </a:lnTo>
                <a:lnTo>
                  <a:pt x="290617" y="206569"/>
                </a:lnTo>
                <a:lnTo>
                  <a:pt x="276316" y="214070"/>
                </a:lnTo>
                <a:close/>
              </a:path>
              <a:path w="2310765" h="524510">
                <a:moveTo>
                  <a:pt x="0" y="524326"/>
                </a:moveTo>
                <a:lnTo>
                  <a:pt x="2310152" y="524326"/>
                </a:lnTo>
                <a:lnTo>
                  <a:pt x="2310152" y="515909"/>
                </a:lnTo>
                <a:lnTo>
                  <a:pt x="2290086" y="476643"/>
                </a:lnTo>
                <a:lnTo>
                  <a:pt x="2262173" y="434874"/>
                </a:lnTo>
                <a:lnTo>
                  <a:pt x="2231184" y="399017"/>
                </a:lnTo>
                <a:lnTo>
                  <a:pt x="2197588" y="369073"/>
                </a:lnTo>
                <a:lnTo>
                  <a:pt x="2161851" y="345041"/>
                </a:lnTo>
                <a:lnTo>
                  <a:pt x="2124444" y="326921"/>
                </a:lnTo>
                <a:lnTo>
                  <a:pt x="2085834" y="314712"/>
                </a:lnTo>
                <a:lnTo>
                  <a:pt x="2046489" y="308413"/>
                </a:lnTo>
                <a:lnTo>
                  <a:pt x="2006879" y="308025"/>
                </a:lnTo>
                <a:lnTo>
                  <a:pt x="1967470" y="313546"/>
                </a:lnTo>
                <a:lnTo>
                  <a:pt x="1928733" y="324978"/>
                </a:lnTo>
                <a:lnTo>
                  <a:pt x="1891134" y="342318"/>
                </a:lnTo>
                <a:lnTo>
                  <a:pt x="1855143" y="365567"/>
                </a:lnTo>
                <a:lnTo>
                  <a:pt x="1821228" y="394724"/>
                </a:lnTo>
                <a:lnTo>
                  <a:pt x="73298" y="394724"/>
                </a:lnTo>
                <a:lnTo>
                  <a:pt x="51331" y="427145"/>
                </a:lnTo>
                <a:lnTo>
                  <a:pt x="24470" y="473838"/>
                </a:lnTo>
                <a:lnTo>
                  <a:pt x="0" y="52432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object 35">
            <a:extLst>
              <a:ext uri="{FF2B5EF4-FFF2-40B4-BE49-F238E27FC236}">
                <a16:creationId xmlns:a16="http://schemas.microsoft.com/office/drawing/2014/main" id="{5A082FAC-446F-C809-81CA-44BE55B57579}"/>
              </a:ext>
            </a:extLst>
          </p:cNvPr>
          <p:cNvSpPr/>
          <p:nvPr/>
        </p:nvSpPr>
        <p:spPr>
          <a:xfrm>
            <a:off x="6389109" y="6383436"/>
            <a:ext cx="1540510" cy="349673"/>
          </a:xfrm>
          <a:custGeom>
            <a:avLst/>
            <a:gdLst/>
            <a:ahLst/>
            <a:cxnLst/>
            <a:rect l="l" t="t" r="r" b="b"/>
            <a:pathLst>
              <a:path w="2310765" h="524510">
                <a:moveTo>
                  <a:pt x="73298" y="394724"/>
                </a:moveTo>
                <a:lnTo>
                  <a:pt x="1821228" y="394724"/>
                </a:lnTo>
                <a:lnTo>
                  <a:pt x="1792696" y="350337"/>
                </a:lnTo>
                <a:lnTo>
                  <a:pt x="1762696" y="308597"/>
                </a:lnTo>
                <a:lnTo>
                  <a:pt x="1731318" y="269503"/>
                </a:lnTo>
                <a:lnTo>
                  <a:pt x="1698652" y="233055"/>
                </a:lnTo>
                <a:lnTo>
                  <a:pt x="1664788" y="199252"/>
                </a:lnTo>
                <a:lnTo>
                  <a:pt x="1629817" y="168096"/>
                </a:lnTo>
                <a:lnTo>
                  <a:pt x="1593830" y="139585"/>
                </a:lnTo>
                <a:lnTo>
                  <a:pt x="1556915" y="113721"/>
                </a:lnTo>
                <a:lnTo>
                  <a:pt x="1519163" y="90502"/>
                </a:lnTo>
                <a:lnTo>
                  <a:pt x="1480665" y="69929"/>
                </a:lnTo>
                <a:lnTo>
                  <a:pt x="1441511" y="52001"/>
                </a:lnTo>
                <a:lnTo>
                  <a:pt x="1401790" y="36720"/>
                </a:lnTo>
                <a:lnTo>
                  <a:pt x="1361593" y="24084"/>
                </a:lnTo>
                <a:lnTo>
                  <a:pt x="1321011" y="14095"/>
                </a:lnTo>
                <a:lnTo>
                  <a:pt x="1280133" y="6750"/>
                </a:lnTo>
                <a:lnTo>
                  <a:pt x="1239050" y="2052"/>
                </a:lnTo>
                <a:lnTo>
                  <a:pt x="1197851" y="0"/>
                </a:lnTo>
                <a:lnTo>
                  <a:pt x="1156628" y="593"/>
                </a:lnTo>
                <a:lnTo>
                  <a:pt x="1115470" y="3831"/>
                </a:lnTo>
                <a:lnTo>
                  <a:pt x="1074467" y="9716"/>
                </a:lnTo>
                <a:lnTo>
                  <a:pt x="1033709" y="18246"/>
                </a:lnTo>
                <a:lnTo>
                  <a:pt x="993288" y="29422"/>
                </a:lnTo>
                <a:lnTo>
                  <a:pt x="953292" y="43243"/>
                </a:lnTo>
                <a:lnTo>
                  <a:pt x="913813" y="59710"/>
                </a:lnTo>
                <a:lnTo>
                  <a:pt x="874939" y="78823"/>
                </a:lnTo>
                <a:lnTo>
                  <a:pt x="836763" y="100581"/>
                </a:lnTo>
                <a:lnTo>
                  <a:pt x="799373" y="124985"/>
                </a:lnTo>
                <a:lnTo>
                  <a:pt x="762860" y="152035"/>
                </a:lnTo>
                <a:lnTo>
                  <a:pt x="727314" y="181730"/>
                </a:lnTo>
                <a:lnTo>
                  <a:pt x="692826" y="214070"/>
                </a:lnTo>
                <a:lnTo>
                  <a:pt x="276316" y="214070"/>
                </a:lnTo>
                <a:lnTo>
                  <a:pt x="214964" y="250614"/>
                </a:lnTo>
                <a:lnTo>
                  <a:pt x="178949" y="278329"/>
                </a:lnTo>
                <a:lnTo>
                  <a:pt x="144392" y="309840"/>
                </a:lnTo>
                <a:lnTo>
                  <a:pt x="111479" y="345146"/>
                </a:lnTo>
                <a:lnTo>
                  <a:pt x="80396" y="384248"/>
                </a:lnTo>
                <a:lnTo>
                  <a:pt x="73298" y="394724"/>
                </a:lnTo>
                <a:close/>
              </a:path>
              <a:path w="2310765" h="524510">
                <a:moveTo>
                  <a:pt x="276316" y="214070"/>
                </a:moveTo>
                <a:lnTo>
                  <a:pt x="692826" y="214070"/>
                </a:lnTo>
                <a:lnTo>
                  <a:pt x="653891" y="196241"/>
                </a:lnTo>
                <a:lnTo>
                  <a:pt x="614172" y="182207"/>
                </a:lnTo>
                <a:lnTo>
                  <a:pt x="573856" y="171969"/>
                </a:lnTo>
                <a:lnTo>
                  <a:pt x="533130" y="165526"/>
                </a:lnTo>
                <a:lnTo>
                  <a:pt x="492181" y="162878"/>
                </a:lnTo>
                <a:lnTo>
                  <a:pt x="451195" y="164025"/>
                </a:lnTo>
                <a:lnTo>
                  <a:pt x="410359" y="168968"/>
                </a:lnTo>
                <a:lnTo>
                  <a:pt x="369859" y="177707"/>
                </a:lnTo>
                <a:lnTo>
                  <a:pt x="329883" y="190240"/>
                </a:lnTo>
                <a:lnTo>
                  <a:pt x="290617" y="206569"/>
                </a:lnTo>
                <a:lnTo>
                  <a:pt x="276316" y="214070"/>
                </a:lnTo>
                <a:close/>
              </a:path>
              <a:path w="2310765" h="524510">
                <a:moveTo>
                  <a:pt x="0" y="524326"/>
                </a:moveTo>
                <a:lnTo>
                  <a:pt x="2310152" y="524326"/>
                </a:lnTo>
                <a:lnTo>
                  <a:pt x="2310152" y="515909"/>
                </a:lnTo>
                <a:lnTo>
                  <a:pt x="2290086" y="476643"/>
                </a:lnTo>
                <a:lnTo>
                  <a:pt x="2262173" y="434874"/>
                </a:lnTo>
                <a:lnTo>
                  <a:pt x="2231184" y="399017"/>
                </a:lnTo>
                <a:lnTo>
                  <a:pt x="2197588" y="369073"/>
                </a:lnTo>
                <a:lnTo>
                  <a:pt x="2161851" y="345041"/>
                </a:lnTo>
                <a:lnTo>
                  <a:pt x="2124444" y="326921"/>
                </a:lnTo>
                <a:lnTo>
                  <a:pt x="2085834" y="314712"/>
                </a:lnTo>
                <a:lnTo>
                  <a:pt x="2046489" y="308413"/>
                </a:lnTo>
                <a:lnTo>
                  <a:pt x="2006879" y="308025"/>
                </a:lnTo>
                <a:lnTo>
                  <a:pt x="1967470" y="313546"/>
                </a:lnTo>
                <a:lnTo>
                  <a:pt x="1928733" y="324978"/>
                </a:lnTo>
                <a:lnTo>
                  <a:pt x="1891134" y="342318"/>
                </a:lnTo>
                <a:lnTo>
                  <a:pt x="1855143" y="365567"/>
                </a:lnTo>
                <a:lnTo>
                  <a:pt x="1821228" y="394724"/>
                </a:lnTo>
                <a:lnTo>
                  <a:pt x="73298" y="394724"/>
                </a:lnTo>
                <a:lnTo>
                  <a:pt x="51331" y="427145"/>
                </a:lnTo>
                <a:lnTo>
                  <a:pt x="24470" y="473838"/>
                </a:lnTo>
                <a:lnTo>
                  <a:pt x="0" y="52432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object 35">
            <a:extLst>
              <a:ext uri="{FF2B5EF4-FFF2-40B4-BE49-F238E27FC236}">
                <a16:creationId xmlns:a16="http://schemas.microsoft.com/office/drawing/2014/main" id="{FC97C658-C51C-3387-DBB2-DB4C29EAD63A}"/>
              </a:ext>
            </a:extLst>
          </p:cNvPr>
          <p:cNvSpPr/>
          <p:nvPr/>
        </p:nvSpPr>
        <p:spPr>
          <a:xfrm>
            <a:off x="8633159" y="6405825"/>
            <a:ext cx="1540510" cy="349673"/>
          </a:xfrm>
          <a:custGeom>
            <a:avLst/>
            <a:gdLst/>
            <a:ahLst/>
            <a:cxnLst/>
            <a:rect l="l" t="t" r="r" b="b"/>
            <a:pathLst>
              <a:path w="2310765" h="524510">
                <a:moveTo>
                  <a:pt x="73298" y="394724"/>
                </a:moveTo>
                <a:lnTo>
                  <a:pt x="1821228" y="394724"/>
                </a:lnTo>
                <a:lnTo>
                  <a:pt x="1792696" y="350337"/>
                </a:lnTo>
                <a:lnTo>
                  <a:pt x="1762696" y="308597"/>
                </a:lnTo>
                <a:lnTo>
                  <a:pt x="1731318" y="269503"/>
                </a:lnTo>
                <a:lnTo>
                  <a:pt x="1698652" y="233055"/>
                </a:lnTo>
                <a:lnTo>
                  <a:pt x="1664788" y="199252"/>
                </a:lnTo>
                <a:lnTo>
                  <a:pt x="1629817" y="168096"/>
                </a:lnTo>
                <a:lnTo>
                  <a:pt x="1593830" y="139585"/>
                </a:lnTo>
                <a:lnTo>
                  <a:pt x="1556915" y="113721"/>
                </a:lnTo>
                <a:lnTo>
                  <a:pt x="1519163" y="90502"/>
                </a:lnTo>
                <a:lnTo>
                  <a:pt x="1480665" y="69929"/>
                </a:lnTo>
                <a:lnTo>
                  <a:pt x="1441511" y="52001"/>
                </a:lnTo>
                <a:lnTo>
                  <a:pt x="1401790" y="36720"/>
                </a:lnTo>
                <a:lnTo>
                  <a:pt x="1361593" y="24084"/>
                </a:lnTo>
                <a:lnTo>
                  <a:pt x="1321011" y="14095"/>
                </a:lnTo>
                <a:lnTo>
                  <a:pt x="1280133" y="6750"/>
                </a:lnTo>
                <a:lnTo>
                  <a:pt x="1239050" y="2052"/>
                </a:lnTo>
                <a:lnTo>
                  <a:pt x="1197851" y="0"/>
                </a:lnTo>
                <a:lnTo>
                  <a:pt x="1156628" y="593"/>
                </a:lnTo>
                <a:lnTo>
                  <a:pt x="1115470" y="3831"/>
                </a:lnTo>
                <a:lnTo>
                  <a:pt x="1074467" y="9716"/>
                </a:lnTo>
                <a:lnTo>
                  <a:pt x="1033709" y="18246"/>
                </a:lnTo>
                <a:lnTo>
                  <a:pt x="993288" y="29422"/>
                </a:lnTo>
                <a:lnTo>
                  <a:pt x="953292" y="43243"/>
                </a:lnTo>
                <a:lnTo>
                  <a:pt x="913813" y="59710"/>
                </a:lnTo>
                <a:lnTo>
                  <a:pt x="874939" y="78823"/>
                </a:lnTo>
                <a:lnTo>
                  <a:pt x="836763" y="100581"/>
                </a:lnTo>
                <a:lnTo>
                  <a:pt x="799373" y="124985"/>
                </a:lnTo>
                <a:lnTo>
                  <a:pt x="762860" y="152035"/>
                </a:lnTo>
                <a:lnTo>
                  <a:pt x="727314" y="181730"/>
                </a:lnTo>
                <a:lnTo>
                  <a:pt x="692826" y="214070"/>
                </a:lnTo>
                <a:lnTo>
                  <a:pt x="276316" y="214070"/>
                </a:lnTo>
                <a:lnTo>
                  <a:pt x="214964" y="250614"/>
                </a:lnTo>
                <a:lnTo>
                  <a:pt x="178949" y="278329"/>
                </a:lnTo>
                <a:lnTo>
                  <a:pt x="144392" y="309840"/>
                </a:lnTo>
                <a:lnTo>
                  <a:pt x="111479" y="345146"/>
                </a:lnTo>
                <a:lnTo>
                  <a:pt x="80396" y="384248"/>
                </a:lnTo>
                <a:lnTo>
                  <a:pt x="73298" y="394724"/>
                </a:lnTo>
                <a:close/>
              </a:path>
              <a:path w="2310765" h="524510">
                <a:moveTo>
                  <a:pt x="276316" y="214070"/>
                </a:moveTo>
                <a:lnTo>
                  <a:pt x="692826" y="214070"/>
                </a:lnTo>
                <a:lnTo>
                  <a:pt x="653891" y="196241"/>
                </a:lnTo>
                <a:lnTo>
                  <a:pt x="614172" y="182207"/>
                </a:lnTo>
                <a:lnTo>
                  <a:pt x="573856" y="171969"/>
                </a:lnTo>
                <a:lnTo>
                  <a:pt x="533130" y="165526"/>
                </a:lnTo>
                <a:lnTo>
                  <a:pt x="492181" y="162878"/>
                </a:lnTo>
                <a:lnTo>
                  <a:pt x="451195" y="164025"/>
                </a:lnTo>
                <a:lnTo>
                  <a:pt x="410359" y="168968"/>
                </a:lnTo>
                <a:lnTo>
                  <a:pt x="369859" y="177707"/>
                </a:lnTo>
                <a:lnTo>
                  <a:pt x="329883" y="190240"/>
                </a:lnTo>
                <a:lnTo>
                  <a:pt x="290617" y="206569"/>
                </a:lnTo>
                <a:lnTo>
                  <a:pt x="276316" y="214070"/>
                </a:lnTo>
                <a:close/>
              </a:path>
              <a:path w="2310765" h="524510">
                <a:moveTo>
                  <a:pt x="0" y="524326"/>
                </a:moveTo>
                <a:lnTo>
                  <a:pt x="2310152" y="524326"/>
                </a:lnTo>
                <a:lnTo>
                  <a:pt x="2310152" y="515909"/>
                </a:lnTo>
                <a:lnTo>
                  <a:pt x="2290086" y="476643"/>
                </a:lnTo>
                <a:lnTo>
                  <a:pt x="2262173" y="434874"/>
                </a:lnTo>
                <a:lnTo>
                  <a:pt x="2231184" y="399017"/>
                </a:lnTo>
                <a:lnTo>
                  <a:pt x="2197588" y="369073"/>
                </a:lnTo>
                <a:lnTo>
                  <a:pt x="2161851" y="345041"/>
                </a:lnTo>
                <a:lnTo>
                  <a:pt x="2124444" y="326921"/>
                </a:lnTo>
                <a:lnTo>
                  <a:pt x="2085834" y="314712"/>
                </a:lnTo>
                <a:lnTo>
                  <a:pt x="2046489" y="308413"/>
                </a:lnTo>
                <a:lnTo>
                  <a:pt x="2006879" y="308025"/>
                </a:lnTo>
                <a:lnTo>
                  <a:pt x="1967470" y="313546"/>
                </a:lnTo>
                <a:lnTo>
                  <a:pt x="1928733" y="324978"/>
                </a:lnTo>
                <a:lnTo>
                  <a:pt x="1891134" y="342318"/>
                </a:lnTo>
                <a:lnTo>
                  <a:pt x="1855143" y="365567"/>
                </a:lnTo>
                <a:lnTo>
                  <a:pt x="1821228" y="394724"/>
                </a:lnTo>
                <a:lnTo>
                  <a:pt x="73298" y="394724"/>
                </a:lnTo>
                <a:lnTo>
                  <a:pt x="51331" y="427145"/>
                </a:lnTo>
                <a:lnTo>
                  <a:pt x="24470" y="473838"/>
                </a:lnTo>
                <a:lnTo>
                  <a:pt x="0" y="52432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0" name="object 35">
            <a:extLst>
              <a:ext uri="{FF2B5EF4-FFF2-40B4-BE49-F238E27FC236}">
                <a16:creationId xmlns:a16="http://schemas.microsoft.com/office/drawing/2014/main" id="{11EC0A2C-37BE-01B1-ED8B-ED513C589F13}"/>
              </a:ext>
            </a:extLst>
          </p:cNvPr>
          <p:cNvSpPr/>
          <p:nvPr/>
        </p:nvSpPr>
        <p:spPr>
          <a:xfrm>
            <a:off x="10714862" y="6407514"/>
            <a:ext cx="1540510" cy="349673"/>
          </a:xfrm>
          <a:custGeom>
            <a:avLst/>
            <a:gdLst/>
            <a:ahLst/>
            <a:cxnLst/>
            <a:rect l="l" t="t" r="r" b="b"/>
            <a:pathLst>
              <a:path w="2310765" h="524510">
                <a:moveTo>
                  <a:pt x="73298" y="394724"/>
                </a:moveTo>
                <a:lnTo>
                  <a:pt x="1821228" y="394724"/>
                </a:lnTo>
                <a:lnTo>
                  <a:pt x="1792696" y="350337"/>
                </a:lnTo>
                <a:lnTo>
                  <a:pt x="1762696" y="308597"/>
                </a:lnTo>
                <a:lnTo>
                  <a:pt x="1731318" y="269503"/>
                </a:lnTo>
                <a:lnTo>
                  <a:pt x="1698652" y="233055"/>
                </a:lnTo>
                <a:lnTo>
                  <a:pt x="1664788" y="199252"/>
                </a:lnTo>
                <a:lnTo>
                  <a:pt x="1629817" y="168096"/>
                </a:lnTo>
                <a:lnTo>
                  <a:pt x="1593830" y="139585"/>
                </a:lnTo>
                <a:lnTo>
                  <a:pt x="1556915" y="113721"/>
                </a:lnTo>
                <a:lnTo>
                  <a:pt x="1519163" y="90502"/>
                </a:lnTo>
                <a:lnTo>
                  <a:pt x="1480665" y="69929"/>
                </a:lnTo>
                <a:lnTo>
                  <a:pt x="1441511" y="52001"/>
                </a:lnTo>
                <a:lnTo>
                  <a:pt x="1401790" y="36720"/>
                </a:lnTo>
                <a:lnTo>
                  <a:pt x="1361593" y="24084"/>
                </a:lnTo>
                <a:lnTo>
                  <a:pt x="1321011" y="14095"/>
                </a:lnTo>
                <a:lnTo>
                  <a:pt x="1280133" y="6750"/>
                </a:lnTo>
                <a:lnTo>
                  <a:pt x="1239050" y="2052"/>
                </a:lnTo>
                <a:lnTo>
                  <a:pt x="1197851" y="0"/>
                </a:lnTo>
                <a:lnTo>
                  <a:pt x="1156628" y="593"/>
                </a:lnTo>
                <a:lnTo>
                  <a:pt x="1115470" y="3831"/>
                </a:lnTo>
                <a:lnTo>
                  <a:pt x="1074467" y="9716"/>
                </a:lnTo>
                <a:lnTo>
                  <a:pt x="1033709" y="18246"/>
                </a:lnTo>
                <a:lnTo>
                  <a:pt x="993288" y="29422"/>
                </a:lnTo>
                <a:lnTo>
                  <a:pt x="953292" y="43243"/>
                </a:lnTo>
                <a:lnTo>
                  <a:pt x="913813" y="59710"/>
                </a:lnTo>
                <a:lnTo>
                  <a:pt x="874939" y="78823"/>
                </a:lnTo>
                <a:lnTo>
                  <a:pt x="836763" y="100581"/>
                </a:lnTo>
                <a:lnTo>
                  <a:pt x="799373" y="124985"/>
                </a:lnTo>
                <a:lnTo>
                  <a:pt x="762860" y="152035"/>
                </a:lnTo>
                <a:lnTo>
                  <a:pt x="727314" y="181730"/>
                </a:lnTo>
                <a:lnTo>
                  <a:pt x="692826" y="214070"/>
                </a:lnTo>
                <a:lnTo>
                  <a:pt x="276316" y="214070"/>
                </a:lnTo>
                <a:lnTo>
                  <a:pt x="214964" y="250614"/>
                </a:lnTo>
                <a:lnTo>
                  <a:pt x="178949" y="278329"/>
                </a:lnTo>
                <a:lnTo>
                  <a:pt x="144392" y="309840"/>
                </a:lnTo>
                <a:lnTo>
                  <a:pt x="111479" y="345146"/>
                </a:lnTo>
                <a:lnTo>
                  <a:pt x="80396" y="384248"/>
                </a:lnTo>
                <a:lnTo>
                  <a:pt x="73298" y="394724"/>
                </a:lnTo>
                <a:close/>
              </a:path>
              <a:path w="2310765" h="524510">
                <a:moveTo>
                  <a:pt x="276316" y="214070"/>
                </a:moveTo>
                <a:lnTo>
                  <a:pt x="692826" y="214070"/>
                </a:lnTo>
                <a:lnTo>
                  <a:pt x="653891" y="196241"/>
                </a:lnTo>
                <a:lnTo>
                  <a:pt x="614172" y="182207"/>
                </a:lnTo>
                <a:lnTo>
                  <a:pt x="573856" y="171969"/>
                </a:lnTo>
                <a:lnTo>
                  <a:pt x="533130" y="165526"/>
                </a:lnTo>
                <a:lnTo>
                  <a:pt x="492181" y="162878"/>
                </a:lnTo>
                <a:lnTo>
                  <a:pt x="451195" y="164025"/>
                </a:lnTo>
                <a:lnTo>
                  <a:pt x="410359" y="168968"/>
                </a:lnTo>
                <a:lnTo>
                  <a:pt x="369859" y="177707"/>
                </a:lnTo>
                <a:lnTo>
                  <a:pt x="329883" y="190240"/>
                </a:lnTo>
                <a:lnTo>
                  <a:pt x="290617" y="206569"/>
                </a:lnTo>
                <a:lnTo>
                  <a:pt x="276316" y="214070"/>
                </a:lnTo>
                <a:close/>
              </a:path>
              <a:path w="2310765" h="524510">
                <a:moveTo>
                  <a:pt x="0" y="524326"/>
                </a:moveTo>
                <a:lnTo>
                  <a:pt x="2310152" y="524326"/>
                </a:lnTo>
                <a:lnTo>
                  <a:pt x="2310152" y="515909"/>
                </a:lnTo>
                <a:lnTo>
                  <a:pt x="2290086" y="476643"/>
                </a:lnTo>
                <a:lnTo>
                  <a:pt x="2262173" y="434874"/>
                </a:lnTo>
                <a:lnTo>
                  <a:pt x="2231184" y="399017"/>
                </a:lnTo>
                <a:lnTo>
                  <a:pt x="2197588" y="369073"/>
                </a:lnTo>
                <a:lnTo>
                  <a:pt x="2161851" y="345041"/>
                </a:lnTo>
                <a:lnTo>
                  <a:pt x="2124444" y="326921"/>
                </a:lnTo>
                <a:lnTo>
                  <a:pt x="2085834" y="314712"/>
                </a:lnTo>
                <a:lnTo>
                  <a:pt x="2046489" y="308413"/>
                </a:lnTo>
                <a:lnTo>
                  <a:pt x="2006879" y="308025"/>
                </a:lnTo>
                <a:lnTo>
                  <a:pt x="1967470" y="313546"/>
                </a:lnTo>
                <a:lnTo>
                  <a:pt x="1928733" y="324978"/>
                </a:lnTo>
                <a:lnTo>
                  <a:pt x="1891134" y="342318"/>
                </a:lnTo>
                <a:lnTo>
                  <a:pt x="1855143" y="365567"/>
                </a:lnTo>
                <a:lnTo>
                  <a:pt x="1821228" y="394724"/>
                </a:lnTo>
                <a:lnTo>
                  <a:pt x="73298" y="394724"/>
                </a:lnTo>
                <a:lnTo>
                  <a:pt x="51331" y="427145"/>
                </a:lnTo>
                <a:lnTo>
                  <a:pt x="24470" y="473838"/>
                </a:lnTo>
                <a:lnTo>
                  <a:pt x="0" y="524326"/>
                </a:lnTo>
                <a:close/>
              </a:path>
            </a:pathLst>
          </a:custGeom>
          <a:solidFill>
            <a:srgbClr val="FFCC4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3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2335" y="1277471"/>
            <a:ext cx="10024539" cy="32541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CÁC THẦY CÔ GIÁO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CÁC EM HỌC SINH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9736" y="-79713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20880" cy="63500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0" y="79620"/>
            <a:ext cx="514115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35074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hlinkClick r:id="rId4" action="ppaction://hlinksldjump"/>
          </p:cNvPr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629454" y="125995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white"/>
                  </a:solidFill>
                  <a:latin typeface="Calibri" panose="020F0502020204030204"/>
                </a:rPr>
                <a:t>MINH TÂM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smtClean="0">
                  <a:solidFill>
                    <a:prstClr val="black"/>
                  </a:solidFill>
                  <a:latin typeface="Calibri" panose="020F0502020204030204"/>
                </a:rPr>
                <a:t>ĐÌNH HƯNG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NAM KHÁNH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TUỆ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LÂM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white"/>
                  </a:solidFill>
                  <a:latin typeface="Calibri" panose="020F0502020204030204"/>
                </a:rPr>
                <a:t>BẢO LINH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NHẬT MINH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THẢO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 NGỌC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 QUÂN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MINH TÂM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NGỌC THƠM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NGỌC THỦY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FFFF00"/>
                  </a:solidFill>
                  <a:latin typeface="Calibri" panose="020F0502020204030204"/>
                </a:rPr>
                <a:t>BẢO TRÂM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NGỌC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TÚ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THÚY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BÂỎ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TRÂN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TUỆ LÂM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194087" y="27648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QUỲNH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GIANG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251026" y="2423706"/>
              <a:ext cx="218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 TÂM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KHÁN</a:t>
              </a:r>
              <a:r>
                <a:rPr lang="en-US" smtClean="0">
                  <a:solidFill>
                    <a:srgbClr val="002060"/>
                  </a:solidFill>
                  <a:latin typeface="Calibri" panose="020F0502020204030204"/>
                </a:rPr>
                <a:t>H 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ĐÌNH HƯNG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41376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TRÂM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TRÂM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NGỌC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THỦY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MINH 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HÀ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0070C0"/>
                  </a:solidFill>
                  <a:latin typeface="Calibri" panose="020F0502020204030204"/>
                </a:rPr>
                <a:t>TRÂM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white"/>
                  </a:solidFill>
                  <a:latin typeface="Calibri" panose="020F0502020204030204"/>
                </a:rPr>
                <a:t>VÂN ANH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HẢI BÌNH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7030A0"/>
                  </a:solidFill>
                  <a:latin typeface="Calibri" panose="020F0502020204030204"/>
                </a:rPr>
                <a:t>KHÁNH 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THÀNH NAM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HẢI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ĐĂNG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QUỲNH GIANG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7" y="5658585"/>
            <a:ext cx="2798307" cy="11156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9580273" y="2697441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96724" y="-609892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94517" y="841620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MẮN</a:t>
            </a:r>
          </a:p>
        </p:txBody>
      </p:sp>
      <p:sp>
        <p:nvSpPr>
          <p:cNvPr id="14" name="Rectangle: Rounded Corners 13">
            <a:hlinkClick r:id="rId9" action="ppaction://hlinksldjump"/>
            <a:extLst>
              <a:ext uri="{FF2B5EF4-FFF2-40B4-BE49-F238E27FC236}">
                <a16:creationId xmlns:a16="http://schemas.microsoft.com/office/drawing/2014/main" id="{5B3310D3-F036-4975-8DE9-BC5E24013D1A}"/>
              </a:ext>
            </a:extLst>
          </p:cNvPr>
          <p:cNvSpPr/>
          <p:nvPr/>
        </p:nvSpPr>
        <p:spPr>
          <a:xfrm>
            <a:off x="10570547" y="280863"/>
            <a:ext cx="1283948" cy="483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 action="ppaction://hlinksldjump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 action="ppaction://hlinksldjump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 action="ppaction://hlinksldjump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0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41334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29AA3B2D-FCCD-4BFB-B8E7-31B0F36DE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63" y="4921162"/>
            <a:ext cx="3214537" cy="193683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6CC16C0-6AA7-4242-A7D5-413B57D55933}"/>
              </a:ext>
            </a:extLst>
          </p:cNvPr>
          <p:cNvGrpSpPr/>
          <p:nvPr/>
        </p:nvGrpSpPr>
        <p:grpSpPr>
          <a:xfrm>
            <a:off x="1331593" y="1551196"/>
            <a:ext cx="4031873" cy="1073009"/>
            <a:chOff x="501365" y="4491679"/>
            <a:chExt cx="4031873" cy="10730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0178C0-9A66-41E9-B3C2-E4727EEE8DEB}"/>
                </a:ext>
              </a:extLst>
            </p:cNvPr>
            <p:cNvSpPr txBox="1"/>
            <p:nvPr/>
          </p:nvSpPr>
          <p:spPr>
            <a:xfrm>
              <a:off x="501365" y="4502967"/>
              <a:ext cx="40318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314        </a:t>
              </a:r>
              <a:r>
                <a:rPr kumimoji="0" lang="en-VN" sz="5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502</a:t>
              </a:r>
              <a:endPara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54">
              <a:extLst>
                <a:ext uri="{FF2B5EF4-FFF2-40B4-BE49-F238E27FC236}">
                  <a16:creationId xmlns:a16="http://schemas.microsoft.com/office/drawing/2014/main" id="{0C52201F-09C1-4E55-B6F5-5EA048771188}"/>
                </a:ext>
              </a:extLst>
            </p:cNvPr>
            <p:cNvSpPr/>
            <p:nvPr/>
          </p:nvSpPr>
          <p:spPr>
            <a:xfrm>
              <a:off x="1958158" y="4491679"/>
              <a:ext cx="933455" cy="10730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24560" y="422485"/>
            <a:ext cx="2369574" cy="584775"/>
            <a:chOff x="1671484" y="356688"/>
            <a:chExt cx="2369574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1671484" y="356688"/>
              <a:ext cx="1700981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&gt;; &lt;; =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72465" y="356688"/>
              <a:ext cx="668593" cy="5847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31D35E6-5947-48BE-9AC7-CA7D32B2ABB0}"/>
              </a:ext>
            </a:extLst>
          </p:cNvPr>
          <p:cNvSpPr txBox="1"/>
          <p:nvPr/>
        </p:nvSpPr>
        <p:spPr>
          <a:xfrm>
            <a:off x="2978873" y="1590272"/>
            <a:ext cx="5705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6AB05C-FCB5-495C-B228-78E4AAB4EB97}"/>
              </a:ext>
            </a:extLst>
          </p:cNvPr>
          <p:cNvSpPr txBox="1"/>
          <p:nvPr/>
        </p:nvSpPr>
        <p:spPr>
          <a:xfrm>
            <a:off x="1305729" y="2811095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       </a:t>
            </a:r>
            <a:r>
              <a:rPr kumimoji="0" lang="en-VN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399</a:t>
            </a:r>
            <a:endParaRPr kumimoji="0" lang="en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ounded Rectangle 58">
            <a:extLst>
              <a:ext uri="{FF2B5EF4-FFF2-40B4-BE49-F238E27FC236}">
                <a16:creationId xmlns:a16="http://schemas.microsoft.com/office/drawing/2014/main" id="{168A2CA1-0BC2-4E59-8ADA-2EA62D850622}"/>
              </a:ext>
            </a:extLst>
          </p:cNvPr>
          <p:cNvSpPr/>
          <p:nvPr/>
        </p:nvSpPr>
        <p:spPr>
          <a:xfrm>
            <a:off x="2788386" y="2798111"/>
            <a:ext cx="933455" cy="9590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D2B924-05DA-45B0-B0CF-B88A7D95C5C6}"/>
              </a:ext>
            </a:extLst>
          </p:cNvPr>
          <p:cNvSpPr txBox="1"/>
          <p:nvPr/>
        </p:nvSpPr>
        <p:spPr>
          <a:xfrm>
            <a:off x="2960801" y="2839979"/>
            <a:ext cx="58862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1DDEC0-5BC3-4DFA-BD4A-BE764806E1BC}"/>
              </a:ext>
            </a:extLst>
          </p:cNvPr>
          <p:cNvSpPr txBox="1"/>
          <p:nvPr/>
        </p:nvSpPr>
        <p:spPr>
          <a:xfrm>
            <a:off x="1235412" y="3997832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635        </a:t>
            </a:r>
            <a:r>
              <a:rPr kumimoji="0" lang="en-VN" sz="5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635</a:t>
            </a:r>
            <a:endParaRPr kumimoji="0" lang="en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ounded Rectangle 62">
            <a:extLst>
              <a:ext uri="{FF2B5EF4-FFF2-40B4-BE49-F238E27FC236}">
                <a16:creationId xmlns:a16="http://schemas.microsoft.com/office/drawing/2014/main" id="{E3EF8874-6407-4675-8BBB-6FE287C3474B}"/>
              </a:ext>
            </a:extLst>
          </p:cNvPr>
          <p:cNvSpPr/>
          <p:nvPr/>
        </p:nvSpPr>
        <p:spPr>
          <a:xfrm>
            <a:off x="2815669" y="3979082"/>
            <a:ext cx="906172" cy="10185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EEBB35-3F37-40DB-9A8C-BAF8FCD7411F}"/>
              </a:ext>
            </a:extLst>
          </p:cNvPr>
          <p:cNvSpPr txBox="1"/>
          <p:nvPr/>
        </p:nvSpPr>
        <p:spPr>
          <a:xfrm>
            <a:off x="2940765" y="4030573"/>
            <a:ext cx="58862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BC15BB-2DE8-4CA4-8194-E788668209FB}"/>
              </a:ext>
            </a:extLst>
          </p:cNvPr>
          <p:cNvSpPr txBox="1"/>
          <p:nvPr/>
        </p:nvSpPr>
        <p:spPr>
          <a:xfrm>
            <a:off x="6946604" y="1570580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365         366</a:t>
            </a:r>
          </a:p>
        </p:txBody>
      </p:sp>
      <p:sp>
        <p:nvSpPr>
          <p:cNvPr id="53" name="Rounded Rectangle 66">
            <a:extLst>
              <a:ext uri="{FF2B5EF4-FFF2-40B4-BE49-F238E27FC236}">
                <a16:creationId xmlns:a16="http://schemas.microsoft.com/office/drawing/2014/main" id="{5D82A10E-1C61-4E4B-9BE3-098567FCF5AD}"/>
              </a:ext>
            </a:extLst>
          </p:cNvPr>
          <p:cNvSpPr/>
          <p:nvPr/>
        </p:nvSpPr>
        <p:spPr>
          <a:xfrm>
            <a:off x="8540177" y="1551197"/>
            <a:ext cx="911495" cy="98136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4BE8EC-B269-4308-BB51-7FC0050914F2}"/>
              </a:ext>
            </a:extLst>
          </p:cNvPr>
          <p:cNvSpPr txBox="1"/>
          <p:nvPr/>
        </p:nvSpPr>
        <p:spPr>
          <a:xfrm>
            <a:off x="8683151" y="1556508"/>
            <a:ext cx="58862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0A862-78E7-4544-ABE4-1675904D8E49}"/>
              </a:ext>
            </a:extLst>
          </p:cNvPr>
          <p:cNvSpPr txBox="1"/>
          <p:nvPr/>
        </p:nvSpPr>
        <p:spPr>
          <a:xfrm>
            <a:off x="6865343" y="2810208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718         718</a:t>
            </a:r>
          </a:p>
        </p:txBody>
      </p:sp>
      <p:sp>
        <p:nvSpPr>
          <p:cNvPr id="56" name="Rounded Rectangle 70">
            <a:extLst>
              <a:ext uri="{FF2B5EF4-FFF2-40B4-BE49-F238E27FC236}">
                <a16:creationId xmlns:a16="http://schemas.microsoft.com/office/drawing/2014/main" id="{0DF4D1CA-D344-4659-8874-46B680295200}"/>
              </a:ext>
            </a:extLst>
          </p:cNvPr>
          <p:cNvSpPr/>
          <p:nvPr/>
        </p:nvSpPr>
        <p:spPr>
          <a:xfrm>
            <a:off x="8514391" y="2798111"/>
            <a:ext cx="857519" cy="93542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4D96F9-BEEB-4CAC-B310-C00D547976AA}"/>
              </a:ext>
            </a:extLst>
          </p:cNvPr>
          <p:cNvSpPr txBox="1"/>
          <p:nvPr/>
        </p:nvSpPr>
        <p:spPr>
          <a:xfrm>
            <a:off x="8683151" y="2798111"/>
            <a:ext cx="58862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F5C36B-034D-4270-94F7-686B72F086B3}"/>
              </a:ext>
            </a:extLst>
          </p:cNvPr>
          <p:cNvSpPr txBox="1"/>
          <p:nvPr/>
        </p:nvSpPr>
        <p:spPr>
          <a:xfrm>
            <a:off x="6865344" y="3999701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212         121</a:t>
            </a:r>
          </a:p>
        </p:txBody>
      </p:sp>
      <p:sp>
        <p:nvSpPr>
          <p:cNvPr id="59" name="Rounded Rectangle 74">
            <a:extLst>
              <a:ext uri="{FF2B5EF4-FFF2-40B4-BE49-F238E27FC236}">
                <a16:creationId xmlns:a16="http://schemas.microsoft.com/office/drawing/2014/main" id="{C7B68A16-FB64-4AE0-8F2C-8511AA1B9B3C}"/>
              </a:ext>
            </a:extLst>
          </p:cNvPr>
          <p:cNvSpPr/>
          <p:nvPr/>
        </p:nvSpPr>
        <p:spPr>
          <a:xfrm>
            <a:off x="8478131" y="3862548"/>
            <a:ext cx="893779" cy="9329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C8298C-FD15-4949-84E4-DDD55F68DC45}"/>
              </a:ext>
            </a:extLst>
          </p:cNvPr>
          <p:cNvSpPr txBox="1"/>
          <p:nvPr/>
        </p:nvSpPr>
        <p:spPr>
          <a:xfrm>
            <a:off x="8596757" y="3867059"/>
            <a:ext cx="6927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77457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40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27F7-1FDD-4FC2-98E7-23AB94AE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7" y="402556"/>
            <a:ext cx="10515599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82BB-91A2-478F-9140-CC6AB14B7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3241F-A0F2-4F5E-9F06-3049FDAE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608"/>
            <a:ext cx="12214274" cy="7047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B7531-9322-4114-AD0B-E958F5978D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5156" b="22152"/>
          <a:stretch/>
        </p:blipFill>
        <p:spPr>
          <a:xfrm>
            <a:off x="2306320" y="2805332"/>
            <a:ext cx="8087360" cy="36446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437AE1E-2D20-4091-A65F-633637C4F83D}"/>
              </a:ext>
            </a:extLst>
          </p:cNvPr>
          <p:cNvSpPr txBox="1">
            <a:spLocks/>
          </p:cNvSpPr>
          <p:nvPr/>
        </p:nvSpPr>
        <p:spPr>
          <a:xfrm>
            <a:off x="1166527" y="1017745"/>
            <a:ext cx="10171042" cy="1710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endParaRPr lang="en-US" sz="3600" b="1" dirty="0" smtClean="0">
              <a:solidFill>
                <a:prstClr val="black"/>
              </a:solidFill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r>
              <a:rPr lang="vi-VN" sz="3600" b="1" smtClean="0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Thứ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3600" b="1" smtClean="0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ngày 1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vi-VN" sz="3600" b="1" smtClean="0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tháng </a:t>
            </a:r>
            <a:r>
              <a:rPr lang="vi-VN" sz="3600" b="1" smtClean="0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3 </a:t>
            </a:r>
            <a:r>
              <a:rPr lang="vi-VN" sz="3600" b="1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năm </a:t>
            </a:r>
            <a:r>
              <a:rPr lang="vi-VN" sz="3600" b="1" smtClean="0">
                <a:solidFill>
                  <a:prstClr val="black"/>
                </a:solidFill>
                <a:ea typeface="Roboto" panose="02000000000000000000" pitchFamily="2" charset="0"/>
                <a:cs typeface="Times New Roman" pitchFamily="18" charset="0"/>
              </a:rPr>
              <a:t>202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r>
              <a:rPr lang="en-US" sz="36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Toán</a:t>
            </a:r>
            <a:endParaRPr lang="en-US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53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Luyện tập (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Tiết 2)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 defTabSz="456613" fontAlgn="base">
              <a:spcBef>
                <a:spcPts val="899"/>
              </a:spcBef>
              <a:spcAft>
                <a:spcPct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HP001 5 hàng" panose="020B0603050302020204" pitchFamily="34" charset="0"/>
              <a:ea typeface="Roboto" panose="02000000000000000000" pitchFamily="2" charset="0"/>
              <a:cs typeface="Times New Roman" pitchFamily="18" charset="0"/>
            </a:endParaRPr>
          </a:p>
          <a:p>
            <a:pPr marL="0" marR="0" lvl="0" indent="0" algn="l" defTabSz="914347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olte Rounded" pitchFamily="2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03D7E29-FF6E-4DE1-AF1F-AEFDD110AC3C}"/>
              </a:ext>
            </a:extLst>
          </p:cNvPr>
          <p:cNvSpPr/>
          <p:nvPr/>
        </p:nvSpPr>
        <p:spPr>
          <a:xfrm>
            <a:off x="145413" y="1552656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S/59</a:t>
            </a:r>
          </a:p>
        </p:txBody>
      </p:sp>
    </p:spTree>
    <p:extLst>
      <p:ext uri="{BB962C8B-B14F-4D97-AF65-F5344CB8AC3E}">
        <p14:creationId xmlns:p14="http://schemas.microsoft.com/office/powerpoint/2010/main" val="38468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-63901" y="1744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45556-83A3-4278-A4DC-CC4927B915B7}"/>
              </a:ext>
            </a:extLst>
          </p:cNvPr>
          <p:cNvSpPr txBox="1"/>
          <p:nvPr/>
        </p:nvSpPr>
        <p:spPr>
          <a:xfrm>
            <a:off x="1277774" y="260160"/>
            <a:ext cx="10356208" cy="188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B00F43F-5825-4352-A48C-DAA6AF299519}"/>
              </a:ext>
            </a:extLst>
          </p:cNvPr>
          <p:cNvSpPr/>
          <p:nvPr/>
        </p:nvSpPr>
        <p:spPr>
          <a:xfrm>
            <a:off x="495865" y="145008"/>
            <a:ext cx="781909" cy="784607"/>
          </a:xfrm>
          <a:prstGeom prst="flowChartConnector">
            <a:avLst/>
          </a:prstGeom>
          <a:solidFill>
            <a:srgbClr val="CA187E"/>
          </a:solidFill>
          <a:ln>
            <a:solidFill>
              <a:srgbClr val="E42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2470C-754E-490C-8C1B-3A31BB52C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843750" y="1590517"/>
            <a:ext cx="10790232" cy="2921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99DAED-4B66-494B-8975-0E14DA1039FD}"/>
              </a:ext>
            </a:extLst>
          </p:cNvPr>
          <p:cNvSpPr txBox="1"/>
          <p:nvPr/>
        </p:nvSpPr>
        <p:spPr>
          <a:xfrm>
            <a:off x="1470814" y="4654100"/>
            <a:ext cx="6829114" cy="165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</a:t>
            </a:r>
            <a:r>
              <a:rPr kumimoji="0" lang="en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27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B00F43F-5825-4352-A48C-DAA6AF299519}"/>
              </a:ext>
            </a:extLst>
          </p:cNvPr>
          <p:cNvSpPr/>
          <p:nvPr/>
        </p:nvSpPr>
        <p:spPr>
          <a:xfrm>
            <a:off x="79305" y="147776"/>
            <a:ext cx="781909" cy="784607"/>
          </a:xfrm>
          <a:prstGeom prst="flowChartConnector">
            <a:avLst/>
          </a:prstGeom>
          <a:solidFill>
            <a:srgbClr val="CA187E"/>
          </a:solidFill>
          <a:ln>
            <a:solidFill>
              <a:srgbClr val="E42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2470C-754E-490C-8C1B-3A31BB52C7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861214" y="312812"/>
            <a:ext cx="11107266" cy="35911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99DAED-4B66-494B-8975-0E14DA1039FD}"/>
              </a:ext>
            </a:extLst>
          </p:cNvPr>
          <p:cNvSpPr txBox="1"/>
          <p:nvPr/>
        </p:nvSpPr>
        <p:spPr>
          <a:xfrm>
            <a:off x="1050367" y="3793168"/>
            <a:ext cx="10091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kumimoji="0" lang="en-VN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đeo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nhất</a:t>
            </a:r>
            <a:r>
              <a:rPr lang="en-US" sz="4400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kumimoji="0" lang="en-US" sz="4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đeo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nhất</a:t>
            </a:r>
            <a:r>
              <a:rPr lang="en-US" sz="4800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86" name="TextBox1" r:id="rId2" imgW="1054080" imgH="736560"/>
        </mc:Choice>
        <mc:Fallback>
          <p:control name="TextBox1" r:id="rId2" imgW="1054080" imgH="73656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84321" y="4390413"/>
                  <a:ext cx="1056639" cy="73487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7" name="TextBox2" r:id="rId3" imgW="1079640" imgH="711360"/>
        </mc:Choice>
        <mc:Fallback>
          <p:control name="TextBox2" r:id="rId3" imgW="1079640" imgH="711360">
            <p:pic>
              <p:nvPicPr>
                <p:cNvPr id="3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58603" y="5771181"/>
                  <a:ext cx="1082357" cy="7112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8518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-2862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609630"/>
            <a:endParaRPr sz="12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B00F43F-5825-4352-A48C-DAA6AF299519}"/>
              </a:ext>
            </a:extLst>
          </p:cNvPr>
          <p:cNvSpPr/>
          <p:nvPr/>
        </p:nvSpPr>
        <p:spPr>
          <a:xfrm>
            <a:off x="495865" y="145008"/>
            <a:ext cx="781909" cy="784607"/>
          </a:xfrm>
          <a:prstGeom prst="flowChartConnector">
            <a:avLst/>
          </a:prstGeom>
          <a:solidFill>
            <a:srgbClr val="CA187E"/>
          </a:solidFill>
          <a:ln>
            <a:solidFill>
              <a:srgbClr val="E42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9DAED-4B66-494B-8975-0E14DA1039FD}"/>
              </a:ext>
            </a:extLst>
          </p:cNvPr>
          <p:cNvSpPr txBox="1"/>
          <p:nvPr/>
        </p:nvSpPr>
        <p:spPr>
          <a:xfrm>
            <a:off x="377090" y="3881521"/>
            <a:ext cx="7593745" cy="259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Chú mèo đeo số bé nhất là: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VN" sz="4400" smtClean="0"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mèo đeo số lớn nhất là: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95D64-F0CF-46D2-8416-F978A7EBE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7675966" y="3342967"/>
            <a:ext cx="2391141" cy="207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8910A-5B11-4AC6-88A1-132A6CE7B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7923700" y="4690380"/>
            <a:ext cx="2511720" cy="1974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5" y="1070071"/>
            <a:ext cx="2115255" cy="221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4027" y="1653892"/>
            <a:ext cx="7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21" y="1099038"/>
            <a:ext cx="2221317" cy="218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59" y="1099038"/>
            <a:ext cx="2207661" cy="2213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6540" y="1662363"/>
            <a:ext cx="7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8720" y="1662363"/>
            <a:ext cx="7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1084987"/>
            <a:ext cx="2418079" cy="21704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7090" y="3327523"/>
            <a:ext cx="298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7360" y="3340110"/>
            <a:ext cx="298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6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8483"/>
            <a:ext cx="12161838" cy="6841034"/>
          </a:xfrm>
          <a:prstGeom prst="rect">
            <a:avLst/>
          </a:prstGeom>
        </p:spPr>
      </p:pic>
      <p:grpSp>
        <p:nvGrpSpPr>
          <p:cNvPr id="5" name="Google Shape;5031;p63"/>
          <p:cNvGrpSpPr/>
          <p:nvPr/>
        </p:nvGrpSpPr>
        <p:grpSpPr>
          <a:xfrm>
            <a:off x="10316308" y="3013869"/>
            <a:ext cx="1710566" cy="1938294"/>
            <a:chOff x="6685957" y="2450061"/>
            <a:chExt cx="1738047" cy="2127646"/>
          </a:xfrm>
        </p:grpSpPr>
        <p:sp>
          <p:nvSpPr>
            <p:cNvPr id="6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8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5123;p63"/>
          <p:cNvGrpSpPr/>
          <p:nvPr/>
        </p:nvGrpSpPr>
        <p:grpSpPr>
          <a:xfrm>
            <a:off x="731696" y="2878791"/>
            <a:ext cx="1363515" cy="1515218"/>
            <a:chOff x="5038641" y="2573327"/>
            <a:chExt cx="1540798" cy="2004380"/>
          </a:xfrm>
        </p:grpSpPr>
        <p:sp>
          <p:nvSpPr>
            <p:cNvPr id="98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3" name="Hình ảnh 2">
            <a:extLst>
              <a:ext uri="{FF2B5EF4-FFF2-40B4-BE49-F238E27FC236}">
                <a16:creationId xmlns:a16="http://schemas.microsoft.com/office/drawing/2014/main" id="{F60D2FB6-C280-4A31-9198-F1B3E13A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7" y="-323249"/>
            <a:ext cx="12821920" cy="61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Hình ảnh 6">
            <a:extLst>
              <a:ext uri="{FF2B5EF4-FFF2-40B4-BE49-F238E27FC236}">
                <a16:creationId xmlns:a16="http://schemas.microsoft.com/office/drawing/2014/main" id="{60395AD5-3161-4A9F-B0D6-E866D330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5722055"/>
            <a:ext cx="6183312" cy="11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Hình ảnh 9">
            <a:extLst>
              <a:ext uri="{FF2B5EF4-FFF2-40B4-BE49-F238E27FC236}">
                <a16:creationId xmlns:a16="http://schemas.microsoft.com/office/drawing/2014/main" id="{34F9E8BE-F017-4050-9752-9EFE23D0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31" y="5718849"/>
            <a:ext cx="6153150" cy="11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Hộp Văn bản 10">
            <a:extLst>
              <a:ext uri="{FF2B5EF4-FFF2-40B4-BE49-F238E27FC236}">
                <a16:creationId xmlns:a16="http://schemas.microsoft.com/office/drawing/2014/main" id="{2EA03BEC-7003-4061-9B4E-349691F4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49" y="937433"/>
            <a:ext cx="988483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Vận</a:t>
            </a:r>
            <a:r>
              <a:rPr kumimoji="0" lang="en-US" altLang="en-US" sz="5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dụng kiến thức so sánh các số có 3 chữ số, tìm số lớn nhất, số bé nhất trong các số</a:t>
            </a: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4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85771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A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DB57E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68580" tIns="34290" rIns="68580" bIns="34290" anchor="ctr">
        <a:spAutoFit/>
      </a:bodyPr>
      <a:lstStyle>
        <a:defPPr marL="457200" indent="-457200" algn="ctr">
          <a:buFont typeface="Arial" panose="020B0604020202020204" pitchFamily="34" charset="0"/>
          <a:buChar char="•"/>
          <a:defRPr sz="3000" dirty="0">
            <a:ln w="0">
              <a:noFill/>
            </a:ln>
            <a:solidFill>
              <a:schemeClr val="bg1"/>
            </a:solidFill>
            <a:latin typeface="FontAwesome" pitchFamily="2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421</Words>
  <Application>Microsoft Office PowerPoint</Application>
  <PresentationFormat>Widescreen</PresentationFormat>
  <Paragraphs>108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MS PGothic</vt:lpstr>
      <vt:lpstr>宋体</vt:lpstr>
      <vt:lpstr>Arial</vt:lpstr>
      <vt:lpstr>Berlin Sans FB Demi</vt:lpstr>
      <vt:lpstr>Calibri</vt:lpstr>
      <vt:lpstr>Calibri Light</vt:lpstr>
      <vt:lpstr>Georgia</vt:lpstr>
      <vt:lpstr>HP001 5 hàng</vt:lpstr>
      <vt:lpstr>Lato Heavy</vt:lpstr>
      <vt:lpstr>Roboto</vt:lpstr>
      <vt:lpstr>SVN-Volte Rounded</vt:lpstr>
      <vt:lpstr>Tahoma</vt:lpstr>
      <vt:lpstr>Times New Roman</vt:lpstr>
      <vt:lpstr>Trebuchet MS</vt:lpstr>
      <vt:lpstr>Verdana</vt:lpstr>
      <vt:lpstr>Office Theme</vt:lpstr>
      <vt:lpstr>1_Office Theme</vt:lpstr>
      <vt:lpstr>8_Office Theme</vt:lpstr>
      <vt:lpstr>Slipstream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STD_DELL</cp:lastModifiedBy>
  <cp:revision>154</cp:revision>
  <dcterms:created xsi:type="dcterms:W3CDTF">2021-08-27T08:52:22Z</dcterms:created>
  <dcterms:modified xsi:type="dcterms:W3CDTF">2024-03-24T14:52:19Z</dcterms:modified>
</cp:coreProperties>
</file>