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4445" r:id="rId2"/>
    <p:sldMasterId id="2147484448" r:id="rId3"/>
  </p:sldMasterIdLst>
  <p:notesMasterIdLst>
    <p:notesMasterId r:id="rId22"/>
  </p:notesMasterIdLst>
  <p:sldIdLst>
    <p:sldId id="420" r:id="rId4"/>
    <p:sldId id="421" r:id="rId5"/>
    <p:sldId id="431" r:id="rId6"/>
    <p:sldId id="435" r:id="rId7"/>
    <p:sldId id="442" r:id="rId8"/>
    <p:sldId id="438" r:id="rId9"/>
    <p:sldId id="439" r:id="rId10"/>
    <p:sldId id="440" r:id="rId11"/>
    <p:sldId id="441" r:id="rId12"/>
    <p:sldId id="399" r:id="rId13"/>
    <p:sldId id="437" r:id="rId14"/>
    <p:sldId id="430" r:id="rId15"/>
    <p:sldId id="436" r:id="rId16"/>
    <p:sldId id="443" r:id="rId17"/>
    <p:sldId id="403" r:id="rId18"/>
    <p:sldId id="400" r:id="rId19"/>
    <p:sldId id="434" r:id="rId20"/>
    <p:sldId id="41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090"/>
    <a:srgbClr val="CA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0E37B-5405-40A0-A50C-F5508F75E68D}" v="102" dt="2022-01-03T16:24:55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D2C0E37B-5405-40A0-A50C-F5508F75E68D}"/>
    <pc:docChg chg="undo custSel addSld delSld modSld sldOrd delMainMaster">
      <pc:chgData name="linhmx" userId="c1fc7825-eae9-448b-ba73-d94bf9c012d0" providerId="ADAL" clId="{D2C0E37B-5405-40A0-A50C-F5508F75E68D}" dt="2022-01-03T16:26:15.319" v="217" actId="1076"/>
      <pc:docMkLst>
        <pc:docMk/>
      </pc:docMkLst>
      <pc:sldChg chg="del">
        <pc:chgData name="linhmx" userId="c1fc7825-eae9-448b-ba73-d94bf9c012d0" providerId="ADAL" clId="{D2C0E37B-5405-40A0-A50C-F5508F75E68D}" dt="2022-01-03T16:05:42.385" v="185" actId="47"/>
        <pc:sldMkLst>
          <pc:docMk/>
          <pc:sldMk cId="3794502668" sldId="258"/>
        </pc:sldMkLst>
      </pc:sldChg>
      <pc:sldChg chg="modSp mod">
        <pc:chgData name="linhmx" userId="c1fc7825-eae9-448b-ba73-d94bf9c012d0" providerId="ADAL" clId="{D2C0E37B-5405-40A0-A50C-F5508F75E68D}" dt="2022-01-03T16:26:15.319" v="217" actId="1076"/>
        <pc:sldMkLst>
          <pc:docMk/>
          <pc:sldMk cId="794312545" sldId="259"/>
        </pc:sldMkLst>
        <pc:spChg chg="mod">
          <ac:chgData name="linhmx" userId="c1fc7825-eae9-448b-ba73-d94bf9c012d0" providerId="ADAL" clId="{D2C0E37B-5405-40A0-A50C-F5508F75E68D}" dt="2022-01-03T16:26:15.319" v="217" actId="1076"/>
          <ac:spMkLst>
            <pc:docMk/>
            <pc:sldMk cId="794312545" sldId="259"/>
            <ac:spMk id="27" creationId="{CEAA107A-31AE-4AA2-8E50-8872CCAB28D2}"/>
          </ac:spMkLst>
        </pc:spChg>
        <pc:spChg chg="mod">
          <ac:chgData name="linhmx" userId="c1fc7825-eae9-448b-ba73-d94bf9c012d0" providerId="ADAL" clId="{D2C0E37B-5405-40A0-A50C-F5508F75E68D}" dt="2022-01-03T16:23:59.052" v="196" actId="20577"/>
          <ac:spMkLst>
            <pc:docMk/>
            <pc:sldMk cId="794312545" sldId="259"/>
            <ac:spMk id="28" creationId="{0EF40316-A6D3-48FF-944F-C4A997F6510B}"/>
          </ac:spMkLst>
        </pc:spChg>
        <pc:spChg chg="mod">
          <ac:chgData name="linhmx" userId="c1fc7825-eae9-448b-ba73-d94bf9c012d0" providerId="ADAL" clId="{D2C0E37B-5405-40A0-A50C-F5508F75E68D}" dt="2022-01-03T16:24:03.022" v="197" actId="20577"/>
          <ac:spMkLst>
            <pc:docMk/>
            <pc:sldMk cId="794312545" sldId="259"/>
            <ac:spMk id="29" creationId="{BADFA3CA-2A41-4DA1-BD48-93350E3E440A}"/>
          </ac:spMkLst>
        </pc:spChg>
        <pc:spChg chg="mod">
          <ac:chgData name="linhmx" userId="c1fc7825-eae9-448b-ba73-d94bf9c012d0" providerId="ADAL" clId="{D2C0E37B-5405-40A0-A50C-F5508F75E68D}" dt="2022-01-03T16:24:11.075" v="200" actId="20577"/>
          <ac:spMkLst>
            <pc:docMk/>
            <pc:sldMk cId="794312545" sldId="259"/>
            <ac:spMk id="30" creationId="{5CF79865-E2B9-43BD-8BE2-20D4C70639D4}"/>
          </ac:spMkLst>
        </pc:spChg>
        <pc:spChg chg="mod">
          <ac:chgData name="linhmx" userId="c1fc7825-eae9-448b-ba73-d94bf9c012d0" providerId="ADAL" clId="{D2C0E37B-5405-40A0-A50C-F5508F75E68D}" dt="2022-01-03T16:24:07.700" v="199" actId="20577"/>
          <ac:spMkLst>
            <pc:docMk/>
            <pc:sldMk cId="794312545" sldId="259"/>
            <ac:spMk id="46" creationId="{5CB7C7B5-1AFB-40EE-AC74-C87338D8682E}"/>
          </ac:spMkLst>
        </pc:spChg>
      </pc:sldChg>
      <pc:sldChg chg="del">
        <pc:chgData name="linhmx" userId="c1fc7825-eae9-448b-ba73-d94bf9c012d0" providerId="ADAL" clId="{D2C0E37B-5405-40A0-A50C-F5508F75E68D}" dt="2022-01-03T16:05:42.765" v="186" actId="47"/>
        <pc:sldMkLst>
          <pc:docMk/>
          <pc:sldMk cId="3074810881" sldId="259"/>
        </pc:sldMkLst>
      </pc:sldChg>
      <pc:sldChg chg="modSp mod">
        <pc:chgData name="linhmx" userId="c1fc7825-eae9-448b-ba73-d94bf9c012d0" providerId="ADAL" clId="{D2C0E37B-5405-40A0-A50C-F5508F75E68D}" dt="2022-01-03T16:24:34.085" v="208" actId="20577"/>
        <pc:sldMkLst>
          <pc:docMk/>
          <pc:sldMk cId="73200683" sldId="260"/>
        </pc:sldMkLst>
        <pc:spChg chg="mod">
          <ac:chgData name="linhmx" userId="c1fc7825-eae9-448b-ba73-d94bf9c012d0" providerId="ADAL" clId="{D2C0E37B-5405-40A0-A50C-F5508F75E68D}" dt="2022-01-03T16:24:24.361" v="203" actId="20577"/>
          <ac:spMkLst>
            <pc:docMk/>
            <pc:sldMk cId="73200683" sldId="260"/>
            <ac:spMk id="50" creationId="{35D0E2F4-9E1A-4571-B7BB-C7DC1FE3B058}"/>
          </ac:spMkLst>
        </pc:spChg>
        <pc:spChg chg="mod">
          <ac:chgData name="linhmx" userId="c1fc7825-eae9-448b-ba73-d94bf9c012d0" providerId="ADAL" clId="{D2C0E37B-5405-40A0-A50C-F5508F75E68D}" dt="2022-01-03T16:24:27.276" v="205" actId="20577"/>
          <ac:spMkLst>
            <pc:docMk/>
            <pc:sldMk cId="73200683" sldId="260"/>
            <ac:spMk id="51" creationId="{E7B9D4D3-E967-4BA5-8FFA-6146E230C172}"/>
          </ac:spMkLst>
        </pc:spChg>
        <pc:spChg chg="mod">
          <ac:chgData name="linhmx" userId="c1fc7825-eae9-448b-ba73-d94bf9c012d0" providerId="ADAL" clId="{D2C0E37B-5405-40A0-A50C-F5508F75E68D}" dt="2022-01-03T16:24:29.618" v="206" actId="20577"/>
          <ac:spMkLst>
            <pc:docMk/>
            <pc:sldMk cId="73200683" sldId="260"/>
            <ac:spMk id="53" creationId="{6C43D47D-E0DF-44A9-89ED-AE7BACC98010}"/>
          </ac:spMkLst>
        </pc:spChg>
        <pc:spChg chg="mod">
          <ac:chgData name="linhmx" userId="c1fc7825-eae9-448b-ba73-d94bf9c012d0" providerId="ADAL" clId="{D2C0E37B-5405-40A0-A50C-F5508F75E68D}" dt="2022-01-03T16:24:34.085" v="208" actId="20577"/>
          <ac:spMkLst>
            <pc:docMk/>
            <pc:sldMk cId="73200683" sldId="260"/>
            <ac:spMk id="54" creationId="{4BC9CF51-2086-466D-8592-E9C8EC4D19BC}"/>
          </ac:spMkLst>
        </pc:spChg>
      </pc:sldChg>
      <pc:sldChg chg="del">
        <pc:chgData name="linhmx" userId="c1fc7825-eae9-448b-ba73-d94bf9c012d0" providerId="ADAL" clId="{D2C0E37B-5405-40A0-A50C-F5508F75E68D}" dt="2022-01-03T16:05:43.045" v="187" actId="47"/>
        <pc:sldMkLst>
          <pc:docMk/>
          <pc:sldMk cId="1292826490" sldId="260"/>
        </pc:sldMkLst>
      </pc:sldChg>
      <pc:sldChg chg="modSp mod">
        <pc:chgData name="linhmx" userId="c1fc7825-eae9-448b-ba73-d94bf9c012d0" providerId="ADAL" clId="{D2C0E37B-5405-40A0-A50C-F5508F75E68D}" dt="2022-01-03T16:24:55.876" v="214" actId="20577"/>
        <pc:sldMkLst>
          <pc:docMk/>
          <pc:sldMk cId="3780052665" sldId="261"/>
        </pc:sldMkLst>
        <pc:spChg chg="mod">
          <ac:chgData name="linhmx" userId="c1fc7825-eae9-448b-ba73-d94bf9c012d0" providerId="ADAL" clId="{D2C0E37B-5405-40A0-A50C-F5508F75E68D}" dt="2022-01-03T16:24:50.169" v="213" actId="20577"/>
          <ac:spMkLst>
            <pc:docMk/>
            <pc:sldMk cId="3780052665" sldId="261"/>
            <ac:spMk id="16" creationId="{35D0E2F4-9E1A-4571-B7BB-C7DC1FE3B058}"/>
          </ac:spMkLst>
        </pc:spChg>
        <pc:spChg chg="mod">
          <ac:chgData name="linhmx" userId="c1fc7825-eae9-448b-ba73-d94bf9c012d0" providerId="ADAL" clId="{D2C0E37B-5405-40A0-A50C-F5508F75E68D}" dt="2022-01-03T16:24:55.876" v="214" actId="20577"/>
          <ac:spMkLst>
            <pc:docMk/>
            <pc:sldMk cId="3780052665" sldId="261"/>
            <ac:spMk id="52" creationId="{325BC733-71EF-4342-9BC7-789E845F9D88}"/>
          </ac:spMkLst>
        </pc:spChg>
      </pc:sldChg>
      <pc:sldChg chg="del">
        <pc:chgData name="linhmx" userId="c1fc7825-eae9-448b-ba73-d94bf9c012d0" providerId="ADAL" clId="{D2C0E37B-5405-40A0-A50C-F5508F75E68D}" dt="2022-01-03T16:05:43.355" v="188" actId="47"/>
        <pc:sldMkLst>
          <pc:docMk/>
          <pc:sldMk cId="4053138838" sldId="261"/>
        </pc:sldMkLst>
      </pc:sldChg>
      <pc:sldChg chg="del">
        <pc:chgData name="linhmx" userId="c1fc7825-eae9-448b-ba73-d94bf9c012d0" providerId="ADAL" clId="{D2C0E37B-5405-40A0-A50C-F5508F75E68D}" dt="2022-01-03T16:05:43.745" v="189" actId="47"/>
        <pc:sldMkLst>
          <pc:docMk/>
          <pc:sldMk cId="2027926198" sldId="262"/>
        </pc:sldMkLst>
      </pc:sldChg>
      <pc:sldChg chg="del">
        <pc:chgData name="linhmx" userId="c1fc7825-eae9-448b-ba73-d94bf9c012d0" providerId="ADAL" clId="{D2C0E37B-5405-40A0-A50C-F5508F75E68D}" dt="2022-01-03T16:05:44.655" v="190" actId="47"/>
        <pc:sldMkLst>
          <pc:docMk/>
          <pc:sldMk cId="2813865919" sldId="263"/>
        </pc:sldMkLst>
      </pc:sldChg>
      <pc:sldChg chg="addSp modSp mod modClrScheme chgLayout">
        <pc:chgData name="linhmx" userId="c1fc7825-eae9-448b-ba73-d94bf9c012d0" providerId="ADAL" clId="{D2C0E37B-5405-40A0-A50C-F5508F75E68D}" dt="2022-01-03T15:47:34.617" v="139" actId="700"/>
        <pc:sldMkLst>
          <pc:docMk/>
          <pc:sldMk cId="2674862072" sldId="270"/>
        </pc:sldMkLst>
        <pc:spChg chg="add mod ord">
          <ac:chgData name="linhmx" userId="c1fc7825-eae9-448b-ba73-d94bf9c012d0" providerId="ADAL" clId="{D2C0E37B-5405-40A0-A50C-F5508F75E68D}" dt="2022-01-03T15:47:34.617" v="139" actId="700"/>
          <ac:spMkLst>
            <pc:docMk/>
            <pc:sldMk cId="2674862072" sldId="270"/>
            <ac:spMk id="2" creationId="{154943E1-4A65-4431-BA1B-3942C68C56DF}"/>
          </ac:spMkLst>
        </pc:spChg>
        <pc:spChg chg="add mod ord">
          <ac:chgData name="linhmx" userId="c1fc7825-eae9-448b-ba73-d94bf9c012d0" providerId="ADAL" clId="{D2C0E37B-5405-40A0-A50C-F5508F75E68D}" dt="2022-01-03T15:47:34.617" v="139" actId="700"/>
          <ac:spMkLst>
            <pc:docMk/>
            <pc:sldMk cId="2674862072" sldId="270"/>
            <ac:spMk id="3" creationId="{1593B92C-0ADE-4844-8C44-D952C0AAE0D7}"/>
          </ac:spMkLst>
        </pc:spChg>
      </pc:sldChg>
      <pc:sldChg chg="addSp delSp modSp mod">
        <pc:chgData name="linhmx" userId="c1fc7825-eae9-448b-ba73-d94bf9c012d0" providerId="ADAL" clId="{D2C0E37B-5405-40A0-A50C-F5508F75E68D}" dt="2022-01-03T15:48:42.467" v="143" actId="1076"/>
        <pc:sldMkLst>
          <pc:docMk/>
          <pc:sldMk cId="689073501" sldId="271"/>
        </pc:sldMkLst>
        <pc:picChg chg="add mod">
          <ac:chgData name="linhmx" userId="c1fc7825-eae9-448b-ba73-d94bf9c012d0" providerId="ADAL" clId="{D2C0E37B-5405-40A0-A50C-F5508F75E68D}" dt="2022-01-03T15:48:42.467" v="143" actId="1076"/>
          <ac:picMkLst>
            <pc:docMk/>
            <pc:sldMk cId="689073501" sldId="271"/>
            <ac:picMk id="3" creationId="{00799C45-1F7C-4518-B659-BA5FB1F66D29}"/>
          </ac:picMkLst>
        </pc:picChg>
        <pc:picChg chg="del">
          <ac:chgData name="linhmx" userId="c1fc7825-eae9-448b-ba73-d94bf9c012d0" providerId="ADAL" clId="{D2C0E37B-5405-40A0-A50C-F5508F75E68D}" dt="2022-01-03T15:48:40.317" v="142" actId="478"/>
          <ac:picMkLst>
            <pc:docMk/>
            <pc:sldMk cId="689073501" sldId="271"/>
            <ac:picMk id="10" creationId="{67A4587E-4D91-490B-BF0F-270110491C01}"/>
          </ac:picMkLst>
        </pc:picChg>
      </pc:sldChg>
      <pc:sldChg chg="addSp delSp modSp modAnim">
        <pc:chgData name="linhmx" userId="c1fc7825-eae9-448b-ba73-d94bf9c012d0" providerId="ADAL" clId="{D2C0E37B-5405-40A0-A50C-F5508F75E68D}" dt="2022-01-03T15:49:02.887" v="145"/>
        <pc:sldMkLst>
          <pc:docMk/>
          <pc:sldMk cId="4106543159" sldId="347"/>
        </pc:sldMkLst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7" creationId="{B4C2C08B-CB1E-4415-A4BC-F9BFF94736F8}"/>
          </ac:spMkLst>
        </pc:spChg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8" creationId="{94ADA06E-2E67-4696-BA7F-AB36F87858A3}"/>
          </ac:spMkLst>
        </pc:spChg>
        <pc:spChg chg="mod">
          <ac:chgData name="linhmx" userId="c1fc7825-eae9-448b-ba73-d94bf9c012d0" providerId="ADAL" clId="{D2C0E37B-5405-40A0-A50C-F5508F75E68D}" dt="2022-01-03T15:48:58.137" v="144"/>
          <ac:spMkLst>
            <pc:docMk/>
            <pc:sldMk cId="4106543159" sldId="347"/>
            <ac:spMk id="11" creationId="{41B9683E-7FD9-44EF-B44F-32D4A8FE0EEC}"/>
          </ac:spMkLst>
        </pc:spChg>
        <pc:spChg chg="mod">
          <ac:chgData name="linhmx" userId="c1fc7825-eae9-448b-ba73-d94bf9c012d0" providerId="ADAL" clId="{D2C0E37B-5405-40A0-A50C-F5508F75E68D}" dt="2022-01-03T15:48:58.137" v="144"/>
          <ac:spMkLst>
            <pc:docMk/>
            <pc:sldMk cId="4106543159" sldId="347"/>
            <ac:spMk id="16" creationId="{53347FD2-6C68-49B7-858B-275BD4342DB6}"/>
          </ac:spMkLst>
        </pc:spChg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21" creationId="{1A761F85-1D71-4D5F-BF63-08269C5E85B5}"/>
          </ac:spMkLst>
        </pc:spChg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22" creationId="{1F912602-19F3-4922-A2AD-010FDAA5AA5A}"/>
          </ac:spMkLst>
        </pc:spChg>
        <pc:grpChg chg="add del mod">
          <ac:chgData name="linhmx" userId="c1fc7825-eae9-448b-ba73-d94bf9c012d0" providerId="ADAL" clId="{D2C0E37B-5405-40A0-A50C-F5508F75E68D}" dt="2022-01-03T15:49:02.887" v="145"/>
          <ac:grpSpMkLst>
            <pc:docMk/>
            <pc:sldMk cId="4106543159" sldId="347"/>
            <ac:grpSpMk id="9" creationId="{F3CC7D91-8272-4EA9-9A6E-531D11525A2E}"/>
          </ac:grpSpMkLst>
        </pc:grpChg>
        <pc:grpChg chg="add del mod">
          <ac:chgData name="linhmx" userId="c1fc7825-eae9-448b-ba73-d94bf9c012d0" providerId="ADAL" clId="{D2C0E37B-5405-40A0-A50C-F5508F75E68D}" dt="2022-01-03T15:49:02.887" v="145"/>
          <ac:grpSpMkLst>
            <pc:docMk/>
            <pc:sldMk cId="4106543159" sldId="347"/>
            <ac:grpSpMk id="12" creationId="{13650D0D-A01B-4181-BCB2-9C0359BE6C1C}"/>
          </ac:grpSpMkLst>
        </pc:grpChg>
        <pc:picChg chg="mod">
          <ac:chgData name="linhmx" userId="c1fc7825-eae9-448b-ba73-d94bf9c012d0" providerId="ADAL" clId="{D2C0E37B-5405-40A0-A50C-F5508F75E68D}" dt="2022-01-03T15:48:58.137" v="144"/>
          <ac:picMkLst>
            <pc:docMk/>
            <pc:sldMk cId="4106543159" sldId="347"/>
            <ac:picMk id="10" creationId="{D4C495CB-408E-48FF-8913-94C379D48B93}"/>
          </ac:picMkLst>
        </pc:picChg>
        <pc:picChg chg="mod">
          <ac:chgData name="linhmx" userId="c1fc7825-eae9-448b-ba73-d94bf9c012d0" providerId="ADAL" clId="{D2C0E37B-5405-40A0-A50C-F5508F75E68D}" dt="2022-01-03T15:48:58.137" v="144"/>
          <ac:picMkLst>
            <pc:docMk/>
            <pc:sldMk cId="4106543159" sldId="347"/>
            <ac:picMk id="13" creationId="{7B9B1F65-AA51-4238-9786-3663E00D2863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17" creationId="{EC8AE12E-25EC-4A51-85A7-297B3233F568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18" creationId="{A96B7B53-FED4-4570-97E7-94FE3E170BEA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19" creationId="{E7316D36-2F94-40BF-820C-709646842637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20" creationId="{10C7F9BD-91D4-4472-BC94-56DA31D03224}"/>
          </ac:picMkLst>
        </pc:picChg>
      </pc:sldChg>
      <pc:sldChg chg="del">
        <pc:chgData name="linhmx" userId="c1fc7825-eae9-448b-ba73-d94bf9c012d0" providerId="ADAL" clId="{D2C0E37B-5405-40A0-A50C-F5508F75E68D}" dt="2022-01-03T15:47:17.247" v="138" actId="47"/>
        <pc:sldMkLst>
          <pc:docMk/>
          <pc:sldMk cId="2453546275" sldId="353"/>
        </pc:sldMkLst>
      </pc:sldChg>
      <pc:sldChg chg="modSp add del mod ord modTransition">
        <pc:chgData name="linhmx" userId="c1fc7825-eae9-448b-ba73-d94bf9c012d0" providerId="ADAL" clId="{D2C0E37B-5405-40A0-A50C-F5508F75E68D}" dt="2021-11-27T09:09:18.441" v="26" actId="2696"/>
        <pc:sldMkLst>
          <pc:docMk/>
          <pc:sldMk cId="817785660" sldId="354"/>
        </pc:sldMkLst>
        <pc:spChg chg="mod">
          <ac:chgData name="linhmx" userId="c1fc7825-eae9-448b-ba73-d94bf9c012d0" providerId="ADAL" clId="{D2C0E37B-5405-40A0-A50C-F5508F75E68D}" dt="2021-11-27T09:09:06.938" v="23"/>
          <ac:spMkLst>
            <pc:docMk/>
            <pc:sldMk cId="817785660" sldId="354"/>
            <ac:spMk id="29" creationId="{9A066697-26D4-44D5-9539-FA3A7A6A94DA}"/>
          </ac:spMkLst>
        </pc:spChg>
        <pc:spChg chg="mod">
          <ac:chgData name="linhmx" userId="c1fc7825-eae9-448b-ba73-d94bf9c012d0" providerId="ADAL" clId="{D2C0E37B-5405-40A0-A50C-F5508F75E68D}" dt="2021-11-27T09:09:06.986" v="25"/>
          <ac:spMkLst>
            <pc:docMk/>
            <pc:sldMk cId="817785660" sldId="354"/>
            <ac:spMk id="30" creationId="{ED0AAC77-5CB1-4198-9E1A-8AFE39ADBC57}"/>
          </ac:spMkLst>
        </pc:spChg>
        <pc:picChg chg="mod">
          <ac:chgData name="linhmx" userId="c1fc7825-eae9-448b-ba73-d94bf9c012d0" providerId="ADAL" clId="{D2C0E37B-5405-40A0-A50C-F5508F75E68D}" dt="2021-11-27T09:09:06.864" v="21"/>
          <ac:picMkLst>
            <pc:docMk/>
            <pc:sldMk cId="817785660" sldId="354"/>
            <ac:picMk id="15" creationId="{7F3EB684-E767-449C-9C46-8DC07FF7B1EC}"/>
          </ac:picMkLst>
        </pc:picChg>
      </pc:sldChg>
      <pc:sldChg chg="modSp add del mod ord modTransition">
        <pc:chgData name="linhmx" userId="c1fc7825-eae9-448b-ba73-d94bf9c012d0" providerId="ADAL" clId="{D2C0E37B-5405-40A0-A50C-F5508F75E68D}" dt="2021-11-27T09:08:27.456" v="12" actId="2696"/>
        <pc:sldMkLst>
          <pc:docMk/>
          <pc:sldMk cId="1968177138" sldId="354"/>
        </pc:sldMkLst>
        <pc:spChg chg="mod">
          <ac:chgData name="linhmx" userId="c1fc7825-eae9-448b-ba73-d94bf9c012d0" providerId="ADAL" clId="{D2C0E37B-5405-40A0-A50C-F5508F75E68D}" dt="2021-11-27T09:08:00.779" v="9"/>
          <ac:spMkLst>
            <pc:docMk/>
            <pc:sldMk cId="1968177138" sldId="354"/>
            <ac:spMk id="29" creationId="{9A066697-26D4-44D5-9539-FA3A7A6A94DA}"/>
          </ac:spMkLst>
        </pc:spChg>
        <pc:spChg chg="mod">
          <ac:chgData name="linhmx" userId="c1fc7825-eae9-448b-ba73-d94bf9c012d0" providerId="ADAL" clId="{D2C0E37B-5405-40A0-A50C-F5508F75E68D}" dt="2021-11-27T09:08:00.833" v="11"/>
          <ac:spMkLst>
            <pc:docMk/>
            <pc:sldMk cId="1968177138" sldId="354"/>
            <ac:spMk id="30" creationId="{ED0AAC77-5CB1-4198-9E1A-8AFE39ADBC57}"/>
          </ac:spMkLst>
        </pc:spChg>
        <pc:picChg chg="mod">
          <ac:chgData name="linhmx" userId="c1fc7825-eae9-448b-ba73-d94bf9c012d0" providerId="ADAL" clId="{D2C0E37B-5405-40A0-A50C-F5508F75E68D}" dt="2021-11-27T09:08:00.664" v="7"/>
          <ac:picMkLst>
            <pc:docMk/>
            <pc:sldMk cId="1968177138" sldId="354"/>
            <ac:picMk id="15" creationId="{7F3EB684-E767-449C-9C46-8DC07FF7B1EC}"/>
          </ac:picMkLst>
        </pc:picChg>
      </pc:sldChg>
      <pc:sldChg chg="modSp add del mod ord modTransition">
        <pc:chgData name="linhmx" userId="c1fc7825-eae9-448b-ba73-d94bf9c012d0" providerId="ADAL" clId="{D2C0E37B-5405-40A0-A50C-F5508F75E68D}" dt="2021-11-27T09:12:38.291" v="40" actId="2696"/>
        <pc:sldMkLst>
          <pc:docMk/>
          <pc:sldMk cId="3079668380" sldId="354"/>
        </pc:sldMkLst>
        <pc:spChg chg="mod">
          <ac:chgData name="linhmx" userId="c1fc7825-eae9-448b-ba73-d94bf9c012d0" providerId="ADAL" clId="{D2C0E37B-5405-40A0-A50C-F5508F75E68D}" dt="2021-11-27T09:12:31.624" v="37"/>
          <ac:spMkLst>
            <pc:docMk/>
            <pc:sldMk cId="3079668380" sldId="354"/>
            <ac:spMk id="29" creationId="{9A066697-26D4-44D5-9539-FA3A7A6A94DA}"/>
          </ac:spMkLst>
        </pc:spChg>
        <pc:spChg chg="mod">
          <ac:chgData name="linhmx" userId="c1fc7825-eae9-448b-ba73-d94bf9c012d0" providerId="ADAL" clId="{D2C0E37B-5405-40A0-A50C-F5508F75E68D}" dt="2021-11-27T09:12:31.686" v="39"/>
          <ac:spMkLst>
            <pc:docMk/>
            <pc:sldMk cId="3079668380" sldId="354"/>
            <ac:spMk id="30" creationId="{ED0AAC77-5CB1-4198-9E1A-8AFE39ADBC57}"/>
          </ac:spMkLst>
        </pc:spChg>
        <pc:picChg chg="mod">
          <ac:chgData name="linhmx" userId="c1fc7825-eae9-448b-ba73-d94bf9c012d0" providerId="ADAL" clId="{D2C0E37B-5405-40A0-A50C-F5508F75E68D}" dt="2021-11-27T09:12:31.455" v="35"/>
          <ac:picMkLst>
            <pc:docMk/>
            <pc:sldMk cId="3079668380" sldId="354"/>
            <ac:picMk id="15" creationId="{7F3EB684-E767-449C-9C46-8DC07FF7B1EC}"/>
          </ac:picMkLst>
        </pc:picChg>
      </pc:sldChg>
      <pc:sldChg chg="add del ord modTransition">
        <pc:chgData name="linhmx" userId="c1fc7825-eae9-448b-ba73-d94bf9c012d0" providerId="ADAL" clId="{D2C0E37B-5405-40A0-A50C-F5508F75E68D}" dt="2021-11-27T09:12:38.291" v="41" actId="2696"/>
        <pc:sldMkLst>
          <pc:docMk/>
          <pc:sldMk cId="2301128310" sldId="355"/>
        </pc:sldMkLst>
      </pc:sldChg>
      <pc:sldChg chg="add del ord modTransition">
        <pc:chgData name="linhmx" userId="c1fc7825-eae9-448b-ba73-d94bf9c012d0" providerId="ADAL" clId="{D2C0E37B-5405-40A0-A50C-F5508F75E68D}" dt="2021-11-27T09:08:27.472" v="13" actId="2696"/>
        <pc:sldMkLst>
          <pc:docMk/>
          <pc:sldMk cId="2880358050" sldId="355"/>
        </pc:sldMkLst>
      </pc:sldChg>
      <pc:sldChg chg="add del ord modTransition">
        <pc:chgData name="linhmx" userId="c1fc7825-eae9-448b-ba73-d94bf9c012d0" providerId="ADAL" clId="{D2C0E37B-5405-40A0-A50C-F5508F75E68D}" dt="2021-11-27T09:09:18.457" v="27" actId="2696"/>
        <pc:sldMkLst>
          <pc:docMk/>
          <pc:sldMk cId="3421336096" sldId="355"/>
        </pc:sldMkLst>
      </pc:sldChg>
      <pc:sldChg chg="modSp mod">
        <pc:chgData name="linhmx" userId="c1fc7825-eae9-448b-ba73-d94bf9c012d0" providerId="ADAL" clId="{D2C0E37B-5405-40A0-A50C-F5508F75E68D}" dt="2022-01-03T15:47:14.297" v="137" actId="20577"/>
        <pc:sldMkLst>
          <pc:docMk/>
          <pc:sldMk cId="2454363076" sldId="365"/>
        </pc:sldMkLst>
        <pc:spChg chg="mod">
          <ac:chgData name="linhmx" userId="c1fc7825-eae9-448b-ba73-d94bf9c012d0" providerId="ADAL" clId="{D2C0E37B-5405-40A0-A50C-F5508F75E68D}" dt="2022-01-03T15:46:41.762" v="86" actId="20577"/>
          <ac:spMkLst>
            <pc:docMk/>
            <pc:sldMk cId="2454363076" sldId="365"/>
            <ac:spMk id="21" creationId="{9C2BE007-80BE-4CBE-976D-CB20736F9255}"/>
          </ac:spMkLst>
        </pc:spChg>
        <pc:spChg chg="mod">
          <ac:chgData name="linhmx" userId="c1fc7825-eae9-448b-ba73-d94bf9c012d0" providerId="ADAL" clId="{D2C0E37B-5405-40A0-A50C-F5508F75E68D}" dt="2022-01-03T15:46:49.347" v="88" actId="20577"/>
          <ac:spMkLst>
            <pc:docMk/>
            <pc:sldMk cId="2454363076" sldId="365"/>
            <ac:spMk id="23" creationId="{C2FCCAF1-6312-414F-965A-33EEE0B0AB26}"/>
          </ac:spMkLst>
        </pc:spChg>
        <pc:spChg chg="mod">
          <ac:chgData name="linhmx" userId="c1fc7825-eae9-448b-ba73-d94bf9c012d0" providerId="ADAL" clId="{D2C0E37B-5405-40A0-A50C-F5508F75E68D}" dt="2022-01-03T15:47:01.497" v="132" actId="20577"/>
          <ac:spMkLst>
            <pc:docMk/>
            <pc:sldMk cId="2454363076" sldId="365"/>
            <ac:spMk id="24" creationId="{9A2B09A9-8962-40DD-83E5-88D0E0DF3830}"/>
          </ac:spMkLst>
        </pc:spChg>
        <pc:spChg chg="mod">
          <ac:chgData name="linhmx" userId="c1fc7825-eae9-448b-ba73-d94bf9c012d0" providerId="ADAL" clId="{D2C0E37B-5405-40A0-A50C-F5508F75E68D}" dt="2022-01-03T15:47:09.277" v="135" actId="20577"/>
          <ac:spMkLst>
            <pc:docMk/>
            <pc:sldMk cId="2454363076" sldId="365"/>
            <ac:spMk id="36" creationId="{0FC4BC36-6D38-4AAF-B127-6E34FC73AF1A}"/>
          </ac:spMkLst>
        </pc:spChg>
        <pc:spChg chg="mod">
          <ac:chgData name="linhmx" userId="c1fc7825-eae9-448b-ba73-d94bf9c012d0" providerId="ADAL" clId="{D2C0E37B-5405-40A0-A50C-F5508F75E68D}" dt="2022-01-03T15:46:27.027" v="42" actId="20577"/>
          <ac:spMkLst>
            <pc:docMk/>
            <pc:sldMk cId="2454363076" sldId="365"/>
            <ac:spMk id="39" creationId="{139D3A1C-6603-422F-BC81-CC207616F380}"/>
          </ac:spMkLst>
        </pc:spChg>
        <pc:spChg chg="mod">
          <ac:chgData name="linhmx" userId="c1fc7825-eae9-448b-ba73-d94bf9c012d0" providerId="ADAL" clId="{D2C0E37B-5405-40A0-A50C-F5508F75E68D}" dt="2022-01-03T15:47:14.297" v="137" actId="20577"/>
          <ac:spMkLst>
            <pc:docMk/>
            <pc:sldMk cId="2454363076" sldId="365"/>
            <ac:spMk id="42" creationId="{AC73388B-78A8-4A22-B390-D65B0D4F798D}"/>
          </ac:spMkLst>
        </pc:spChg>
        <pc:grpChg chg="mod">
          <ac:chgData name="linhmx" userId="c1fc7825-eae9-448b-ba73-d94bf9c012d0" providerId="ADAL" clId="{D2C0E37B-5405-40A0-A50C-F5508F75E68D}" dt="2022-01-03T15:47:07.072" v="134" actId="1076"/>
          <ac:grpSpMkLst>
            <pc:docMk/>
            <pc:sldMk cId="2454363076" sldId="365"/>
            <ac:grpSpMk id="14" creationId="{FE65C26E-185B-4DB0-BDC1-9A12F1925F77}"/>
          </ac:grpSpMkLst>
        </pc:grpChg>
      </pc:sldChg>
      <pc:sldChg chg="addSp delSp modSp new mod modAnim">
        <pc:chgData name="linhmx" userId="c1fc7825-eae9-448b-ba73-d94bf9c012d0" providerId="ADAL" clId="{D2C0E37B-5405-40A0-A50C-F5508F75E68D}" dt="2022-01-03T15:51:39.572" v="161"/>
        <pc:sldMkLst>
          <pc:docMk/>
          <pc:sldMk cId="26230245" sldId="366"/>
        </pc:sldMkLst>
        <pc:spChg chg="add 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2" creationId="{5DA98E5A-2087-4C43-9F88-AB88ACF6AE66}"/>
          </ac:spMkLst>
        </pc:spChg>
        <pc:spChg chg="add 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3" creationId="{2C1A1FC7-E696-4DFC-90F3-F86DC8329301}"/>
          </ac:spMkLst>
        </pc:spChg>
        <pc:spChg chg="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6" creationId="{02418468-8A92-41A2-981A-44F547006BB4}"/>
          </ac:spMkLst>
        </pc:spChg>
        <pc:spChg chg="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9" creationId="{907A7429-E897-4A0D-93E4-9CB14C8CB94B}"/>
          </ac:spMkLst>
        </pc:spChg>
        <pc:spChg chg="add 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14" creationId="{0A548498-21F6-48D1-B84D-2E8B444BCDE2}"/>
          </ac:spMkLst>
        </pc:spChg>
        <pc:spChg chg="add mod">
          <ac:chgData name="linhmx" userId="c1fc7825-eae9-448b-ba73-d94bf9c012d0" providerId="ADAL" clId="{D2C0E37B-5405-40A0-A50C-F5508F75E68D}" dt="2022-01-03T15:51:05.427" v="158" actId="14100"/>
          <ac:spMkLst>
            <pc:docMk/>
            <pc:sldMk cId="26230245" sldId="366"/>
            <ac:spMk id="15" creationId="{02EBA61E-0737-494A-8EF4-4E21E70CDCE5}"/>
          </ac:spMkLst>
        </pc:spChg>
        <pc:grpChg chg="add mod">
          <ac:chgData name="linhmx" userId="c1fc7825-eae9-448b-ba73-d94bf9c012d0" providerId="ADAL" clId="{D2C0E37B-5405-40A0-A50C-F5508F75E68D}" dt="2022-01-03T15:49:06.054" v="147"/>
          <ac:grpSpMkLst>
            <pc:docMk/>
            <pc:sldMk cId="26230245" sldId="366"/>
            <ac:grpSpMk id="4" creationId="{D943225F-7AA4-4298-B883-B22A1B1ED972}"/>
          </ac:grpSpMkLst>
        </pc:grpChg>
        <pc:grpChg chg="add mod">
          <ac:chgData name="linhmx" userId="c1fc7825-eae9-448b-ba73-d94bf9c012d0" providerId="ADAL" clId="{D2C0E37B-5405-40A0-A50C-F5508F75E68D}" dt="2022-01-03T15:49:06.054" v="147"/>
          <ac:grpSpMkLst>
            <pc:docMk/>
            <pc:sldMk cId="26230245" sldId="366"/>
            <ac:grpSpMk id="7" creationId="{C48853C8-F599-415C-894A-77B531DACE63}"/>
          </ac:grpSpMkLst>
        </pc:grpChg>
        <pc:picChg chg="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5" creationId="{896CC112-5576-41DA-8092-CB19EDF51903}"/>
          </ac:picMkLst>
        </pc:picChg>
        <pc:picChg chg="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8" creationId="{F29DF56F-8A66-4C32-8E8A-74EA11A6B946}"/>
          </ac:picMkLst>
        </pc:picChg>
        <pc:picChg chg="add del mod">
          <ac:chgData name="linhmx" userId="c1fc7825-eae9-448b-ba73-d94bf9c012d0" providerId="ADAL" clId="{D2C0E37B-5405-40A0-A50C-F5508F75E68D}" dt="2022-01-03T15:50:39.887" v="149" actId="478"/>
          <ac:picMkLst>
            <pc:docMk/>
            <pc:sldMk cId="26230245" sldId="366"/>
            <ac:picMk id="10" creationId="{D84EE2B0-7903-4779-BB87-BF9E6255FC1C}"/>
          </ac:picMkLst>
        </pc:picChg>
        <pc:picChg chg="add 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11" creationId="{66F4721B-6C99-4BE0-AB21-13410F289CE0}"/>
          </ac:picMkLst>
        </pc:picChg>
        <pc:picChg chg="add 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12" creationId="{AA3B0300-AB5C-45D5-97DF-BFB1572A36BC}"/>
          </ac:picMkLst>
        </pc:picChg>
        <pc:picChg chg="add 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13" creationId="{008E7DE3-6377-4872-A1ED-AEE0F5992ECF}"/>
          </ac:picMkLst>
        </pc:picChg>
        <pc:picChg chg="add mod">
          <ac:chgData name="linhmx" userId="c1fc7825-eae9-448b-ba73-d94bf9c012d0" providerId="ADAL" clId="{D2C0E37B-5405-40A0-A50C-F5508F75E68D}" dt="2022-01-03T15:51:02.777" v="157" actId="14100"/>
          <ac:picMkLst>
            <pc:docMk/>
            <pc:sldMk cId="26230245" sldId="366"/>
            <ac:picMk id="16" creationId="{62F4525D-D077-4425-81EC-6921D6587F1D}"/>
          </ac:picMkLst>
        </pc:picChg>
        <pc:picChg chg="add mod">
          <ac:chgData name="linhmx" userId="c1fc7825-eae9-448b-ba73-d94bf9c012d0" providerId="ADAL" clId="{D2C0E37B-5405-40A0-A50C-F5508F75E68D}" dt="2022-01-03T15:50:59.277" v="155" actId="1076"/>
          <ac:picMkLst>
            <pc:docMk/>
            <pc:sldMk cId="26230245" sldId="366"/>
            <ac:picMk id="17" creationId="{A0A63860-8A61-45D2-A478-82B3BC926FCE}"/>
          </ac:picMkLst>
        </pc:picChg>
      </pc:sldChg>
      <pc:sldChg chg="modSp mod">
        <pc:chgData name="linhmx" userId="c1fc7825-eae9-448b-ba73-d94bf9c012d0" providerId="ADAL" clId="{D2C0E37B-5405-40A0-A50C-F5508F75E68D}" dt="2022-01-03T16:23:36.583" v="191" actId="207"/>
        <pc:sldMkLst>
          <pc:docMk/>
          <pc:sldMk cId="1262243252" sldId="367"/>
        </pc:sldMkLst>
        <pc:spChg chg="mod">
          <ac:chgData name="linhmx" userId="c1fc7825-eae9-448b-ba73-d94bf9c012d0" providerId="ADAL" clId="{D2C0E37B-5405-40A0-A50C-F5508F75E68D}" dt="2022-01-03T16:23:36.583" v="191" actId="207"/>
          <ac:spMkLst>
            <pc:docMk/>
            <pc:sldMk cId="1262243252" sldId="367"/>
            <ac:spMk id="2" creationId="{F4A8744C-5AEF-445A-94DE-1134E9306BB4}"/>
          </ac:spMkLst>
        </pc:spChg>
      </pc:sldChg>
      <pc:sldChg chg="addSp delSp modSp del mod delAnim">
        <pc:chgData name="linhmx" userId="c1fc7825-eae9-448b-ba73-d94bf9c012d0" providerId="ADAL" clId="{D2C0E37B-5405-40A0-A50C-F5508F75E68D}" dt="2022-01-03T16:05:41.945" v="184" actId="47"/>
        <pc:sldMkLst>
          <pc:docMk/>
          <pc:sldMk cId="2644837927" sldId="367"/>
        </pc:sldMkLst>
        <pc:spChg chg="add mod">
          <ac:chgData name="linhmx" userId="c1fc7825-eae9-448b-ba73-d94bf9c012d0" providerId="ADAL" clId="{D2C0E37B-5405-40A0-A50C-F5508F75E68D}" dt="2022-01-03T16:04:56.380" v="183" actId="14100"/>
          <ac:spMkLst>
            <pc:docMk/>
            <pc:sldMk cId="2644837927" sldId="367"/>
            <ac:spMk id="2" creationId="{DCCABB20-D3D4-486C-8D37-DE22D044D3B8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34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3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4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5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6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7" creationId="{00000000-0000-0000-0000-000000000000}"/>
          </ac:spMkLst>
        </pc:spChg>
        <pc:picChg chg="del mod">
          <ac:chgData name="linhmx" userId="c1fc7825-eae9-448b-ba73-d94bf9c012d0" providerId="ADAL" clId="{D2C0E37B-5405-40A0-A50C-F5508F75E68D}" dt="2022-01-03T16:01:33.485" v="175" actId="478"/>
          <ac:picMkLst>
            <pc:docMk/>
            <pc:sldMk cId="2644837927" sldId="367"/>
            <ac:picMk id="12" creationId="{00000000-0000-0000-0000-000000000000}"/>
          </ac:picMkLst>
        </pc:picChg>
        <pc:picChg chg="mod ord">
          <ac:chgData name="linhmx" userId="c1fc7825-eae9-448b-ba73-d94bf9c012d0" providerId="ADAL" clId="{D2C0E37B-5405-40A0-A50C-F5508F75E68D}" dt="2022-01-03T16:04:53.130" v="182" actId="1076"/>
          <ac:picMkLst>
            <pc:docMk/>
            <pc:sldMk cId="2644837927" sldId="367"/>
            <ac:picMk id="16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9.992" v="173" actId="1076"/>
          <ac:picMkLst>
            <pc:docMk/>
            <pc:sldMk cId="2644837927" sldId="367"/>
            <ac:picMk id="17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8.915" v="172" actId="1076"/>
          <ac:picMkLst>
            <pc:docMk/>
            <pc:sldMk cId="2644837927" sldId="367"/>
            <ac:picMk id="18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4.385" v="169" actId="1076"/>
          <ac:picMkLst>
            <pc:docMk/>
            <pc:sldMk cId="2644837927" sldId="367"/>
            <ac:picMk id="19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5.665" v="170" actId="1076"/>
          <ac:picMkLst>
            <pc:docMk/>
            <pc:sldMk cId="2644837927" sldId="367"/>
            <ac:picMk id="20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7.750" v="171" actId="1076"/>
          <ac:picMkLst>
            <pc:docMk/>
            <pc:sldMk cId="2644837927" sldId="367"/>
            <ac:picMk id="21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18.525" v="165" actId="1076"/>
          <ac:picMkLst>
            <pc:docMk/>
            <pc:sldMk cId="2644837927" sldId="367"/>
            <ac:picMk id="25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15.555" v="164" actId="1076"/>
          <ac:picMkLst>
            <pc:docMk/>
            <pc:sldMk cId="2644837927" sldId="367"/>
            <ac:picMk id="26" creationId="{00000000-0000-0000-0000-000000000000}"/>
          </ac:picMkLst>
        </pc:picChg>
        <pc:picChg chg="mod ord">
          <ac:chgData name="linhmx" userId="c1fc7825-eae9-448b-ba73-d94bf9c012d0" providerId="ADAL" clId="{D2C0E37B-5405-40A0-A50C-F5508F75E68D}" dt="2022-01-03T16:04:53.130" v="182" actId="1076"/>
          <ac:picMkLst>
            <pc:docMk/>
            <pc:sldMk cId="2644837927" sldId="367"/>
            <ac:picMk id="36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0.980" v="167" actId="1076"/>
          <ac:picMkLst>
            <pc:docMk/>
            <pc:sldMk cId="2644837927" sldId="367"/>
            <ac:picMk id="37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2.165" v="168" actId="1076"/>
          <ac:picMkLst>
            <pc:docMk/>
            <pc:sldMk cId="2644837927" sldId="367"/>
            <ac:picMk id="38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14.430" v="163" actId="1076"/>
          <ac:picMkLst>
            <pc:docMk/>
            <pc:sldMk cId="2644837927" sldId="367"/>
            <ac:picMk id="39" creationId="{00000000-0000-0000-0000-000000000000}"/>
          </ac:picMkLst>
        </pc:picChg>
      </pc:sldChg>
      <pc:sldMasterChg chg="del delSldLayout">
        <pc:chgData name="linhmx" userId="c1fc7825-eae9-448b-ba73-d94bf9c012d0" providerId="ADAL" clId="{D2C0E37B-5405-40A0-A50C-F5508F75E68D}" dt="2022-01-03T16:05:41.945" v="184" actId="47"/>
        <pc:sldMasterMkLst>
          <pc:docMk/>
          <pc:sldMasterMk cId="1356859805" sldId="2147483675"/>
        </pc:sldMasterMkLst>
        <pc:sldLayoutChg chg="del">
          <pc:chgData name="linhmx" userId="c1fc7825-eae9-448b-ba73-d94bf9c012d0" providerId="ADAL" clId="{D2C0E37B-5405-40A0-A50C-F5508F75E68D}" dt="2022-01-03T16:05:41.945" v="184" actId="47"/>
          <pc:sldLayoutMkLst>
            <pc:docMk/>
            <pc:sldMasterMk cId="1356859805" sldId="2147483675"/>
            <pc:sldLayoutMk cId="3741733435" sldId="2147483676"/>
          </pc:sldLayoutMkLst>
        </pc:sldLayoutChg>
        <pc:sldLayoutChg chg="del">
          <pc:chgData name="linhmx" userId="c1fc7825-eae9-448b-ba73-d94bf9c012d0" providerId="ADAL" clId="{D2C0E37B-5405-40A0-A50C-F5508F75E68D}" dt="2022-01-03T16:05:41.945" v="184" actId="47"/>
          <pc:sldLayoutMkLst>
            <pc:docMk/>
            <pc:sldMasterMk cId="1356859805" sldId="2147483675"/>
            <pc:sldLayoutMk cId="1412859296" sldId="2147483677"/>
          </pc:sldLayoutMkLst>
        </pc:sldLayoutChg>
      </pc:sldMasterChg>
      <pc:sldMasterChg chg="del delSldLayout">
        <pc:chgData name="linhmx" userId="c1fc7825-eae9-448b-ba73-d94bf9c012d0" providerId="ADAL" clId="{D2C0E37B-5405-40A0-A50C-F5508F75E68D}" dt="2022-01-03T16:05:44.655" v="190" actId="47"/>
        <pc:sldMasterMkLst>
          <pc:docMk/>
          <pc:sldMasterMk cId="1872897961" sldId="2147483678"/>
        </pc:sldMasterMkLst>
        <pc:sldLayoutChg chg="del">
          <pc:chgData name="linhmx" userId="c1fc7825-eae9-448b-ba73-d94bf9c012d0" providerId="ADAL" clId="{D2C0E37B-5405-40A0-A50C-F5508F75E68D}" dt="2022-01-03T16:05:44.655" v="190" actId="47"/>
          <pc:sldLayoutMkLst>
            <pc:docMk/>
            <pc:sldMasterMk cId="1872897961" sldId="2147483678"/>
            <pc:sldLayoutMk cId="264862794" sldId="2147483679"/>
          </pc:sldLayoutMkLst>
        </pc:sldLayoutChg>
        <pc:sldLayoutChg chg="del">
          <pc:chgData name="linhmx" userId="c1fc7825-eae9-448b-ba73-d94bf9c012d0" providerId="ADAL" clId="{D2C0E37B-5405-40A0-A50C-F5508F75E68D}" dt="2022-01-03T16:05:44.655" v="190" actId="47"/>
          <pc:sldLayoutMkLst>
            <pc:docMk/>
            <pc:sldMasterMk cId="1872897961" sldId="2147483678"/>
            <pc:sldLayoutMk cId="1752939366" sldId="214748368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1285-F4E5-49C5-A763-974E50DF5AD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4BC1-E30C-4F30-AC8A-C6BF55A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- 0582829909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C4BC1-E30C-4F30-AC8A-C6BF55A01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7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13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1450F-9C6C-AC42-9040-2B25E028F7F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40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053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81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0237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479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1450F-9C6C-AC42-9040-2B25E028F7F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77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1450F-9C6C-AC42-9040-2B25E028F7F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53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>
                <a:uFillTx/>
              </a:defRPr>
            </a:lvl1pPr>
            <a:lvl2pPr marL="457173" indent="0" algn="ctr">
              <a:buNone/>
              <a:defRPr sz="1999">
                <a:uFillTx/>
              </a:defRPr>
            </a:lvl2pPr>
            <a:lvl3pPr marL="914347" indent="0" algn="ctr">
              <a:buNone/>
              <a:defRPr sz="1799">
                <a:uFillTx/>
              </a:defRPr>
            </a:lvl3pPr>
            <a:lvl4pPr marL="1371519" indent="0" algn="ctr">
              <a:buNone/>
              <a:defRPr sz="1599">
                <a:uFillTx/>
              </a:defRPr>
            </a:lvl4pPr>
            <a:lvl5pPr marL="1828693" indent="0" algn="ctr">
              <a:buNone/>
              <a:defRPr sz="1599">
                <a:uFillTx/>
              </a:defRPr>
            </a:lvl5pPr>
            <a:lvl6pPr marL="2285866" indent="0" algn="ctr">
              <a:buNone/>
              <a:defRPr sz="1599">
                <a:uFillTx/>
              </a:defRPr>
            </a:lvl6pPr>
            <a:lvl7pPr marL="2743040" indent="0" algn="ctr">
              <a:buNone/>
              <a:defRPr sz="1599">
                <a:uFillTx/>
              </a:defRPr>
            </a:lvl7pPr>
            <a:lvl8pPr marL="3200213" indent="0" algn="ctr">
              <a:buNone/>
              <a:defRPr sz="1599">
                <a:uFillTx/>
              </a:defRPr>
            </a:lvl8pPr>
            <a:lvl9pPr marL="3657387" indent="0" algn="ctr">
              <a:buNone/>
              <a:defRPr sz="1599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34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571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943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82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89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9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2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592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288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7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763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61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476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0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cs typeface="Arial"/>
                <a:sym typeface="Arial"/>
              </a:rPr>
              <a:t>TRÒ CHƠI</a:t>
            </a:r>
            <a:endParaRPr kumimoji="0" lang="vi-VN" sz="11500" b="0" i="0" u="none" strike="noStrike" kern="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cs typeface="Arial"/>
              <a:sym typeface="Arial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127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26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>
                <a:uFillTx/>
              </a:defRPr>
            </a:lvl1pPr>
            <a:lvl2pPr marL="457173" indent="0">
              <a:buNone/>
              <a:defRPr sz="1999" b="1">
                <a:uFillTx/>
              </a:defRPr>
            </a:lvl2pPr>
            <a:lvl3pPr marL="914347" indent="0">
              <a:buNone/>
              <a:defRPr sz="1799" b="1">
                <a:uFillTx/>
              </a:defRPr>
            </a:lvl3pPr>
            <a:lvl4pPr marL="1371519" indent="0">
              <a:buNone/>
              <a:defRPr sz="1599" b="1">
                <a:uFillTx/>
              </a:defRPr>
            </a:lvl4pPr>
            <a:lvl5pPr marL="1828693" indent="0">
              <a:buNone/>
              <a:defRPr sz="1599" b="1">
                <a:uFillTx/>
              </a:defRPr>
            </a:lvl5pPr>
            <a:lvl6pPr marL="2285866" indent="0">
              <a:buNone/>
              <a:defRPr sz="1599" b="1">
                <a:uFillTx/>
              </a:defRPr>
            </a:lvl6pPr>
            <a:lvl7pPr marL="2743040" indent="0">
              <a:buNone/>
              <a:defRPr sz="1599" b="1">
                <a:uFillTx/>
              </a:defRPr>
            </a:lvl7pPr>
            <a:lvl8pPr marL="3200213" indent="0">
              <a:buNone/>
              <a:defRPr sz="1599" b="1">
                <a:uFillTx/>
              </a:defRPr>
            </a:lvl8pPr>
            <a:lvl9pPr marL="3657387" indent="0">
              <a:buNone/>
              <a:defRPr sz="1599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>
                <a:uFillTx/>
              </a:defRPr>
            </a:lvl1pPr>
            <a:lvl2pPr marL="457173" indent="0">
              <a:buNone/>
              <a:defRPr sz="1999" b="1">
                <a:uFillTx/>
              </a:defRPr>
            </a:lvl2pPr>
            <a:lvl3pPr marL="914347" indent="0">
              <a:buNone/>
              <a:defRPr sz="1799" b="1">
                <a:uFillTx/>
              </a:defRPr>
            </a:lvl3pPr>
            <a:lvl4pPr marL="1371519" indent="0">
              <a:buNone/>
              <a:defRPr sz="1599" b="1">
                <a:uFillTx/>
              </a:defRPr>
            </a:lvl4pPr>
            <a:lvl5pPr marL="1828693" indent="0">
              <a:buNone/>
              <a:defRPr sz="1599" b="1">
                <a:uFillTx/>
              </a:defRPr>
            </a:lvl5pPr>
            <a:lvl6pPr marL="2285866" indent="0">
              <a:buNone/>
              <a:defRPr sz="1599" b="1">
                <a:uFillTx/>
              </a:defRPr>
            </a:lvl6pPr>
            <a:lvl7pPr marL="2743040" indent="0">
              <a:buNone/>
              <a:defRPr sz="1599" b="1">
                <a:uFillTx/>
              </a:defRPr>
            </a:lvl7pPr>
            <a:lvl8pPr marL="3200213" indent="0">
              <a:buNone/>
              <a:defRPr sz="1599" b="1">
                <a:uFillTx/>
              </a:defRPr>
            </a:lvl8pPr>
            <a:lvl9pPr marL="3657387" indent="0">
              <a:buNone/>
              <a:defRPr sz="1599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379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635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04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399">
                <a:uFillTx/>
              </a:defRPr>
            </a:lvl3pPr>
            <a:lvl4pPr>
              <a:defRPr sz="1999">
                <a:uFillTx/>
              </a:defRPr>
            </a:lvl4pPr>
            <a:lvl5pPr>
              <a:defRPr sz="1999">
                <a:uFillTx/>
              </a:defRPr>
            </a:lvl5pPr>
            <a:lvl6pPr>
              <a:defRPr sz="1999">
                <a:uFillTx/>
              </a:defRPr>
            </a:lvl6pPr>
            <a:lvl7pPr>
              <a:defRPr sz="1999">
                <a:uFillTx/>
              </a:defRPr>
            </a:lvl7pPr>
            <a:lvl8pPr>
              <a:defRPr sz="1999">
                <a:uFillTx/>
              </a:defRPr>
            </a:lvl8pPr>
            <a:lvl9pPr>
              <a:defRPr sz="1999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>
                <a:uFillTx/>
              </a:defRPr>
            </a:lvl1pPr>
            <a:lvl2pPr marL="457173" indent="0">
              <a:buNone/>
              <a:defRPr sz="1400">
                <a:uFillTx/>
              </a:defRPr>
            </a:lvl2pPr>
            <a:lvl3pPr marL="914347" indent="0">
              <a:buNone/>
              <a:defRPr sz="1200">
                <a:uFillTx/>
              </a:defRPr>
            </a:lvl3pPr>
            <a:lvl4pPr marL="1371519" indent="0">
              <a:buNone/>
              <a:defRPr sz="1000">
                <a:uFillTx/>
              </a:defRPr>
            </a:lvl4pPr>
            <a:lvl5pPr marL="1828693" indent="0">
              <a:buNone/>
              <a:defRPr sz="1000">
                <a:uFillTx/>
              </a:defRPr>
            </a:lvl5pPr>
            <a:lvl6pPr marL="2285866" indent="0">
              <a:buNone/>
              <a:defRPr sz="1000">
                <a:uFillTx/>
              </a:defRPr>
            </a:lvl6pPr>
            <a:lvl7pPr marL="2743040" indent="0">
              <a:buNone/>
              <a:defRPr sz="1000">
                <a:uFillTx/>
              </a:defRPr>
            </a:lvl7pPr>
            <a:lvl8pPr marL="3200213" indent="0">
              <a:buNone/>
              <a:defRPr sz="1000">
                <a:uFillTx/>
              </a:defRPr>
            </a:lvl8pPr>
            <a:lvl9pPr marL="3657387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61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173" indent="0">
              <a:buNone/>
              <a:defRPr sz="2800">
                <a:uFillTx/>
              </a:defRPr>
            </a:lvl2pPr>
            <a:lvl3pPr marL="914347" indent="0">
              <a:buNone/>
              <a:defRPr sz="2399">
                <a:uFillTx/>
              </a:defRPr>
            </a:lvl3pPr>
            <a:lvl4pPr marL="1371519" indent="0">
              <a:buNone/>
              <a:defRPr sz="1999">
                <a:uFillTx/>
              </a:defRPr>
            </a:lvl4pPr>
            <a:lvl5pPr marL="1828693" indent="0">
              <a:buNone/>
              <a:defRPr sz="1999">
                <a:uFillTx/>
              </a:defRPr>
            </a:lvl5pPr>
            <a:lvl6pPr marL="2285866" indent="0">
              <a:buNone/>
              <a:defRPr sz="1999">
                <a:uFillTx/>
              </a:defRPr>
            </a:lvl6pPr>
            <a:lvl7pPr marL="2743040" indent="0">
              <a:buNone/>
              <a:defRPr sz="1999">
                <a:uFillTx/>
              </a:defRPr>
            </a:lvl7pPr>
            <a:lvl8pPr marL="3200213" indent="0">
              <a:buNone/>
              <a:defRPr sz="1999">
                <a:uFillTx/>
              </a:defRPr>
            </a:lvl8pPr>
            <a:lvl9pPr marL="3657387" indent="0">
              <a:buNone/>
              <a:defRPr sz="1999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>
                <a:uFillTx/>
              </a:defRPr>
            </a:lvl1pPr>
            <a:lvl2pPr marL="457173" indent="0">
              <a:buNone/>
              <a:defRPr sz="1400">
                <a:uFillTx/>
              </a:defRPr>
            </a:lvl2pPr>
            <a:lvl3pPr marL="914347" indent="0">
              <a:buNone/>
              <a:defRPr sz="1200">
                <a:uFillTx/>
              </a:defRPr>
            </a:lvl3pPr>
            <a:lvl4pPr marL="1371519" indent="0">
              <a:buNone/>
              <a:defRPr sz="1000">
                <a:uFillTx/>
              </a:defRPr>
            </a:lvl4pPr>
            <a:lvl5pPr marL="1828693" indent="0">
              <a:buNone/>
              <a:defRPr sz="1000">
                <a:uFillTx/>
              </a:defRPr>
            </a:lvl5pPr>
            <a:lvl6pPr marL="2285866" indent="0">
              <a:buNone/>
              <a:defRPr sz="1000">
                <a:uFillTx/>
              </a:defRPr>
            </a:lvl6pPr>
            <a:lvl7pPr marL="2743040" indent="0">
              <a:buNone/>
              <a:defRPr sz="1000">
                <a:uFillTx/>
              </a:defRPr>
            </a:lvl7pPr>
            <a:lvl8pPr marL="3200213" indent="0">
              <a:buNone/>
              <a:defRPr sz="1000">
                <a:uFillTx/>
              </a:defRPr>
            </a:lvl8pPr>
            <a:lvl9pPr marL="3657387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594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47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56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70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control" Target="../activeX/activeX2.xml"/><Relationship Id="rId7" Type="http://schemas.openxmlformats.org/officeDocument/2006/relationships/image" Target="../media/image1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DB57E"/>
          </a:solidFill>
        </p:spPr>
        <p:txBody>
          <a:bodyPr wrap="square" lIns="0" tIns="0" rIns="0" bIns="0" rtlCol="0"/>
          <a:lstStyle/>
          <a:p>
            <a:pPr defTabSz="609630"/>
            <a:endParaRPr sz="1333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canva-xám-xanh-lá-đen-hiện-đại-nét-nguệch-ngoặc-màu-sắc-và-phong-cách-video-nền-GcuF146Dso0">
            <a:hlinkClick r:id="" action="ppaction://media"/>
            <a:extLst>
              <a:ext uri="{FF2B5EF4-FFF2-40B4-BE49-F238E27FC236}">
                <a16:creationId xmlns:a16="http://schemas.microsoft.com/office/drawing/2014/main" id="{27CF8122-F502-912F-945D-90B029A0C0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1" y="-11545"/>
            <a:ext cx="12192000" cy="6858000"/>
          </a:xfrm>
          <a:prstGeom prst="rect">
            <a:avLst/>
          </a:prstGeom>
        </p:spPr>
      </p:pic>
      <p:sp>
        <p:nvSpPr>
          <p:cNvPr id="4" name="object 27">
            <a:extLst>
              <a:ext uri="{FF2B5EF4-FFF2-40B4-BE49-F238E27FC236}">
                <a16:creationId xmlns:a16="http://schemas.microsoft.com/office/drawing/2014/main" id="{118B0A47-947E-4279-A3D3-D1E141C7B9E8}"/>
              </a:ext>
            </a:extLst>
          </p:cNvPr>
          <p:cNvSpPr txBox="1">
            <a:spLocks/>
          </p:cNvSpPr>
          <p:nvPr/>
        </p:nvSpPr>
        <p:spPr>
          <a:xfrm>
            <a:off x="948571" y="1714989"/>
            <a:ext cx="10294859" cy="3667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0" tIns="8467" rIns="0" bIns="0" numCol="1" rtlCol="0">
            <a:prstTxWarp prst="textArchUp">
              <a:avLst/>
            </a:prstTxWarp>
            <a:spAutoFit/>
          </a:bodyPr>
          <a:lstStyle>
            <a:lvl1pPr>
              <a:defRPr sz="8500" b="1" i="0">
                <a:solidFill>
                  <a:srgbClr val="F4F4F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609630">
              <a:lnSpc>
                <a:spcPts val="6957"/>
              </a:lnSpc>
              <a:spcBef>
                <a:spcPts val="67"/>
              </a:spcBef>
            </a:pPr>
            <a:r>
              <a:rPr lang="vi-VN" sz="5667" kern="0" spc="-383" dirty="0">
                <a:solidFill>
                  <a:srgbClr val="FF0000"/>
                </a:solidFill>
                <a:latin typeface="+mn-lt"/>
                <a:ea typeface="Roboto Black" pitchFamily="2" charset="0"/>
              </a:rPr>
              <a:t>CHÀO MỪNG QUÝ THẦY CÔ VỀ DỰ GIỜ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838DE9E-08CE-87A5-5EFD-7F7BC045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384" y="3276600"/>
            <a:ext cx="9351764" cy="749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71753" tIns="35877" rIns="71753" bIns="35877">
            <a:spAutoFit/>
          </a:bodyPr>
          <a:lstStyle>
            <a:lvl1pPr marL="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56613" eaLnBrk="1" fontAlgn="base" hangingPunct="1">
              <a:spcBef>
                <a:spcPts val="899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B7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TOÁN LỚP 2</a:t>
            </a:r>
            <a:endParaRPr lang="en-US" sz="4400" b="1" dirty="0">
              <a:solidFill>
                <a:srgbClr val="FB73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424472E-1CAE-3931-B445-CF206242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74" y="5007595"/>
            <a:ext cx="9225233" cy="749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71753" tIns="35877" rIns="71753" bIns="35877">
            <a:spAutoFit/>
          </a:bodyPr>
          <a:lstStyle>
            <a:lvl1pPr marL="0" eaLnBrk="0" hangingPunct="0">
              <a:defRPr sz="3200" b="1" i="0">
                <a:solidFill>
                  <a:schemeClr val="tx1"/>
                </a:solidFill>
                <a:latin typeface="Arial" charset="0"/>
                <a:ea typeface="+mn-ea"/>
                <a:cs typeface="Verdan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56613" eaLnBrk="1" fontAlgn="base" hangingPunct="1">
              <a:spcBef>
                <a:spcPts val="899"/>
              </a:spcBef>
              <a:spcAft>
                <a:spcPct val="0"/>
              </a:spcAft>
              <a:defRPr/>
            </a:pPr>
            <a:r>
              <a:rPr lang="vi-V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Giáo viên: </a:t>
            </a:r>
            <a:r>
              <a:rPr lang="en-US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Nguyễn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Thị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Thanh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Vân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3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738664"/>
            <a:chOff x="1183343" y="1374364"/>
            <a:chExt cx="10097998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7386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395973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8880" y="1176446"/>
            <a:ext cx="5840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liền trước của 680 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liền sau của 999 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599 là số liền trước của 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800 là số liền sau của 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23CCFB-92E4-4504-A791-6BE9606E789F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1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418415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</a:t>
            </a:r>
            <a:r>
              <a:rPr lang="en-VN" sz="2600" dirty="0" smtClean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38272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3105592" y="1842845"/>
            <a:ext cx="5840560" cy="77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c) </a:t>
            </a:r>
            <a:r>
              <a:rPr kumimoji="0" lang="en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</a:t>
            </a: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599 là số liền trước của 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3453936" y="2613505"/>
            <a:ext cx="5840560" cy="77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liền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599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Graphic 8" descr="Arrow: Slight curve with solid fill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73" y="2726595"/>
            <a:ext cx="830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632858" y="2664305"/>
            <a:ext cx="1067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3105592" y="1842845"/>
            <a:ext cx="5840560" cy="77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Tx/>
              <a:buAutoNum type="alphaLcParenR"/>
              <a:defRPr/>
            </a:pPr>
            <a:r>
              <a:rPr lang="en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800 là số liền sau của 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VN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3453936" y="2613505"/>
            <a:ext cx="5840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liền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800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Graphic 8" descr="Arrow: Slight curve with solid fill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73" y="2726595"/>
            <a:ext cx="830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632858" y="2664305"/>
            <a:ext cx="1067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</a:t>
            </a:r>
            <a:r>
              <a:rPr lang="en-VN" sz="2600" dirty="0" smtClean="0"/>
              <a:t>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 smtClean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 smtClean="0"/>
              <a:t>Số 800 là số liền sau của số:</a:t>
            </a:r>
            <a:endParaRPr lang="en-VN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 smtClean="0">
                <a:solidFill>
                  <a:srgbClr val="FF0000"/>
                </a:solidFill>
              </a:rPr>
              <a:t>799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738664"/>
            <a:chOff x="1183343" y="1374824"/>
            <a:chExt cx="10135619" cy="7386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7386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Rô-bốt muốn tô màu đỏ cho những 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táo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ghi số lớn hơn 365, màu xanh cho những 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ghi số bé hơn 365. Hỏi: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bao nhiêu quả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 được tô màu đỏ?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bao nhiêu quả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2987445" y="5095532"/>
            <a:ext cx="879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6110248" y="5070098"/>
            <a:ext cx="24893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999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>
            <a:cxnSpLocks/>
          </p:cNvCxnSpPr>
          <p:nvPr/>
        </p:nvCxnSpPr>
        <p:spPr>
          <a:xfrm>
            <a:off x="8713763" y="5095189"/>
            <a:ext cx="133549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2694367" y="5525956"/>
            <a:ext cx="249260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375842A-9C3B-4C54-9252-19EECA86C35F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5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738664"/>
            <a:chOff x="1183343" y="1374824"/>
            <a:chExt cx="10135619" cy="7386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7386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999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75842A-9C3B-4C54-9252-19EECA86C35F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66" y="4815305"/>
            <a:ext cx="893063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Tx/>
              <a:buAutoNum type="alphaLcParenR"/>
              <a:defRPr/>
            </a:pPr>
            <a:r>
              <a:rPr lang="en-VN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VN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táo </a:t>
            </a:r>
            <a:r>
              <a:rPr lang="en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 được tô màu </a:t>
            </a:r>
            <a:r>
              <a:rPr lang="en-VN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endParaRPr lang="en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lvl="0" indent="-457200">
              <a:lnSpc>
                <a:spcPct val="120000"/>
              </a:lnSpc>
              <a:buFontTx/>
              <a:buAutoNum type="alphaLcParenR"/>
              <a:defRPr/>
            </a:pPr>
            <a:r>
              <a:rPr lang="en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VN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táo </a:t>
            </a:r>
            <a:r>
              <a:rPr lang="en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 được tô màu </a:t>
            </a:r>
            <a:r>
              <a:rPr lang="en-VN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34" name="TextBox1" r:id="rId2" imgW="711360" imgH="609480"/>
        </mc:Choice>
        <mc:Fallback>
          <p:control name="TextBox1" r:id="rId2" imgW="711360" imgH="60948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42566" y="4728282"/>
                  <a:ext cx="711836" cy="61143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335" name="TextBox2" r:id="rId3" imgW="711360" imgH="609480"/>
        </mc:Choice>
        <mc:Fallback>
          <p:control name="TextBox2" r:id="rId3" imgW="711360" imgH="609480">
            <p:pic>
              <p:nvPicPr>
                <p:cNvPr id="29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2565" y="5478067"/>
                  <a:ext cx="711836" cy="61143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96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7119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335" y="1277471"/>
            <a:ext cx="10024539" cy="32541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GIÁO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27F7-1FDD-4FC2-98E7-23AB94AE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7" y="402556"/>
            <a:ext cx="10515599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82BB-91A2-478F-9140-CC6AB14B7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3241F-A0F2-4F5E-9F06-3049FDAE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608"/>
            <a:ext cx="12214274" cy="7047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B7531-9322-4114-AD0B-E958F5978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5156" b="22152"/>
          <a:stretch/>
        </p:blipFill>
        <p:spPr>
          <a:xfrm>
            <a:off x="3592033" y="2438400"/>
            <a:ext cx="5320030" cy="28021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437AE1E-2D20-4091-A65F-633637C4F83D}"/>
              </a:ext>
            </a:extLst>
          </p:cNvPr>
          <p:cNvSpPr txBox="1">
            <a:spLocks/>
          </p:cNvSpPr>
          <p:nvPr/>
        </p:nvSpPr>
        <p:spPr>
          <a:xfrm>
            <a:off x="1527314" y="825746"/>
            <a:ext cx="10171042" cy="1710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endParaRPr lang="en-US" sz="3600" b="1" dirty="0" smtClean="0">
              <a:solidFill>
                <a:prstClr val="black"/>
              </a:solidFill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,</a:t>
            </a:r>
            <a:r>
              <a:rPr lang="vi-VN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ngày </a:t>
            </a:r>
            <a:r>
              <a:rPr lang="vi-VN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4</a:t>
            </a:r>
            <a:r>
              <a:rPr lang="vi-VN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tháng 3 năm </a:t>
            </a:r>
            <a:r>
              <a:rPr lang="vi-VN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202</a:t>
            </a:r>
            <a:r>
              <a:rPr lang="en-US" sz="36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4</a:t>
            </a:r>
            <a:endParaRPr lang="en-US" sz="3600" b="1" dirty="0">
              <a:solidFill>
                <a:prstClr val="black"/>
              </a:solidFill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r>
              <a:rPr lang="en-US" sz="3600" b="1" u="sng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Toán</a:t>
            </a:r>
            <a:endParaRPr lang="en-US" sz="3600" b="1" u="sng" dirty="0" smtClean="0">
              <a:solidFill>
                <a:prstClr val="black"/>
              </a:solidFill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54: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" panose="02000000000000000000" pitchFamily="2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marL="0" marR="0" lvl="0" indent="0" algn="l" defTabSz="914347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olte Rounded" pitchFamily="2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03D7E29-FF6E-4DE1-AF1F-AEFDD110AC3C}"/>
              </a:ext>
            </a:extLst>
          </p:cNvPr>
          <p:cNvSpPr/>
          <p:nvPr/>
        </p:nvSpPr>
        <p:spPr>
          <a:xfrm>
            <a:off x="842641" y="1503903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S/61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096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1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618886" y="230039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1049244" y="59538"/>
            <a:ext cx="10212078" cy="1292662"/>
            <a:chOff x="1301909" y="1195356"/>
            <a:chExt cx="10212078" cy="1292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2068121" y="1195356"/>
              <a:ext cx="9445866" cy="12926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/ S 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dưới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301909" y="1318489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11C5BB9-9BFE-4829-B12A-610470CC208F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5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87793" y="1474589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26701" y="1456066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57273" y="1472269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462057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106980" y="3704136"/>
            <a:ext cx="6705647" cy="1292662"/>
            <a:chOff x="1049244" y="3417994"/>
            <a:chExt cx="6705647" cy="12926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596404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</a:t>
              </a:r>
              <a:r>
                <a:rPr lang="en-VN" sz="2600" dirty="0" smtClean="0"/>
                <a:t>.</a:t>
              </a: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305184" y="421690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" name="WordArt 33"/>
          <p:cNvSpPr>
            <a:spLocks noChangeArrowheads="1" noChangeShapeType="1" noTextEdit="1"/>
          </p:cNvSpPr>
          <p:nvPr/>
        </p:nvSpPr>
        <p:spPr bwMode="auto">
          <a:xfrm>
            <a:off x="9111834" y="42530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9" name="WordArt 34"/>
          <p:cNvSpPr>
            <a:spLocks noChangeArrowheads="1" noChangeShapeType="1" noTextEdit="1"/>
          </p:cNvSpPr>
          <p:nvPr/>
        </p:nvSpPr>
        <p:spPr bwMode="auto">
          <a:xfrm>
            <a:off x="9111834" y="42530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0" name="WordArt 35"/>
          <p:cNvSpPr>
            <a:spLocks noChangeArrowheads="1" noChangeShapeType="1" noTextEdit="1"/>
          </p:cNvSpPr>
          <p:nvPr/>
        </p:nvSpPr>
        <p:spPr bwMode="auto">
          <a:xfrm>
            <a:off x="9116597" y="42244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" name="WordArt 36"/>
          <p:cNvSpPr>
            <a:spLocks noChangeArrowheads="1" noChangeShapeType="1" noTextEdit="1"/>
          </p:cNvSpPr>
          <p:nvPr/>
        </p:nvSpPr>
        <p:spPr bwMode="auto">
          <a:xfrm>
            <a:off x="9111834" y="42530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2" name="WordArt 37"/>
          <p:cNvSpPr>
            <a:spLocks noChangeArrowheads="1" noChangeShapeType="1" noTextEdit="1"/>
          </p:cNvSpPr>
          <p:nvPr/>
        </p:nvSpPr>
        <p:spPr bwMode="auto">
          <a:xfrm>
            <a:off x="9159459" y="42530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3" name="WordArt 40"/>
          <p:cNvSpPr>
            <a:spLocks noChangeArrowheads="1" noChangeShapeType="1" noTextEdit="1"/>
          </p:cNvSpPr>
          <p:nvPr/>
        </p:nvSpPr>
        <p:spPr bwMode="auto">
          <a:xfrm>
            <a:off x="9140409" y="42434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71" name="Group 49"/>
          <p:cNvGrpSpPr>
            <a:grpSpLocks/>
          </p:cNvGrpSpPr>
          <p:nvPr/>
        </p:nvGrpSpPr>
        <p:grpSpPr bwMode="auto">
          <a:xfrm>
            <a:off x="8530809" y="3843446"/>
            <a:ext cx="1752600" cy="1752600"/>
            <a:chOff x="3162" y="4025"/>
            <a:chExt cx="1104" cy="1104"/>
          </a:xfrm>
        </p:grpSpPr>
        <p:sp>
          <p:nvSpPr>
            <p:cNvPr id="72" name="AutoShape 50"/>
            <p:cNvSpPr>
              <a:spLocks noChangeArrowheads="1"/>
            </p:cNvSpPr>
            <p:nvPr/>
          </p:nvSpPr>
          <p:spPr bwMode="auto">
            <a:xfrm>
              <a:off x="3162" y="402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>
                <a:latin typeface=".VnHelvetInsH" pitchFamily="34" charset="0"/>
              </a:endParaRPr>
            </a:p>
          </p:txBody>
        </p:sp>
        <p:sp>
          <p:nvSpPr>
            <p:cNvPr id="7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402" y="42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4" name="WordArt 40"/>
          <p:cNvSpPr>
            <a:spLocks noChangeArrowheads="1" noChangeShapeType="1" noTextEdit="1"/>
          </p:cNvSpPr>
          <p:nvPr/>
        </p:nvSpPr>
        <p:spPr bwMode="auto">
          <a:xfrm>
            <a:off x="9140409" y="42244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38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4" grpId="0" animBg="1"/>
      <p:bldP spid="74" grpId="1" animBg="1"/>
      <p:bldP spid="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87793" y="1474589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26701" y="1456066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57273" y="1472269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462057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106980" y="3704136"/>
            <a:ext cx="6705647" cy="3093154"/>
            <a:chOff x="1049244" y="3417994"/>
            <a:chExt cx="6705647" cy="30931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093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</a:t>
              </a:r>
              <a:r>
                <a:rPr lang="en-VN" sz="2600" dirty="0" smtClean="0"/>
                <a:t>.</a:t>
              </a:r>
              <a:endParaRPr lang="en-US" sz="2600" dirty="0" smtClean="0"/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US" sz="2600" dirty="0" smtClean="0"/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305184" y="421690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119EDA5-0BDF-1E4B-98FA-B484A6063B80}"/>
              </a:ext>
            </a:extLst>
          </p:cNvPr>
          <p:cNvSpPr/>
          <p:nvPr/>
        </p:nvSpPr>
        <p:spPr>
          <a:xfrm>
            <a:off x="7218421" y="4898279"/>
            <a:ext cx="589850" cy="64557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305184" y="4973714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Đ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70" name="WordArt 33"/>
          <p:cNvSpPr>
            <a:spLocks noChangeArrowheads="1" noChangeShapeType="1" noTextEdit="1"/>
          </p:cNvSpPr>
          <p:nvPr/>
        </p:nvSpPr>
        <p:spPr bwMode="auto">
          <a:xfrm>
            <a:off x="9203508" y="42805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1" name="WordArt 34"/>
          <p:cNvSpPr>
            <a:spLocks noChangeArrowheads="1" noChangeShapeType="1" noTextEdit="1"/>
          </p:cNvSpPr>
          <p:nvPr/>
        </p:nvSpPr>
        <p:spPr bwMode="auto">
          <a:xfrm>
            <a:off x="9203508" y="42805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" name="WordArt 35"/>
          <p:cNvSpPr>
            <a:spLocks noChangeArrowheads="1" noChangeShapeType="1" noTextEdit="1"/>
          </p:cNvSpPr>
          <p:nvPr/>
        </p:nvSpPr>
        <p:spPr bwMode="auto">
          <a:xfrm>
            <a:off x="9208271" y="4251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3" name="WordArt 36"/>
          <p:cNvSpPr>
            <a:spLocks noChangeArrowheads="1" noChangeShapeType="1" noTextEdit="1"/>
          </p:cNvSpPr>
          <p:nvPr/>
        </p:nvSpPr>
        <p:spPr bwMode="auto">
          <a:xfrm>
            <a:off x="9203508" y="42805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4" name="WordArt 37"/>
          <p:cNvSpPr>
            <a:spLocks noChangeArrowheads="1" noChangeShapeType="1" noTextEdit="1"/>
          </p:cNvSpPr>
          <p:nvPr/>
        </p:nvSpPr>
        <p:spPr bwMode="auto">
          <a:xfrm>
            <a:off x="9251133" y="42805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5" name="WordArt 40"/>
          <p:cNvSpPr>
            <a:spLocks noChangeArrowheads="1" noChangeShapeType="1" noTextEdit="1"/>
          </p:cNvSpPr>
          <p:nvPr/>
        </p:nvSpPr>
        <p:spPr bwMode="auto">
          <a:xfrm>
            <a:off x="9232083" y="42709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76" name="Group 49"/>
          <p:cNvGrpSpPr>
            <a:grpSpLocks/>
          </p:cNvGrpSpPr>
          <p:nvPr/>
        </p:nvGrpSpPr>
        <p:grpSpPr bwMode="auto">
          <a:xfrm>
            <a:off x="8622483" y="3870938"/>
            <a:ext cx="1752600" cy="1752600"/>
            <a:chOff x="3162" y="4025"/>
            <a:chExt cx="1104" cy="1104"/>
          </a:xfrm>
        </p:grpSpPr>
        <p:sp>
          <p:nvSpPr>
            <p:cNvPr id="77" name="AutoShape 50"/>
            <p:cNvSpPr>
              <a:spLocks noChangeArrowheads="1"/>
            </p:cNvSpPr>
            <p:nvPr/>
          </p:nvSpPr>
          <p:spPr bwMode="auto">
            <a:xfrm>
              <a:off x="3162" y="402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>
                <a:latin typeface=".VnHelvetInsH" pitchFamily="34" charset="0"/>
              </a:endParaRPr>
            </a:p>
          </p:txBody>
        </p:sp>
        <p:sp>
          <p:nvSpPr>
            <p:cNvPr id="7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402" y="42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9" name="WordArt 40"/>
          <p:cNvSpPr>
            <a:spLocks noChangeArrowheads="1" noChangeShapeType="1" noTextEdit="1"/>
          </p:cNvSpPr>
          <p:nvPr/>
        </p:nvSpPr>
        <p:spPr bwMode="auto">
          <a:xfrm>
            <a:off x="9232083" y="4251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200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7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2492990"/>
            <a:chOff x="1049244" y="3417994"/>
            <a:chExt cx="6725743" cy="24929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</a:t>
              </a:r>
              <a:r>
                <a:rPr lang="en-VN" sz="2600" dirty="0" smtClean="0"/>
                <a:t>.</a:t>
              </a: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2932" y="395564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2932" y="4608793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Đ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2932" y="5196437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0" name="WordArt 33"/>
          <p:cNvSpPr>
            <a:spLocks noChangeArrowheads="1" noChangeShapeType="1" noTextEdit="1"/>
          </p:cNvSpPr>
          <p:nvPr/>
        </p:nvSpPr>
        <p:spPr bwMode="auto">
          <a:xfrm>
            <a:off x="9071603" y="429454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1" name="WordArt 34"/>
          <p:cNvSpPr>
            <a:spLocks noChangeArrowheads="1" noChangeShapeType="1" noTextEdit="1"/>
          </p:cNvSpPr>
          <p:nvPr/>
        </p:nvSpPr>
        <p:spPr bwMode="auto">
          <a:xfrm>
            <a:off x="9071603" y="429454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" name="WordArt 35"/>
          <p:cNvSpPr>
            <a:spLocks noChangeArrowheads="1" noChangeShapeType="1" noTextEdit="1"/>
          </p:cNvSpPr>
          <p:nvPr/>
        </p:nvSpPr>
        <p:spPr bwMode="auto">
          <a:xfrm>
            <a:off x="9076366" y="42659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3" name="WordArt 36"/>
          <p:cNvSpPr>
            <a:spLocks noChangeArrowheads="1" noChangeShapeType="1" noTextEdit="1"/>
          </p:cNvSpPr>
          <p:nvPr/>
        </p:nvSpPr>
        <p:spPr bwMode="auto">
          <a:xfrm>
            <a:off x="9071603" y="429454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4" name="WordArt 37"/>
          <p:cNvSpPr>
            <a:spLocks noChangeArrowheads="1" noChangeShapeType="1" noTextEdit="1"/>
          </p:cNvSpPr>
          <p:nvPr/>
        </p:nvSpPr>
        <p:spPr bwMode="auto">
          <a:xfrm>
            <a:off x="9119228" y="429454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5" name="WordArt 40"/>
          <p:cNvSpPr>
            <a:spLocks noChangeArrowheads="1" noChangeShapeType="1" noTextEdit="1"/>
          </p:cNvSpPr>
          <p:nvPr/>
        </p:nvSpPr>
        <p:spPr bwMode="auto">
          <a:xfrm>
            <a:off x="9100178" y="42850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86" name="Group 49"/>
          <p:cNvGrpSpPr>
            <a:grpSpLocks/>
          </p:cNvGrpSpPr>
          <p:nvPr/>
        </p:nvGrpSpPr>
        <p:grpSpPr bwMode="auto">
          <a:xfrm>
            <a:off x="8490578" y="3884972"/>
            <a:ext cx="1752600" cy="1752600"/>
            <a:chOff x="3162" y="4025"/>
            <a:chExt cx="1104" cy="1104"/>
          </a:xfrm>
        </p:grpSpPr>
        <p:sp>
          <p:nvSpPr>
            <p:cNvPr id="87" name="AutoShape 50"/>
            <p:cNvSpPr>
              <a:spLocks noChangeArrowheads="1"/>
            </p:cNvSpPr>
            <p:nvPr/>
          </p:nvSpPr>
          <p:spPr bwMode="auto">
            <a:xfrm>
              <a:off x="3162" y="402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>
                <a:latin typeface=".VnHelvetInsH" pitchFamily="34" charset="0"/>
              </a:endParaRPr>
            </a:p>
          </p:txBody>
        </p:sp>
        <p:sp>
          <p:nvSpPr>
            <p:cNvPr id="8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402" y="42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9" name="WordArt 40"/>
          <p:cNvSpPr>
            <a:spLocks noChangeArrowheads="1" noChangeShapeType="1" noTextEdit="1"/>
          </p:cNvSpPr>
          <p:nvPr/>
        </p:nvSpPr>
        <p:spPr bwMode="auto">
          <a:xfrm>
            <a:off x="9100178" y="42659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29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9" grpId="0" animBg="1"/>
      <p:bldP spid="89" grpId="1" animBg="1"/>
      <p:bldP spid="8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093154"/>
            <a:chOff x="1049244" y="3417994"/>
            <a:chExt cx="6725743" cy="30931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093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</a:t>
              </a:r>
              <a:r>
                <a:rPr lang="en-VN" sz="2600" dirty="0" smtClean="0"/>
                <a:t>.</a:t>
              </a:r>
              <a:endParaRPr lang="en-US" sz="2600" dirty="0" smtClean="0"/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</a:t>
              </a:r>
              <a:r>
                <a:rPr lang="en-VN" sz="2600" dirty="0" smtClean="0"/>
                <a:t>.</a:t>
              </a: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2932" y="395564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2932" y="4608793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Đ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2932" y="5242235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EB0D29A-51D1-B142-AD50-A68E3C172743}"/>
              </a:ext>
            </a:extLst>
          </p:cNvPr>
          <p:cNvSpPr/>
          <p:nvPr/>
        </p:nvSpPr>
        <p:spPr>
          <a:xfrm>
            <a:off x="7186891" y="5836097"/>
            <a:ext cx="589850" cy="5898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59489" y="5868277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6" name="WordArt 33"/>
          <p:cNvSpPr>
            <a:spLocks noChangeArrowheads="1" noChangeShapeType="1" noTextEdit="1"/>
          </p:cNvSpPr>
          <p:nvPr/>
        </p:nvSpPr>
        <p:spPr bwMode="auto">
          <a:xfrm>
            <a:off x="9262243" y="42373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7" name="WordArt 34"/>
          <p:cNvSpPr>
            <a:spLocks noChangeArrowheads="1" noChangeShapeType="1" noTextEdit="1"/>
          </p:cNvSpPr>
          <p:nvPr/>
        </p:nvSpPr>
        <p:spPr bwMode="auto">
          <a:xfrm>
            <a:off x="9262243" y="42373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8" name="WordArt 35"/>
          <p:cNvSpPr>
            <a:spLocks noChangeArrowheads="1" noChangeShapeType="1" noTextEdit="1"/>
          </p:cNvSpPr>
          <p:nvPr/>
        </p:nvSpPr>
        <p:spPr bwMode="auto">
          <a:xfrm>
            <a:off x="9267006" y="42087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9" name="WordArt 36"/>
          <p:cNvSpPr>
            <a:spLocks noChangeArrowheads="1" noChangeShapeType="1" noTextEdit="1"/>
          </p:cNvSpPr>
          <p:nvPr/>
        </p:nvSpPr>
        <p:spPr bwMode="auto">
          <a:xfrm>
            <a:off x="9262243" y="42373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0" name="WordArt 37"/>
          <p:cNvSpPr>
            <a:spLocks noChangeArrowheads="1" noChangeShapeType="1" noTextEdit="1"/>
          </p:cNvSpPr>
          <p:nvPr/>
        </p:nvSpPr>
        <p:spPr bwMode="auto">
          <a:xfrm>
            <a:off x="9309868" y="42373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91" name="WordArt 40"/>
          <p:cNvSpPr>
            <a:spLocks noChangeArrowheads="1" noChangeShapeType="1" noTextEdit="1"/>
          </p:cNvSpPr>
          <p:nvPr/>
        </p:nvSpPr>
        <p:spPr bwMode="auto">
          <a:xfrm>
            <a:off x="9290818" y="42277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92" name="Group 49"/>
          <p:cNvGrpSpPr>
            <a:grpSpLocks/>
          </p:cNvGrpSpPr>
          <p:nvPr/>
        </p:nvGrpSpPr>
        <p:grpSpPr bwMode="auto">
          <a:xfrm>
            <a:off x="8681218" y="3827743"/>
            <a:ext cx="1752600" cy="1752600"/>
            <a:chOff x="3162" y="4025"/>
            <a:chExt cx="1104" cy="1104"/>
          </a:xfrm>
        </p:grpSpPr>
        <p:sp>
          <p:nvSpPr>
            <p:cNvPr id="93" name="AutoShape 50"/>
            <p:cNvSpPr>
              <a:spLocks noChangeArrowheads="1"/>
            </p:cNvSpPr>
            <p:nvPr/>
          </p:nvSpPr>
          <p:spPr bwMode="auto">
            <a:xfrm>
              <a:off x="3162" y="402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>
                <a:latin typeface=".VnHelvetInsH" pitchFamily="34" charset="0"/>
              </a:endParaRPr>
            </a:p>
          </p:txBody>
        </p:sp>
        <p:sp>
          <p:nvSpPr>
            <p:cNvPr id="9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402" y="42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95" name="WordArt 40"/>
          <p:cNvSpPr>
            <a:spLocks noChangeArrowheads="1" noChangeShapeType="1" noTextEdit="1"/>
          </p:cNvSpPr>
          <p:nvPr/>
        </p:nvSpPr>
        <p:spPr bwMode="auto">
          <a:xfrm>
            <a:off x="9290818" y="42087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099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5" grpId="0" animBg="1"/>
      <p:bldP spid="95" grpId="1" animBg="1"/>
      <p:bldP spid="9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8577140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870</Words>
  <Application>Microsoft Office PowerPoint</Application>
  <PresentationFormat>Widescreen</PresentationFormat>
  <Paragraphs>270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.VnHelvetInsH</vt:lpstr>
      <vt:lpstr>Arial</vt:lpstr>
      <vt:lpstr>Calibri</vt:lpstr>
      <vt:lpstr>Calibri Light</vt:lpstr>
      <vt:lpstr>HP001 5 hàng</vt:lpstr>
      <vt:lpstr>Impact</vt:lpstr>
      <vt:lpstr>Lato Heavy</vt:lpstr>
      <vt:lpstr>Roboto</vt:lpstr>
      <vt:lpstr>Roboto Black</vt:lpstr>
      <vt:lpstr>SVN-Volte Rounded</vt:lpstr>
      <vt:lpstr>Tahoma</vt:lpstr>
      <vt:lpstr>Times New Roman</vt:lpstr>
      <vt:lpstr>UTM Cookies</vt:lpstr>
      <vt:lpstr>Verdana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STD_DELL</cp:lastModifiedBy>
  <cp:revision>144</cp:revision>
  <dcterms:created xsi:type="dcterms:W3CDTF">2021-08-27T08:52:22Z</dcterms:created>
  <dcterms:modified xsi:type="dcterms:W3CDTF">2024-03-24T00:32:35Z</dcterms:modified>
</cp:coreProperties>
</file>